
<file path=[Content_Types].xml><?xml version="1.0" encoding="utf-8"?>
<Types xmlns="http://schemas.openxmlformats.org/package/2006/content-types">
  <Default Extension="jpe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4319" r:id="rId1"/>
  </p:sldMasterIdLst>
  <p:notesMasterIdLst>
    <p:notesMasterId r:id="rId28"/>
  </p:notesMasterIdLst>
  <p:handoutMasterIdLst>
    <p:handoutMasterId r:id="rId29"/>
  </p:handoutMasterIdLst>
  <p:sldIdLst>
    <p:sldId id="658" r:id="rId2"/>
    <p:sldId id="659" r:id="rId3"/>
    <p:sldId id="492" r:id="rId4"/>
    <p:sldId id="511" r:id="rId5"/>
    <p:sldId id="505" r:id="rId6"/>
    <p:sldId id="538" r:id="rId7"/>
    <p:sldId id="660" r:id="rId8"/>
    <p:sldId id="643" r:id="rId9"/>
    <p:sldId id="575" r:id="rId10"/>
    <p:sldId id="644" r:id="rId11"/>
    <p:sldId id="645" r:id="rId12"/>
    <p:sldId id="567" r:id="rId13"/>
    <p:sldId id="646" r:id="rId14"/>
    <p:sldId id="661" r:id="rId15"/>
    <p:sldId id="663" r:id="rId16"/>
    <p:sldId id="664" r:id="rId17"/>
    <p:sldId id="665" r:id="rId18"/>
    <p:sldId id="666" r:id="rId19"/>
    <p:sldId id="667" r:id="rId20"/>
    <p:sldId id="668" r:id="rId21"/>
    <p:sldId id="669" r:id="rId22"/>
    <p:sldId id="545" r:id="rId23"/>
    <p:sldId id="634" r:id="rId24"/>
    <p:sldId id="633" r:id="rId25"/>
    <p:sldId id="662" r:id="rId26"/>
    <p:sldId id="639" r:id="rId27"/>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1pPr>
    <a:lvl2pPr marL="0" marR="0" indent="228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2pPr>
    <a:lvl3pPr marL="0" marR="0" indent="457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3pPr>
    <a:lvl4pPr marL="0" marR="0" indent="685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4pPr>
    <a:lvl5pPr marL="0" marR="0" indent="9144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5pPr>
    <a:lvl6pPr marL="0" marR="0" indent="11430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6pPr>
    <a:lvl7pPr marL="0" marR="0" indent="13716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7pPr>
    <a:lvl8pPr marL="0" marR="0" indent="16002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8pPr>
    <a:lvl9pPr marL="0" marR="0" indent="1828800" algn="l" defTabSz="825500"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FFFFFF"/>
        </a:solidFill>
        <a:effectLst/>
        <a:uFillTx/>
        <a:latin typeface="Centra No1"/>
        <a:ea typeface="Centra No1"/>
        <a:cs typeface="Centra No1"/>
        <a:sym typeface="Centra No1"/>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CD2AF"/>
    <a:srgbClr val="00A078"/>
    <a:srgbClr val="F5F5F5"/>
    <a:srgbClr val="282828"/>
    <a:srgbClr val="FFCD00"/>
    <a:srgbClr val="41BEFF"/>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E13120-3790-434C-9D6F-D38FDE2B645C}" v="30" dt="2022-05-11T19:29:25.3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122" autoAdjust="0"/>
    <p:restoredTop sz="96357" autoAdjust="0"/>
  </p:normalViewPr>
  <p:slideViewPr>
    <p:cSldViewPr snapToGrid="0" showGuides="1">
      <p:cViewPr varScale="1">
        <p:scale>
          <a:sx n="99" d="100"/>
          <a:sy n="99" d="100"/>
        </p:scale>
        <p:origin x="102" y="192"/>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howGuides="1">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FE947F3-A497-43F4-BD13-739A6B35764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72D5CE7-43BF-4B2A-8733-07669915DB2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AAC7F97-8471-4AA5-9627-856821659AA3}" type="datetimeFigureOut">
              <a:rPr lang="en-US" smtClean="0"/>
              <a:t>5/14/2022</a:t>
            </a:fld>
            <a:endParaRPr lang="en-US"/>
          </a:p>
        </p:txBody>
      </p:sp>
      <p:sp>
        <p:nvSpPr>
          <p:cNvPr id="4" name="Footer Placeholder 3">
            <a:extLst>
              <a:ext uri="{FF2B5EF4-FFF2-40B4-BE49-F238E27FC236}">
                <a16:creationId xmlns:a16="http://schemas.microsoft.com/office/drawing/2014/main" id="{BEDF4618-1D9F-4545-8D89-ED25F1B7581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3AA193E-1FA2-4BE8-9A02-75075984396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BC105B-3688-4C26-AF86-1639FD6DCDE9}" type="slidenum">
              <a:rPr lang="en-US" smtClean="0"/>
              <a:t>‹#›</a:t>
            </a:fld>
            <a:endParaRPr lang="en-US"/>
          </a:p>
        </p:txBody>
      </p:sp>
    </p:spTree>
    <p:extLst>
      <p:ext uri="{BB962C8B-B14F-4D97-AF65-F5344CB8AC3E}">
        <p14:creationId xmlns:p14="http://schemas.microsoft.com/office/powerpoint/2010/main" val="41567179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2E828A-2B32-46BD-87F4-1276C73E15F4}" type="datetimeFigureOut">
              <a:rPr lang="en-US" smtClean="0"/>
              <a:t>5/14/2022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3171A2-B0EB-4804-A215-E2B8CC8856C1}" type="slidenum">
              <a:rPr lang="en-US" smtClean="0"/>
              <a:t>‹#›</a:t>
            </a:fld>
            <a:endParaRPr lang="en-US"/>
          </a:p>
        </p:txBody>
      </p:sp>
    </p:spTree>
    <p:extLst>
      <p:ext uri="{BB962C8B-B14F-4D97-AF65-F5344CB8AC3E}">
        <p14:creationId xmlns:p14="http://schemas.microsoft.com/office/powerpoint/2010/main" val="3795834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825500" rtl="0" eaLnBrk="1" fontAlgn="auto" latinLnBrk="0" hangingPunct="0">
              <a:lnSpc>
                <a:spcPct val="100000"/>
              </a:lnSpc>
              <a:spcBef>
                <a:spcPts val="0"/>
              </a:spcBef>
              <a:spcAft>
                <a:spcPts val="0"/>
              </a:spcAft>
              <a:buClrTx/>
              <a:buSzTx/>
              <a:buFontTx/>
              <a:buNone/>
              <a:tabLst/>
              <a:defRPr/>
            </a:pPr>
            <a:fld id="{973171A2-B0EB-4804-A215-E2B8CC8856C1}" type="slidenum">
              <a:rPr kumimoji="0" lang="en-US" sz="1200" b="0" i="0" u="none" strike="noStrike" kern="0" cap="none" spc="0" normalizeH="0" baseline="0" noProof="0" smtClean="0">
                <a:ln>
                  <a:noFill/>
                </a:ln>
                <a:solidFill>
                  <a:srgbClr val="FFFFFF"/>
                </a:solidFill>
                <a:effectLst/>
                <a:uLnTx/>
                <a:uFillTx/>
                <a:latin typeface="Centra No1"/>
                <a:ea typeface="Centra No1"/>
                <a:sym typeface="Centra No1"/>
              </a:rPr>
              <a:pPr marL="0" marR="0" lvl="0" indent="0" algn="r" defTabSz="825500" rtl="0" eaLnBrk="1" fontAlgn="auto" latinLnBrk="0" hangingPunct="0">
                <a:lnSpc>
                  <a:spcPct val="100000"/>
                </a:lnSpc>
                <a:spcBef>
                  <a:spcPts val="0"/>
                </a:spcBef>
                <a:spcAft>
                  <a:spcPts val="0"/>
                </a:spcAft>
                <a:buClrTx/>
                <a:buSzTx/>
                <a:buFontTx/>
                <a:buNone/>
                <a:tabLst/>
                <a:defRPr/>
              </a:pPr>
              <a:t>1</a:t>
            </a:fld>
            <a:endParaRPr kumimoji="0" lang="en-US" sz="1200" b="0" i="0" u="none" strike="noStrike" kern="0" cap="none" spc="0" normalizeH="0" baseline="0" noProof="0" dirty="0">
              <a:ln>
                <a:noFill/>
              </a:ln>
              <a:solidFill>
                <a:srgbClr val="FFFFFF"/>
              </a:solidFill>
              <a:effectLst/>
              <a:uLnTx/>
              <a:uFillTx/>
              <a:latin typeface="Centra No1"/>
              <a:ea typeface="Centra No1"/>
              <a:sym typeface="Centra No1"/>
            </a:endParaRPr>
          </a:p>
        </p:txBody>
      </p:sp>
    </p:spTree>
    <p:extLst>
      <p:ext uri="{BB962C8B-B14F-4D97-AF65-F5344CB8AC3E}">
        <p14:creationId xmlns:p14="http://schemas.microsoft.com/office/powerpoint/2010/main" val="1369636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825500" rtl="0" eaLnBrk="1" fontAlgn="auto" latinLnBrk="0" hangingPunct="0">
              <a:lnSpc>
                <a:spcPct val="100000"/>
              </a:lnSpc>
              <a:spcBef>
                <a:spcPts val="0"/>
              </a:spcBef>
              <a:spcAft>
                <a:spcPts val="0"/>
              </a:spcAft>
              <a:buClrTx/>
              <a:buSzTx/>
              <a:buFontTx/>
              <a:buNone/>
              <a:tabLst/>
              <a:defRPr/>
            </a:pPr>
            <a:fld id="{973171A2-B0EB-4804-A215-E2B8CC8856C1}" type="slidenum">
              <a:rPr kumimoji="0" lang="en-US" sz="1200" b="0" i="0" u="none" strike="noStrike" kern="0" cap="none" spc="0" normalizeH="0" baseline="0" noProof="0" smtClean="0">
                <a:ln>
                  <a:noFill/>
                </a:ln>
                <a:solidFill>
                  <a:srgbClr val="FFFFFF"/>
                </a:solidFill>
                <a:effectLst/>
                <a:uLnTx/>
                <a:uFillTx/>
                <a:latin typeface="Centra No1"/>
                <a:ea typeface="Centra No1"/>
                <a:sym typeface="Centra No1"/>
              </a:rPr>
              <a:pPr marL="0" marR="0" lvl="0" indent="0" algn="r" defTabSz="825500" rtl="0" eaLnBrk="1" fontAlgn="auto" latinLnBrk="0" hangingPunct="0">
                <a:lnSpc>
                  <a:spcPct val="100000"/>
                </a:lnSpc>
                <a:spcBef>
                  <a:spcPts val="0"/>
                </a:spcBef>
                <a:spcAft>
                  <a:spcPts val="0"/>
                </a:spcAft>
                <a:buClrTx/>
                <a:buSzTx/>
                <a:buFontTx/>
                <a:buNone/>
                <a:tabLst/>
                <a:defRPr/>
              </a:pPr>
              <a:t>2</a:t>
            </a:fld>
            <a:endParaRPr kumimoji="0" lang="en-US" sz="1200" b="0" i="0" u="none" strike="noStrike" kern="0" cap="none" spc="0" normalizeH="0" baseline="0" noProof="0" dirty="0">
              <a:ln>
                <a:noFill/>
              </a:ln>
              <a:solidFill>
                <a:srgbClr val="FFFFFF"/>
              </a:solidFill>
              <a:effectLst/>
              <a:uLnTx/>
              <a:uFillTx/>
              <a:latin typeface="Centra No1"/>
              <a:ea typeface="Centra No1"/>
              <a:sym typeface="Centra No1"/>
            </a:endParaRPr>
          </a:p>
        </p:txBody>
      </p:sp>
    </p:spTree>
    <p:extLst>
      <p:ext uri="{BB962C8B-B14F-4D97-AF65-F5344CB8AC3E}">
        <p14:creationId xmlns:p14="http://schemas.microsoft.com/office/powerpoint/2010/main" val="1620338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video" Target="../media/media19.mov"/><Relationship Id="rId1" Type="http://schemas.microsoft.com/office/2007/relationships/media" Target="../media/media19.mov"/><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9.pn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2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02.png"/></Relationships>
</file>

<file path=ppt/slideLayouts/_rels/slideLayout12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0.mp4"/><Relationship Id="rId1" Type="http://schemas.microsoft.com/office/2007/relationships/media" Target="../media/media20.mp4"/><Relationship Id="rId5" Type="http://schemas.openxmlformats.org/officeDocument/2006/relationships/image" Target="../media/image3.png"/><Relationship Id="rId4" Type="http://schemas.openxmlformats.org/officeDocument/2006/relationships/image" Target="../media/image103.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0.mp4"/><Relationship Id="rId1" Type="http://schemas.microsoft.com/office/2007/relationships/media" Target="../media/media20.mp4"/><Relationship Id="rId5" Type="http://schemas.openxmlformats.org/officeDocument/2006/relationships/image" Target="../media/image3.png"/><Relationship Id="rId4" Type="http://schemas.openxmlformats.org/officeDocument/2006/relationships/image" Target="../media/image103.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5.png"/></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17.png"/></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18.png"/></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19.pn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20.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2.mp4"/><Relationship Id="rId1" Type="http://schemas.microsoft.com/office/2007/relationships/media" Target="../media/media12.mp4"/><Relationship Id="rId4" Type="http://schemas.openxmlformats.org/officeDocument/2006/relationships/image" Target="../media/image21.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3.mp4"/><Relationship Id="rId1" Type="http://schemas.microsoft.com/office/2007/relationships/media" Target="../media/media13.mp4"/><Relationship Id="rId5" Type="http://schemas.openxmlformats.org/officeDocument/2006/relationships/image" Target="../media/image3.png"/><Relationship Id="rId4" Type="http://schemas.openxmlformats.org/officeDocument/2006/relationships/image" Target="../media/image30.png"/></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4.mp4"/><Relationship Id="rId1" Type="http://schemas.microsoft.com/office/2007/relationships/media" Target="../media/media14.mp4"/><Relationship Id="rId5" Type="http://schemas.openxmlformats.org/officeDocument/2006/relationships/image" Target="../media/image5.png"/><Relationship Id="rId4" Type="http://schemas.openxmlformats.org/officeDocument/2006/relationships/image" Target="../media/image3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5.mp4"/><Relationship Id="rId1" Type="http://schemas.microsoft.com/office/2007/relationships/media" Target="../media/media15.mp4"/><Relationship Id="rId5" Type="http://schemas.openxmlformats.org/officeDocument/2006/relationships/image" Target="../media/image3.png"/><Relationship Id="rId4" Type="http://schemas.openxmlformats.org/officeDocument/2006/relationships/image" Target="../media/image35.png"/></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6.mp4"/><Relationship Id="rId1" Type="http://schemas.microsoft.com/office/2007/relationships/media" Target="../media/media16.mp4"/><Relationship Id="rId5" Type="http://schemas.openxmlformats.org/officeDocument/2006/relationships/image" Target="../media/image3.png"/><Relationship Id="rId4" Type="http://schemas.openxmlformats.org/officeDocument/2006/relationships/image" Target="../media/image36.png"/></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7.mp4"/><Relationship Id="rId1" Type="http://schemas.microsoft.com/office/2007/relationships/media" Target="../media/media17.mp4"/><Relationship Id="rId5" Type="http://schemas.openxmlformats.org/officeDocument/2006/relationships/image" Target="../media/image3.png"/><Relationship Id="rId4" Type="http://schemas.openxmlformats.org/officeDocument/2006/relationships/image" Target="../media/image37.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6.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png"/><Relationship Id="rId4" Type="http://schemas.openxmlformats.org/officeDocument/2006/relationships/image" Target="../media/image6.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8.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1.png"/><Relationship Id="rId4" Type="http://schemas.openxmlformats.org/officeDocument/2006/relationships/image" Target="../media/image50.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53.pn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1.png"/><Relationship Id="rId2" Type="http://schemas.openxmlformats.org/officeDocument/2006/relationships/image" Target="../media/image54.jpeg"/><Relationship Id="rId1" Type="http://schemas.openxmlformats.org/officeDocument/2006/relationships/slideMaster" Target="../slideMasters/slideMaster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png"/><Relationship Id="rId4" Type="http://schemas.openxmlformats.org/officeDocument/2006/relationships/image" Target="../media/image7.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5.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51.png"/><Relationship Id="rId2" Type="http://schemas.openxmlformats.org/officeDocument/2006/relationships/image" Target="../media/image58.png"/><Relationship Id="rId1" Type="http://schemas.openxmlformats.org/officeDocument/2006/relationships/slideMaster" Target="../slideMasters/slideMaster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1.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8.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1.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49.png"/><Relationship Id="rId5" Type="http://schemas.openxmlformats.org/officeDocument/2006/relationships/image" Target="../media/image60.png"/><Relationship Id="rId4" Type="http://schemas.openxmlformats.org/officeDocument/2006/relationships/image" Target="../media/image59.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2.png"/><Relationship Id="rId1" Type="http://schemas.openxmlformats.org/officeDocument/2006/relationships/slideMaster" Target="../slideMasters/slideMaster1.xml"/><Relationship Id="rId4" Type="http://schemas.openxmlformats.org/officeDocument/2006/relationships/image" Target="../media/image63.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5.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3.png"/><Relationship Id="rId4" Type="http://schemas.openxmlformats.org/officeDocument/2006/relationships/image" Target="../media/image8.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5.jpe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6.jpeg"/><Relationship Id="rId1" Type="http://schemas.openxmlformats.org/officeDocument/2006/relationships/slideMaster" Target="../slideMasters/slideMaster1.xml"/><Relationship Id="rId4" Type="http://schemas.openxmlformats.org/officeDocument/2006/relationships/image" Target="../media/image67.jpe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6.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75.png"/><Relationship Id="rId7"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7.png"/><Relationship Id="rId5" Type="http://schemas.openxmlformats.org/officeDocument/2006/relationships/image" Target="../media/image49.png"/><Relationship Id="rId4" Type="http://schemas.openxmlformats.org/officeDocument/2006/relationships/image" Target="../media/image76.png"/></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81.png"/><Relationship Id="rId7" Type="http://schemas.openxmlformats.org/officeDocument/2006/relationships/image" Target="../media/image80.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7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7.png"/><Relationship Id="rId4" Type="http://schemas.openxmlformats.org/officeDocument/2006/relationships/image" Target="../media/image86.png"/></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89.png"/><Relationship Id="rId5" Type="http://schemas.openxmlformats.org/officeDocument/2006/relationships/image" Target="../media/image52.png"/><Relationship Id="rId4" Type="http://schemas.openxmlformats.org/officeDocument/2006/relationships/image" Target="../media/image88.png"/></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8.mp4"/><Relationship Id="rId1" Type="http://schemas.microsoft.com/office/2007/relationships/media" Target="../media/media18.mp4"/><Relationship Id="rId5" Type="http://schemas.openxmlformats.org/officeDocument/2006/relationships/image" Target="../media/image3.png"/><Relationship Id="rId4" Type="http://schemas.openxmlformats.org/officeDocument/2006/relationships/image" Target="../media/image9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4.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5.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6.jpe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7.jpe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01AC2BD2-0745-4DD1-84B6-6305A7F246A9}"/>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9" name="Slide Number Placeholder 5">
            <a:extLst>
              <a:ext uri="{FF2B5EF4-FFF2-40B4-BE49-F238E27FC236}">
                <a16:creationId xmlns:a16="http://schemas.microsoft.com/office/drawing/2014/main" id="{EC143E85-64B2-40D8-93BB-B3216EB726AB}"/>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3175293880"/>
      </p:ext>
    </p:extLst>
  </p:cSld>
  <p:clrMapOvr>
    <a:masterClrMapping/>
  </p:clrMapOvr>
  <p:transition spd="med"/>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8_Title slide ">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CE9F8E-6C3A-4A78-9770-BEA5B5B36730}"/>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Kaltura_Logo_Horizontal_black_big.png" descr="Kaltura_Logo_Horizontal_black_big.png">
            <a:extLst>
              <a:ext uri="{FF2B5EF4-FFF2-40B4-BE49-F238E27FC236}">
                <a16:creationId xmlns:a16="http://schemas.microsoft.com/office/drawing/2014/main" id="{55C26E2B-A616-44FA-A6FB-2F507E1A5DA7}"/>
              </a:ext>
            </a:extLst>
          </p:cNvPr>
          <p:cNvPicPr>
            <a:picLocks noChangeAspect="1"/>
          </p:cNvPicPr>
          <p:nvPr/>
        </p:nvPicPr>
        <p:blipFill>
          <a:blip r:embed="rId3"/>
          <a:srcRect t="54" b="54"/>
          <a:stretch>
            <a:fillRect/>
          </a:stretch>
        </p:blipFill>
        <p:spPr>
          <a:xfrm>
            <a:off x="615654" y="813274"/>
            <a:ext cx="1509513" cy="388413"/>
          </a:xfrm>
          <a:prstGeom prst="rect">
            <a:avLst/>
          </a:prstGeom>
          <a:ln w="12700">
            <a:miter lim="400000"/>
          </a:ln>
        </p:spPr>
      </p:pic>
      <p:sp>
        <p:nvSpPr>
          <p:cNvPr id="4" name="Presentation title">
            <a:extLst>
              <a:ext uri="{FF2B5EF4-FFF2-40B4-BE49-F238E27FC236}">
                <a16:creationId xmlns:a16="http://schemas.microsoft.com/office/drawing/2014/main" id="{840E5651-83E0-4E3D-A14E-C354A6E3CC90}"/>
              </a:ext>
            </a:extLst>
          </p:cNvPr>
          <p:cNvSpPr txBox="1">
            <a:spLocks noGrp="1"/>
          </p:cNvSpPr>
          <p:nvPr>
            <p:ph type="title" hasCustomPrompt="1"/>
          </p:nvPr>
        </p:nvSpPr>
        <p:spPr>
          <a:xfrm>
            <a:off x="483300" y="2146201"/>
            <a:ext cx="5206300" cy="812899"/>
          </a:xfrm>
          <a:prstGeom prst="rect">
            <a:avLst/>
          </a:prstGeom>
        </p:spPr>
        <p:txBody>
          <a:bodyPr anchor="t">
            <a:noAutofit/>
          </a:bodyPr>
          <a:lstStyle>
            <a:lvl1pPr>
              <a:lnSpc>
                <a:spcPts val="4950"/>
              </a:lnSpc>
              <a:defRPr sz="4500">
                <a:solidFill>
                  <a:schemeClr val="bg1"/>
                </a:solidFill>
                <a:latin typeface="+mj-lt"/>
              </a:defRPr>
            </a:lvl1pPr>
          </a:lstStyle>
          <a:p>
            <a:r>
              <a:rPr lang="en-US" dirty="0"/>
              <a:t>Presentation title</a:t>
            </a:r>
            <a:endParaRPr dirty="0"/>
          </a:p>
        </p:txBody>
      </p:sp>
      <p:sp>
        <p:nvSpPr>
          <p:cNvPr id="14" name="Text Placeholder 13">
            <a:extLst>
              <a:ext uri="{FF2B5EF4-FFF2-40B4-BE49-F238E27FC236}">
                <a16:creationId xmlns:a16="http://schemas.microsoft.com/office/drawing/2014/main" id="{5F0BB121-6DCA-495A-8EC9-6D371CA213CC}"/>
              </a:ext>
            </a:extLst>
          </p:cNvPr>
          <p:cNvSpPr>
            <a:spLocks noGrp="1"/>
          </p:cNvSpPr>
          <p:nvPr>
            <p:ph type="body" sz="quarter" idx="10" hasCustomPrompt="1"/>
          </p:nvPr>
        </p:nvSpPr>
        <p:spPr>
          <a:xfrm>
            <a:off x="523385" y="4797326"/>
            <a:ext cx="1213148" cy="298450"/>
          </a:xfrm>
          <a:prstGeom prst="rect">
            <a:avLst/>
          </a:prstGeom>
        </p:spPr>
        <p:txBody>
          <a:bodyPr/>
          <a:lstStyle>
            <a:lvl1pPr marL="0" indent="0">
              <a:buNone/>
              <a:defRPr sz="1500">
                <a:solidFill>
                  <a:schemeClr val="bg1"/>
                </a:solidFill>
                <a:latin typeface="+mj-lt"/>
              </a:defRPr>
            </a:lvl1pPr>
            <a:lvl2pPr>
              <a:defRPr sz="1600"/>
            </a:lvl2pPr>
            <a:lvl3pPr>
              <a:defRPr sz="1600"/>
            </a:lvl3pPr>
            <a:lvl4pPr>
              <a:defRPr sz="1600"/>
            </a:lvl4pPr>
            <a:lvl5pPr>
              <a:defRPr sz="1600"/>
            </a:lvl5pPr>
          </a:lstStyle>
          <a:p>
            <a:pPr lvl="0"/>
            <a:r>
              <a:rPr lang="en-GB" dirty="0"/>
              <a:t>July 2020</a:t>
            </a:r>
            <a:endParaRPr lang="en-US" dirty="0"/>
          </a:p>
        </p:txBody>
      </p:sp>
      <p:sp>
        <p:nvSpPr>
          <p:cNvPr id="15" name="Text Placeholder 13">
            <a:extLst>
              <a:ext uri="{FF2B5EF4-FFF2-40B4-BE49-F238E27FC236}">
                <a16:creationId xmlns:a16="http://schemas.microsoft.com/office/drawing/2014/main" id="{2B33C97A-F635-4A59-A570-1C73F53375E7}"/>
              </a:ext>
            </a:extLst>
          </p:cNvPr>
          <p:cNvSpPr>
            <a:spLocks noGrp="1"/>
          </p:cNvSpPr>
          <p:nvPr>
            <p:ph type="body" sz="quarter" idx="11" hasCustomPrompt="1"/>
          </p:nvPr>
        </p:nvSpPr>
        <p:spPr>
          <a:xfrm>
            <a:off x="530135" y="5091708"/>
            <a:ext cx="2637324" cy="298450"/>
          </a:xfrm>
          <a:prstGeom prst="rect">
            <a:avLst/>
          </a:prstGeom>
        </p:spPr>
        <p:txBody>
          <a:bodyPr/>
          <a:lstStyle>
            <a:lvl1pPr marL="0" indent="0">
              <a:buNone/>
              <a:defRPr sz="1500">
                <a:solidFill>
                  <a:schemeClr val="bg1"/>
                </a:solidFill>
                <a:latin typeface="+mj-lt"/>
              </a:defRPr>
            </a:lvl1pPr>
            <a:lvl2pPr>
              <a:defRPr sz="1600"/>
            </a:lvl2pPr>
            <a:lvl3pPr>
              <a:defRPr sz="1600"/>
            </a:lvl3pPr>
            <a:lvl4pPr>
              <a:defRPr sz="1600"/>
            </a:lvl4pPr>
            <a:lvl5pPr>
              <a:defRPr sz="1600"/>
            </a:lvl5pPr>
          </a:lstStyle>
          <a:p>
            <a:pPr lvl="0"/>
            <a:r>
              <a:rPr lang="en-GB" dirty="0"/>
              <a:t>Asaf Yaniv  |  Lisa Bennett</a:t>
            </a:r>
          </a:p>
        </p:txBody>
      </p:sp>
      <p:sp>
        <p:nvSpPr>
          <p:cNvPr id="10" name="Footer Placeholder 4">
            <a:extLst>
              <a:ext uri="{FF2B5EF4-FFF2-40B4-BE49-F238E27FC236}">
                <a16:creationId xmlns:a16="http://schemas.microsoft.com/office/drawing/2014/main" id="{18C57E1D-68B3-49E4-9307-9419CFCCFCCC}"/>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474823D4-261C-4C68-8F01-943932307D81}"/>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16" name="Subtitle 2">
            <a:extLst>
              <a:ext uri="{FF2B5EF4-FFF2-40B4-BE49-F238E27FC236}">
                <a16:creationId xmlns:a16="http://schemas.microsoft.com/office/drawing/2014/main" id="{51CCACD9-4EA7-44D0-AE27-10235BD0CE17}"/>
              </a:ext>
            </a:extLst>
          </p:cNvPr>
          <p:cNvSpPr>
            <a:spLocks noGrp="1"/>
          </p:cNvSpPr>
          <p:nvPr>
            <p:ph type="subTitle" idx="1" hasCustomPrompt="1"/>
          </p:nvPr>
        </p:nvSpPr>
        <p:spPr>
          <a:xfrm>
            <a:off x="538827" y="2989361"/>
            <a:ext cx="4876800" cy="528241"/>
          </a:xfrm>
          <a:prstGeom prst="rect">
            <a:avLst/>
          </a:prstGeom>
        </p:spPr>
        <p:txBody>
          <a:bodyPr/>
          <a:lstStyle>
            <a:lvl1pPr marL="0" indent="0" algn="l">
              <a:buNone/>
              <a:defRPr lang="en-US" sz="2200" b="0" i="0" u="none" strike="noStrike" cap="none" spc="0" baseline="0" dirty="0" smtClean="0">
                <a:solidFill>
                  <a:schemeClr val="bg1"/>
                </a:solidFill>
                <a:uFillTx/>
                <a:latin typeface="Centra No1"/>
                <a:ea typeface="Centra No1"/>
                <a:cs typeface="Centra No1"/>
                <a:sym typeface="Centra No1"/>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This is a cover slide with image</a:t>
            </a:r>
          </a:p>
        </p:txBody>
      </p:sp>
    </p:spTree>
    <p:extLst>
      <p:ext uri="{BB962C8B-B14F-4D97-AF65-F5344CB8AC3E}">
        <p14:creationId xmlns:p14="http://schemas.microsoft.com/office/powerpoint/2010/main" val="4294356490"/>
      </p:ext>
    </p:extLst>
  </p:cSld>
  <p:clrMapOvr>
    <a:masterClrMapping/>
  </p:clrMapOvr>
  <p:transition spd="med"/>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List">
    <p:bg>
      <p:bgPr>
        <a:solidFill>
          <a:schemeClr val="tx1"/>
        </a:solidFill>
        <a:effectLst/>
      </p:bgPr>
    </p:bg>
    <p:spTree>
      <p:nvGrpSpPr>
        <p:cNvPr id="1" name=""/>
        <p:cNvGrpSpPr/>
        <p:nvPr/>
      </p:nvGrpSpPr>
      <p:grpSpPr>
        <a:xfrm>
          <a:off x="0" y="0"/>
          <a:ext cx="0" cy="0"/>
          <a:chOff x="0" y="0"/>
          <a:chExt cx="0" cy="0"/>
        </a:xfrm>
      </p:grpSpPr>
      <p:sp>
        <p:nvSpPr>
          <p:cNvPr id="7" name="text goes here, one to three lines.">
            <a:extLst>
              <a:ext uri="{FF2B5EF4-FFF2-40B4-BE49-F238E27FC236}">
                <a16:creationId xmlns:a16="http://schemas.microsoft.com/office/drawing/2014/main" id="{E23F08AE-CE76-4ECA-ACE2-3202A4922117}"/>
              </a:ext>
            </a:extLst>
          </p:cNvPr>
          <p:cNvSpPr txBox="1">
            <a:spLocks noGrp="1"/>
          </p:cNvSpPr>
          <p:nvPr>
            <p:ph type="body" sz="quarter" idx="18" hasCustomPrompt="1"/>
          </p:nvPr>
        </p:nvSpPr>
        <p:spPr>
          <a:xfrm>
            <a:off x="607224" y="2600545"/>
            <a:ext cx="2263866" cy="649986"/>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 </a:t>
            </a:r>
          </a:p>
          <a:p>
            <a:r>
              <a:rPr lang="en-GB" dirty="0"/>
              <a:t>one to three lines.</a:t>
            </a:r>
          </a:p>
        </p:txBody>
      </p:sp>
      <p:sp>
        <p:nvSpPr>
          <p:cNvPr id="8" name="text goes here, one to three lines.">
            <a:extLst>
              <a:ext uri="{FF2B5EF4-FFF2-40B4-BE49-F238E27FC236}">
                <a16:creationId xmlns:a16="http://schemas.microsoft.com/office/drawing/2014/main" id="{2AEBFE83-97D7-4585-B2AD-860673DFFC0F}"/>
              </a:ext>
            </a:extLst>
          </p:cNvPr>
          <p:cNvSpPr txBox="1">
            <a:spLocks noGrp="1"/>
          </p:cNvSpPr>
          <p:nvPr>
            <p:ph type="body" sz="quarter" idx="19" hasCustomPrompt="1"/>
          </p:nvPr>
        </p:nvSpPr>
        <p:spPr>
          <a:xfrm>
            <a:off x="3701263" y="2600545"/>
            <a:ext cx="1787616" cy="932115"/>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 </a:t>
            </a:r>
          </a:p>
          <a:p>
            <a:r>
              <a:rPr lang="en-GB" dirty="0"/>
              <a:t>one to three lines.</a:t>
            </a:r>
          </a:p>
        </p:txBody>
      </p:sp>
      <p:sp>
        <p:nvSpPr>
          <p:cNvPr id="9" name="text goes here, one to three lines.">
            <a:extLst>
              <a:ext uri="{FF2B5EF4-FFF2-40B4-BE49-F238E27FC236}">
                <a16:creationId xmlns:a16="http://schemas.microsoft.com/office/drawing/2014/main" id="{9B0F6428-144A-463E-8DDD-F2A1CEA6725B}"/>
              </a:ext>
            </a:extLst>
          </p:cNvPr>
          <p:cNvSpPr txBox="1">
            <a:spLocks noGrp="1"/>
          </p:cNvSpPr>
          <p:nvPr>
            <p:ph type="body" sz="quarter" idx="20" hasCustomPrompt="1"/>
          </p:nvPr>
        </p:nvSpPr>
        <p:spPr>
          <a:xfrm>
            <a:off x="6330976" y="2600545"/>
            <a:ext cx="2394042" cy="649986"/>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 </a:t>
            </a:r>
          </a:p>
          <a:p>
            <a:r>
              <a:rPr lang="en-GB" dirty="0"/>
              <a:t>one to three lines.</a:t>
            </a:r>
          </a:p>
        </p:txBody>
      </p:sp>
      <p:sp>
        <p:nvSpPr>
          <p:cNvPr id="10" name="text goes here, one to three lines.">
            <a:extLst>
              <a:ext uri="{FF2B5EF4-FFF2-40B4-BE49-F238E27FC236}">
                <a16:creationId xmlns:a16="http://schemas.microsoft.com/office/drawing/2014/main" id="{D2C61FEA-786A-4E25-A8DA-4C4BCB1B66B1}"/>
              </a:ext>
            </a:extLst>
          </p:cNvPr>
          <p:cNvSpPr txBox="1">
            <a:spLocks noGrp="1"/>
          </p:cNvSpPr>
          <p:nvPr>
            <p:ph type="body" sz="quarter" idx="21" hasCustomPrompt="1"/>
          </p:nvPr>
        </p:nvSpPr>
        <p:spPr>
          <a:xfrm>
            <a:off x="9147393" y="2600545"/>
            <a:ext cx="2394042" cy="649986"/>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 </a:t>
            </a:r>
          </a:p>
          <a:p>
            <a:r>
              <a:rPr lang="en-GB" dirty="0"/>
              <a:t>one to three lines.</a:t>
            </a:r>
          </a:p>
        </p:txBody>
      </p:sp>
      <p:sp>
        <p:nvSpPr>
          <p:cNvPr id="12" name="Footer Placeholder 4">
            <a:extLst>
              <a:ext uri="{FF2B5EF4-FFF2-40B4-BE49-F238E27FC236}">
                <a16:creationId xmlns:a16="http://schemas.microsoft.com/office/drawing/2014/main" id="{2A591930-B3B6-4817-B0CC-AD0962D9AE54}"/>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67C38B19-6897-4967-864C-870688DE124C}"/>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15" name="text goes here, one to three lines.">
            <a:extLst>
              <a:ext uri="{FF2B5EF4-FFF2-40B4-BE49-F238E27FC236}">
                <a16:creationId xmlns:a16="http://schemas.microsoft.com/office/drawing/2014/main" id="{1B2C16F8-78D9-4340-B780-30490D08FBE9}"/>
              </a:ext>
            </a:extLst>
          </p:cNvPr>
          <p:cNvSpPr txBox="1">
            <a:spLocks noGrp="1"/>
          </p:cNvSpPr>
          <p:nvPr>
            <p:ph type="body" sz="quarter" idx="22" hasCustomPrompt="1"/>
          </p:nvPr>
        </p:nvSpPr>
        <p:spPr>
          <a:xfrm>
            <a:off x="607224" y="4729272"/>
            <a:ext cx="2263866" cy="649986"/>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 </a:t>
            </a:r>
          </a:p>
          <a:p>
            <a:r>
              <a:rPr lang="en-GB" dirty="0"/>
              <a:t>one to three lines.</a:t>
            </a:r>
          </a:p>
        </p:txBody>
      </p:sp>
      <p:sp>
        <p:nvSpPr>
          <p:cNvPr id="16" name="text goes here, one to three lines.">
            <a:extLst>
              <a:ext uri="{FF2B5EF4-FFF2-40B4-BE49-F238E27FC236}">
                <a16:creationId xmlns:a16="http://schemas.microsoft.com/office/drawing/2014/main" id="{31DB513E-545C-432C-B98A-521393AF0BFA}"/>
              </a:ext>
            </a:extLst>
          </p:cNvPr>
          <p:cNvSpPr txBox="1">
            <a:spLocks noGrp="1"/>
          </p:cNvSpPr>
          <p:nvPr>
            <p:ph type="body" sz="quarter" idx="23" hasCustomPrompt="1"/>
          </p:nvPr>
        </p:nvSpPr>
        <p:spPr>
          <a:xfrm>
            <a:off x="3701263" y="4729272"/>
            <a:ext cx="1787616" cy="932115"/>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 </a:t>
            </a:r>
          </a:p>
          <a:p>
            <a:r>
              <a:rPr lang="en-GB" dirty="0"/>
              <a:t>one to three lines.</a:t>
            </a:r>
          </a:p>
        </p:txBody>
      </p:sp>
      <p:sp>
        <p:nvSpPr>
          <p:cNvPr id="17" name="text goes here, one to three lines.">
            <a:extLst>
              <a:ext uri="{FF2B5EF4-FFF2-40B4-BE49-F238E27FC236}">
                <a16:creationId xmlns:a16="http://schemas.microsoft.com/office/drawing/2014/main" id="{532A934C-BCE9-47CA-9BDB-DF2D3801392E}"/>
              </a:ext>
            </a:extLst>
          </p:cNvPr>
          <p:cNvSpPr txBox="1">
            <a:spLocks noGrp="1"/>
          </p:cNvSpPr>
          <p:nvPr>
            <p:ph type="body" sz="quarter" idx="24" hasCustomPrompt="1"/>
          </p:nvPr>
        </p:nvSpPr>
        <p:spPr>
          <a:xfrm>
            <a:off x="6330976" y="4729272"/>
            <a:ext cx="2394042" cy="649986"/>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 </a:t>
            </a:r>
          </a:p>
          <a:p>
            <a:r>
              <a:rPr lang="en-GB" dirty="0"/>
              <a:t>one to three lines.</a:t>
            </a:r>
          </a:p>
        </p:txBody>
      </p:sp>
      <p:sp>
        <p:nvSpPr>
          <p:cNvPr id="18" name="text goes here, one to three lines.">
            <a:extLst>
              <a:ext uri="{FF2B5EF4-FFF2-40B4-BE49-F238E27FC236}">
                <a16:creationId xmlns:a16="http://schemas.microsoft.com/office/drawing/2014/main" id="{1EFDC808-16A0-42EC-96D7-46C480B5624F}"/>
              </a:ext>
            </a:extLst>
          </p:cNvPr>
          <p:cNvSpPr txBox="1">
            <a:spLocks noGrp="1"/>
          </p:cNvSpPr>
          <p:nvPr>
            <p:ph type="body" sz="quarter" idx="25" hasCustomPrompt="1"/>
          </p:nvPr>
        </p:nvSpPr>
        <p:spPr>
          <a:xfrm>
            <a:off x="9147393" y="4729272"/>
            <a:ext cx="2394042" cy="649986"/>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 </a:t>
            </a:r>
          </a:p>
          <a:p>
            <a:r>
              <a:rPr lang="en-GB" dirty="0"/>
              <a:t>one to three lines.</a:t>
            </a:r>
          </a:p>
        </p:txBody>
      </p:sp>
      <p:pic>
        <p:nvPicPr>
          <p:cNvPr id="19" name="Kaltura_Logo_Horizontal_ColorSun_BlackText_big.png" descr="Kaltura_Logo_Horizontal_ColorSun_BlackText_big.png">
            <a:extLst>
              <a:ext uri="{FF2B5EF4-FFF2-40B4-BE49-F238E27FC236}">
                <a16:creationId xmlns:a16="http://schemas.microsoft.com/office/drawing/2014/main" id="{916955D0-C66A-4E66-86B1-6C74E948BBD6}"/>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sp>
        <p:nvSpPr>
          <p:cNvPr id="14" name="Title 1">
            <a:extLst>
              <a:ext uri="{FF2B5EF4-FFF2-40B4-BE49-F238E27FC236}">
                <a16:creationId xmlns:a16="http://schemas.microsoft.com/office/drawing/2014/main" id="{CF9A73E1-F7D9-453B-9170-C2F36CE6B386}"/>
              </a:ext>
            </a:extLst>
          </p:cNvPr>
          <p:cNvSpPr>
            <a:spLocks noGrp="1"/>
          </p:cNvSpPr>
          <p:nvPr>
            <p:ph type="title" hasCustomPrompt="1"/>
          </p:nvPr>
        </p:nvSpPr>
        <p:spPr>
          <a:xfrm>
            <a:off x="536581" y="404183"/>
            <a:ext cx="10515600" cy="336340"/>
          </a:xfrm>
        </p:spPr>
        <p:txBody>
          <a:bodyPr/>
          <a:lstStyle>
            <a:lvl1pPr>
              <a:defRPr>
                <a:solidFill>
                  <a:schemeClr val="bg1"/>
                </a:solidFill>
              </a:defRPr>
            </a:lvl1pPr>
          </a:lstStyle>
          <a:p>
            <a:r>
              <a:rPr lang="en-GB" dirty="0"/>
              <a:t>This is a list slide</a:t>
            </a:r>
            <a:endParaRPr lang="en-US" dirty="0"/>
          </a:p>
        </p:txBody>
      </p:sp>
    </p:spTree>
    <p:extLst>
      <p:ext uri="{BB962C8B-B14F-4D97-AF65-F5344CB8AC3E}">
        <p14:creationId xmlns:p14="http://schemas.microsoft.com/office/powerpoint/2010/main" val="1902150697"/>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chart">
    <p:bg>
      <p:bgPr>
        <a:solidFill>
          <a:schemeClr val="tx1"/>
        </a:solidFill>
        <a:effectLst/>
      </p:bgPr>
    </p:bg>
    <p:spTree>
      <p:nvGrpSpPr>
        <p:cNvPr id="1" name=""/>
        <p:cNvGrpSpPr/>
        <p:nvPr/>
      </p:nvGrpSpPr>
      <p:grpSpPr>
        <a:xfrm>
          <a:off x="0" y="0"/>
          <a:ext cx="0" cy="0"/>
          <a:chOff x="0" y="0"/>
          <a:chExt cx="0" cy="0"/>
        </a:xfrm>
      </p:grpSpPr>
      <p:sp>
        <p:nvSpPr>
          <p:cNvPr id="20" name="Rectangle">
            <a:extLst>
              <a:ext uri="{FF2B5EF4-FFF2-40B4-BE49-F238E27FC236}">
                <a16:creationId xmlns:a16="http://schemas.microsoft.com/office/drawing/2014/main" id="{C0931240-4435-495E-B566-348CD547AA5D}"/>
              </a:ext>
            </a:extLst>
          </p:cNvPr>
          <p:cNvSpPr/>
          <p:nvPr userDrawn="1"/>
        </p:nvSpPr>
        <p:spPr>
          <a:xfrm>
            <a:off x="3689317" y="0"/>
            <a:ext cx="8502684" cy="6857996"/>
          </a:xfrm>
          <a:prstGeom prst="rect">
            <a:avLst/>
          </a:prstGeom>
          <a:solidFill>
            <a:srgbClr val="F5F5F5"/>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23" name="Graph slide title goes here">
            <a:extLst>
              <a:ext uri="{FF2B5EF4-FFF2-40B4-BE49-F238E27FC236}">
                <a16:creationId xmlns:a16="http://schemas.microsoft.com/office/drawing/2014/main" id="{3CFBDFA9-C1B7-4187-B862-FFDC0FC8EAF7}"/>
              </a:ext>
            </a:extLst>
          </p:cNvPr>
          <p:cNvSpPr txBox="1"/>
          <p:nvPr/>
        </p:nvSpPr>
        <p:spPr>
          <a:xfrm>
            <a:off x="603250" y="476250"/>
            <a:ext cx="2969022" cy="812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lvl1pPr>
              <a:lnSpc>
                <a:spcPts val="5900"/>
              </a:lnSpc>
              <a:defRPr sz="5200">
                <a:solidFill>
                  <a:srgbClr val="000000"/>
                </a:solidFill>
                <a:latin typeface="Centra No1 Medium"/>
                <a:ea typeface="Centra No1 Medium"/>
                <a:cs typeface="Centra No1 Medium"/>
                <a:sym typeface="Centra No1 Medium"/>
              </a:defRPr>
            </a:lvl1pPr>
          </a:lstStyle>
          <a:p>
            <a:pPr defTabSz="412750">
              <a:lnSpc>
                <a:spcPts val="2950"/>
              </a:lnSpc>
            </a:pPr>
            <a:endParaRPr sz="2600" dirty="0"/>
          </a:p>
        </p:txBody>
      </p:sp>
      <p:sp>
        <p:nvSpPr>
          <p:cNvPr id="24" name="Line">
            <a:extLst>
              <a:ext uri="{FF2B5EF4-FFF2-40B4-BE49-F238E27FC236}">
                <a16:creationId xmlns:a16="http://schemas.microsoft.com/office/drawing/2014/main" id="{4A027971-AE44-4D03-A95D-21457B0E42CB}"/>
              </a:ext>
            </a:extLst>
          </p:cNvPr>
          <p:cNvSpPr/>
          <p:nvPr/>
        </p:nvSpPr>
        <p:spPr>
          <a:xfrm>
            <a:off x="619125" y="4508500"/>
            <a:ext cx="509390" cy="0"/>
          </a:xfrm>
          <a:prstGeom prst="line">
            <a:avLst/>
          </a:prstGeom>
          <a:ln w="38100">
            <a:solidFill>
              <a:srgbClr val="000000"/>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pic>
        <p:nvPicPr>
          <p:cNvPr id="27" name="Kaltura_Logo_Horizontal_ColorSun_BlackText_big.png" descr="Kaltura_Logo_Horizontal_ColorSun_BlackText_big.png">
            <a:extLst>
              <a:ext uri="{FF2B5EF4-FFF2-40B4-BE49-F238E27FC236}">
                <a16:creationId xmlns:a16="http://schemas.microsoft.com/office/drawing/2014/main" id="{DE55013D-D934-4650-B566-500BAB947DA6}"/>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sp>
        <p:nvSpPr>
          <p:cNvPr id="29" name="Rectangle">
            <a:extLst>
              <a:ext uri="{FF2B5EF4-FFF2-40B4-BE49-F238E27FC236}">
                <a16:creationId xmlns:a16="http://schemas.microsoft.com/office/drawing/2014/main" id="{61ACB8D4-5D3A-4572-8AFF-E97BCF2EEE6C}"/>
              </a:ext>
            </a:extLst>
          </p:cNvPr>
          <p:cNvSpPr/>
          <p:nvPr userDrawn="1"/>
        </p:nvSpPr>
        <p:spPr>
          <a:xfrm>
            <a:off x="4910309" y="975434"/>
            <a:ext cx="6070718" cy="4526133"/>
          </a:xfrm>
          <a:prstGeom prst="rect">
            <a:avLst/>
          </a:prstGeom>
          <a:solidFill>
            <a:srgbClr val="FFFFFF"/>
          </a:solidFill>
          <a:ln w="12700">
            <a:miter lim="400000"/>
          </a:ln>
          <a:effectLst>
            <a:outerShdw blurRad="469900" dist="154114" dir="2293565" rotWithShape="0">
              <a:srgbClr val="000000">
                <a:alpha val="8281"/>
              </a:srgbClr>
            </a:outerShdw>
          </a:effectLst>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30" name="Footer Placeholder 4">
            <a:extLst>
              <a:ext uri="{FF2B5EF4-FFF2-40B4-BE49-F238E27FC236}">
                <a16:creationId xmlns:a16="http://schemas.microsoft.com/office/drawing/2014/main" id="{73976743-BDA6-4229-B332-CF0C53BBDB62}"/>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31" name="Slide Number Placeholder 5">
            <a:extLst>
              <a:ext uri="{FF2B5EF4-FFF2-40B4-BE49-F238E27FC236}">
                <a16:creationId xmlns:a16="http://schemas.microsoft.com/office/drawing/2014/main" id="{A0F18464-D67B-459E-A282-AC56411C783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11" name="Graph slide title goes here">
            <a:extLst>
              <a:ext uri="{FF2B5EF4-FFF2-40B4-BE49-F238E27FC236}">
                <a16:creationId xmlns:a16="http://schemas.microsoft.com/office/drawing/2014/main" id="{C7466C3C-B8B9-D44E-84D7-314DEF145CB9}"/>
              </a:ext>
            </a:extLst>
          </p:cNvPr>
          <p:cNvSpPr txBox="1"/>
          <p:nvPr userDrawn="1"/>
        </p:nvSpPr>
        <p:spPr>
          <a:xfrm>
            <a:off x="603250" y="476250"/>
            <a:ext cx="2969022" cy="812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a:lnSpc>
                <a:spcPts val="5900"/>
              </a:lnSpc>
              <a:defRPr sz="5200">
                <a:solidFill>
                  <a:srgbClr val="000000"/>
                </a:solidFill>
                <a:latin typeface="Centra No1 Medium"/>
                <a:ea typeface="Centra No1 Medium"/>
                <a:cs typeface="Centra No1 Medium"/>
                <a:sym typeface="Centra No1 Medium"/>
              </a:defRPr>
            </a:lvl1pPr>
          </a:lstStyle>
          <a:p>
            <a:pPr defTabSz="412750">
              <a:lnSpc>
                <a:spcPts val="2950"/>
              </a:lnSpc>
            </a:pPr>
            <a:endParaRPr sz="2600" dirty="0"/>
          </a:p>
        </p:txBody>
      </p:sp>
      <p:sp>
        <p:nvSpPr>
          <p:cNvPr id="2" name="Title 1">
            <a:extLst>
              <a:ext uri="{FF2B5EF4-FFF2-40B4-BE49-F238E27FC236}">
                <a16:creationId xmlns:a16="http://schemas.microsoft.com/office/drawing/2014/main" id="{477C2AB4-30EF-4F03-9AED-A12B3C7EC243}"/>
              </a:ext>
            </a:extLst>
          </p:cNvPr>
          <p:cNvSpPr>
            <a:spLocks noGrp="1"/>
          </p:cNvSpPr>
          <p:nvPr>
            <p:ph type="title" hasCustomPrompt="1"/>
          </p:nvPr>
        </p:nvSpPr>
        <p:spPr>
          <a:xfrm>
            <a:off x="517531" y="423233"/>
            <a:ext cx="2368544" cy="336340"/>
          </a:xfrm>
        </p:spPr>
        <p:txBody>
          <a:bodyPr/>
          <a:lstStyle/>
          <a:p>
            <a:r>
              <a:rPr lang="en-GB" dirty="0"/>
              <a:t>Graph slide title goes here</a:t>
            </a:r>
            <a:endParaRPr lang="en-US" dirty="0"/>
          </a:p>
        </p:txBody>
      </p:sp>
    </p:spTree>
    <p:extLst>
      <p:ext uri="{BB962C8B-B14F-4D97-AF65-F5344CB8AC3E}">
        <p14:creationId xmlns:p14="http://schemas.microsoft.com/office/powerpoint/2010/main" val="3623105142"/>
      </p:ext>
    </p:extLst>
  </p:cSld>
  <p:clrMapOvr>
    <a:masterClrMapping/>
  </p:clrMapOvr>
  <p:transition spd="med"/>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chart">
    <p:bg>
      <p:bgPr>
        <a:solidFill>
          <a:schemeClr val="tx1"/>
        </a:solidFill>
        <a:effectLst/>
      </p:bgPr>
    </p:bg>
    <p:spTree>
      <p:nvGrpSpPr>
        <p:cNvPr id="1" name=""/>
        <p:cNvGrpSpPr/>
        <p:nvPr/>
      </p:nvGrpSpPr>
      <p:grpSpPr>
        <a:xfrm>
          <a:off x="0" y="0"/>
          <a:ext cx="0" cy="0"/>
          <a:chOff x="0" y="0"/>
          <a:chExt cx="0" cy="0"/>
        </a:xfrm>
      </p:grpSpPr>
      <p:sp>
        <p:nvSpPr>
          <p:cNvPr id="20" name="Rectangle">
            <a:extLst>
              <a:ext uri="{FF2B5EF4-FFF2-40B4-BE49-F238E27FC236}">
                <a16:creationId xmlns:a16="http://schemas.microsoft.com/office/drawing/2014/main" id="{C0931240-4435-495E-B566-348CD547AA5D}"/>
              </a:ext>
            </a:extLst>
          </p:cNvPr>
          <p:cNvSpPr/>
          <p:nvPr userDrawn="1"/>
        </p:nvSpPr>
        <p:spPr>
          <a:xfrm>
            <a:off x="3689317" y="0"/>
            <a:ext cx="8502684" cy="6857996"/>
          </a:xfrm>
          <a:prstGeom prst="rect">
            <a:avLst/>
          </a:prstGeom>
          <a:solidFill>
            <a:schemeClr val="tx2"/>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23" name="Graph slide title goes here">
            <a:extLst>
              <a:ext uri="{FF2B5EF4-FFF2-40B4-BE49-F238E27FC236}">
                <a16:creationId xmlns:a16="http://schemas.microsoft.com/office/drawing/2014/main" id="{3CFBDFA9-C1B7-4187-B862-FFDC0FC8EAF7}"/>
              </a:ext>
            </a:extLst>
          </p:cNvPr>
          <p:cNvSpPr txBox="1"/>
          <p:nvPr/>
        </p:nvSpPr>
        <p:spPr>
          <a:xfrm>
            <a:off x="603250" y="476250"/>
            <a:ext cx="2969022" cy="812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lvl1pPr>
              <a:lnSpc>
                <a:spcPts val="5900"/>
              </a:lnSpc>
              <a:defRPr sz="5200">
                <a:solidFill>
                  <a:srgbClr val="000000"/>
                </a:solidFill>
                <a:latin typeface="Centra No1 Medium"/>
                <a:ea typeface="Centra No1 Medium"/>
                <a:cs typeface="Centra No1 Medium"/>
                <a:sym typeface="Centra No1 Medium"/>
              </a:defRPr>
            </a:lvl1pPr>
          </a:lstStyle>
          <a:p>
            <a:pPr defTabSz="412750">
              <a:lnSpc>
                <a:spcPts val="2950"/>
              </a:lnSpc>
            </a:pPr>
            <a:endParaRPr sz="2600" dirty="0"/>
          </a:p>
        </p:txBody>
      </p:sp>
      <p:sp>
        <p:nvSpPr>
          <p:cNvPr id="24" name="Line">
            <a:extLst>
              <a:ext uri="{FF2B5EF4-FFF2-40B4-BE49-F238E27FC236}">
                <a16:creationId xmlns:a16="http://schemas.microsoft.com/office/drawing/2014/main" id="{4A027971-AE44-4D03-A95D-21457B0E42CB}"/>
              </a:ext>
            </a:extLst>
          </p:cNvPr>
          <p:cNvSpPr/>
          <p:nvPr userDrawn="1"/>
        </p:nvSpPr>
        <p:spPr>
          <a:xfrm>
            <a:off x="619125" y="4508500"/>
            <a:ext cx="509390" cy="0"/>
          </a:xfrm>
          <a:prstGeom prst="line">
            <a:avLst/>
          </a:prstGeom>
          <a:ln w="38100">
            <a:solidFill>
              <a:srgbClr val="000000"/>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29" name="Rectangle">
            <a:extLst>
              <a:ext uri="{FF2B5EF4-FFF2-40B4-BE49-F238E27FC236}">
                <a16:creationId xmlns:a16="http://schemas.microsoft.com/office/drawing/2014/main" id="{61ACB8D4-5D3A-4572-8AFF-E97BCF2EEE6C}"/>
              </a:ext>
            </a:extLst>
          </p:cNvPr>
          <p:cNvSpPr/>
          <p:nvPr userDrawn="1"/>
        </p:nvSpPr>
        <p:spPr>
          <a:xfrm>
            <a:off x="4910309" y="975434"/>
            <a:ext cx="6070718" cy="4526133"/>
          </a:xfrm>
          <a:prstGeom prst="rect">
            <a:avLst/>
          </a:prstGeom>
          <a:solidFill>
            <a:srgbClr val="FFFFFF"/>
          </a:solidFill>
          <a:ln w="12700">
            <a:miter lim="400000"/>
          </a:ln>
          <a:effectLst>
            <a:outerShdw blurRad="469900" dist="154114" dir="2293565" rotWithShape="0">
              <a:srgbClr val="000000">
                <a:alpha val="8281"/>
              </a:srgbClr>
            </a:outerShdw>
          </a:effectLst>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8" name="Footer Placeholder 4">
            <a:extLst>
              <a:ext uri="{FF2B5EF4-FFF2-40B4-BE49-F238E27FC236}">
                <a16:creationId xmlns:a16="http://schemas.microsoft.com/office/drawing/2014/main" id="{CF3D2F28-DA73-4874-8CD2-245A7FFFB56F}"/>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9" name="Slide Number Placeholder 5">
            <a:extLst>
              <a:ext uri="{FF2B5EF4-FFF2-40B4-BE49-F238E27FC236}">
                <a16:creationId xmlns:a16="http://schemas.microsoft.com/office/drawing/2014/main" id="{7B0B39EC-A7A2-4B5D-AF41-EAF25D90BE91}"/>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pic>
        <p:nvPicPr>
          <p:cNvPr id="10" name="Kaltura_Logo_Horizontal_White_big_Kaltura_Logo_Horizontal_White.png" descr="Kaltura_Logo_Horizontal_White_big_Kaltura_Logo_Horizontal_White.png">
            <a:extLst>
              <a:ext uri="{FF2B5EF4-FFF2-40B4-BE49-F238E27FC236}">
                <a16:creationId xmlns:a16="http://schemas.microsoft.com/office/drawing/2014/main" id="{727E6E6E-D3DD-46EF-B252-C8D55671C6E1}"/>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sp>
        <p:nvSpPr>
          <p:cNvPr id="12" name="Graph slide title goes here">
            <a:extLst>
              <a:ext uri="{FF2B5EF4-FFF2-40B4-BE49-F238E27FC236}">
                <a16:creationId xmlns:a16="http://schemas.microsoft.com/office/drawing/2014/main" id="{0ED4365D-D0E8-A541-889D-559AF40D61AA}"/>
              </a:ext>
            </a:extLst>
          </p:cNvPr>
          <p:cNvSpPr txBox="1"/>
          <p:nvPr userDrawn="1"/>
        </p:nvSpPr>
        <p:spPr>
          <a:xfrm>
            <a:off x="603250" y="476250"/>
            <a:ext cx="2969022" cy="812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a:lnSpc>
                <a:spcPts val="5900"/>
              </a:lnSpc>
              <a:defRPr sz="5200">
                <a:solidFill>
                  <a:srgbClr val="000000"/>
                </a:solidFill>
                <a:latin typeface="Centra No1 Medium"/>
                <a:ea typeface="Centra No1 Medium"/>
                <a:cs typeface="Centra No1 Medium"/>
                <a:sym typeface="Centra No1 Medium"/>
              </a:defRPr>
            </a:lvl1pPr>
          </a:lstStyle>
          <a:p>
            <a:pPr defTabSz="412750">
              <a:lnSpc>
                <a:spcPts val="2950"/>
              </a:lnSpc>
            </a:pPr>
            <a:endParaRPr sz="2600" dirty="0"/>
          </a:p>
        </p:txBody>
      </p:sp>
      <p:sp>
        <p:nvSpPr>
          <p:cNvPr id="11" name="Title 1">
            <a:extLst>
              <a:ext uri="{FF2B5EF4-FFF2-40B4-BE49-F238E27FC236}">
                <a16:creationId xmlns:a16="http://schemas.microsoft.com/office/drawing/2014/main" id="{5E698232-6C66-4602-95F4-F1B423537D19}"/>
              </a:ext>
            </a:extLst>
          </p:cNvPr>
          <p:cNvSpPr>
            <a:spLocks noGrp="1"/>
          </p:cNvSpPr>
          <p:nvPr>
            <p:ph type="title" hasCustomPrompt="1"/>
          </p:nvPr>
        </p:nvSpPr>
        <p:spPr>
          <a:xfrm>
            <a:off x="517531" y="423233"/>
            <a:ext cx="2368544" cy="336340"/>
          </a:xfrm>
        </p:spPr>
        <p:txBody>
          <a:bodyPr/>
          <a:lstStyle/>
          <a:p>
            <a:r>
              <a:rPr lang="en-GB" dirty="0"/>
              <a:t>Graph slide title goes here</a:t>
            </a:r>
            <a:endParaRPr lang="en-US" dirty="0"/>
          </a:p>
        </p:txBody>
      </p:sp>
    </p:spTree>
    <p:extLst>
      <p:ext uri="{BB962C8B-B14F-4D97-AF65-F5344CB8AC3E}">
        <p14:creationId xmlns:p14="http://schemas.microsoft.com/office/powerpoint/2010/main" val="3717359"/>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chart">
    <p:bg>
      <p:bgPr>
        <a:solidFill>
          <a:schemeClr val="accent3"/>
        </a:solidFill>
        <a:effectLst/>
      </p:bgPr>
    </p:bg>
    <p:spTree>
      <p:nvGrpSpPr>
        <p:cNvPr id="1" name=""/>
        <p:cNvGrpSpPr/>
        <p:nvPr/>
      </p:nvGrpSpPr>
      <p:grpSpPr>
        <a:xfrm>
          <a:off x="0" y="0"/>
          <a:ext cx="0" cy="0"/>
          <a:chOff x="0" y="0"/>
          <a:chExt cx="0" cy="0"/>
        </a:xfrm>
      </p:grpSpPr>
      <p:sp>
        <p:nvSpPr>
          <p:cNvPr id="20" name="Rectangle">
            <a:extLst>
              <a:ext uri="{FF2B5EF4-FFF2-40B4-BE49-F238E27FC236}">
                <a16:creationId xmlns:a16="http://schemas.microsoft.com/office/drawing/2014/main" id="{C0931240-4435-495E-B566-348CD547AA5D}"/>
              </a:ext>
            </a:extLst>
          </p:cNvPr>
          <p:cNvSpPr/>
          <p:nvPr userDrawn="1"/>
        </p:nvSpPr>
        <p:spPr>
          <a:xfrm>
            <a:off x="3689317" y="0"/>
            <a:ext cx="8502684" cy="6857996"/>
          </a:xfrm>
          <a:prstGeom prst="rect">
            <a:avLst/>
          </a:prstGeom>
          <a:solidFill>
            <a:srgbClr val="F5F5F5"/>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23" name="Graph slide title goes here">
            <a:extLst>
              <a:ext uri="{FF2B5EF4-FFF2-40B4-BE49-F238E27FC236}">
                <a16:creationId xmlns:a16="http://schemas.microsoft.com/office/drawing/2014/main" id="{3CFBDFA9-C1B7-4187-B862-FFDC0FC8EAF7}"/>
              </a:ext>
            </a:extLst>
          </p:cNvPr>
          <p:cNvSpPr txBox="1"/>
          <p:nvPr/>
        </p:nvSpPr>
        <p:spPr>
          <a:xfrm>
            <a:off x="603250" y="476250"/>
            <a:ext cx="2969022" cy="812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lvl1pPr>
              <a:lnSpc>
                <a:spcPts val="5900"/>
              </a:lnSpc>
              <a:defRPr sz="5200">
                <a:solidFill>
                  <a:srgbClr val="000000"/>
                </a:solidFill>
                <a:latin typeface="Centra No1 Medium"/>
                <a:ea typeface="Centra No1 Medium"/>
                <a:cs typeface="Centra No1 Medium"/>
                <a:sym typeface="Centra No1 Medium"/>
              </a:defRPr>
            </a:lvl1pPr>
          </a:lstStyle>
          <a:p>
            <a:pPr defTabSz="412750">
              <a:lnSpc>
                <a:spcPts val="2950"/>
              </a:lnSpc>
            </a:pPr>
            <a:endParaRPr sz="2600" dirty="0">
              <a:solidFill>
                <a:schemeClr val="tx1"/>
              </a:solidFill>
            </a:endParaRPr>
          </a:p>
        </p:txBody>
      </p:sp>
      <p:sp>
        <p:nvSpPr>
          <p:cNvPr id="24" name="Line">
            <a:extLst>
              <a:ext uri="{FF2B5EF4-FFF2-40B4-BE49-F238E27FC236}">
                <a16:creationId xmlns:a16="http://schemas.microsoft.com/office/drawing/2014/main" id="{4A027971-AE44-4D03-A95D-21457B0E42CB}"/>
              </a:ext>
            </a:extLst>
          </p:cNvPr>
          <p:cNvSpPr/>
          <p:nvPr userDrawn="1"/>
        </p:nvSpPr>
        <p:spPr>
          <a:xfrm>
            <a:off x="628650" y="4508500"/>
            <a:ext cx="509390" cy="0"/>
          </a:xfrm>
          <a:prstGeom prst="line">
            <a:avLst/>
          </a:prstGeom>
          <a:ln w="38100">
            <a:solidFill>
              <a:schemeClr val="tx1"/>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solidFill>
                <a:schemeClr val="tx1"/>
              </a:solidFill>
              <a:latin typeface="Helvetica Neue Medium"/>
              <a:sym typeface="Helvetica Neue Medium"/>
            </a:endParaRPr>
          </a:p>
        </p:txBody>
      </p:sp>
      <p:pic>
        <p:nvPicPr>
          <p:cNvPr id="27" name="Kaltura_Logo_Horizontal_ColorSun_BlackText_big.png" descr="Kaltura_Logo_Horizontal_ColorSun_BlackText_big.png">
            <a:extLst>
              <a:ext uri="{FF2B5EF4-FFF2-40B4-BE49-F238E27FC236}">
                <a16:creationId xmlns:a16="http://schemas.microsoft.com/office/drawing/2014/main" id="{DE55013D-D934-4650-B566-500BAB947DA6}"/>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sp>
        <p:nvSpPr>
          <p:cNvPr id="29" name="Rectangle">
            <a:extLst>
              <a:ext uri="{FF2B5EF4-FFF2-40B4-BE49-F238E27FC236}">
                <a16:creationId xmlns:a16="http://schemas.microsoft.com/office/drawing/2014/main" id="{61ACB8D4-5D3A-4572-8AFF-E97BCF2EEE6C}"/>
              </a:ext>
            </a:extLst>
          </p:cNvPr>
          <p:cNvSpPr/>
          <p:nvPr userDrawn="1"/>
        </p:nvSpPr>
        <p:spPr>
          <a:xfrm>
            <a:off x="4910309" y="975434"/>
            <a:ext cx="6070718" cy="4526133"/>
          </a:xfrm>
          <a:prstGeom prst="rect">
            <a:avLst/>
          </a:prstGeom>
          <a:solidFill>
            <a:srgbClr val="FFFFFF"/>
          </a:solidFill>
          <a:ln w="12700">
            <a:miter lim="400000"/>
          </a:ln>
          <a:effectLst>
            <a:outerShdw blurRad="469900" dist="154114" dir="2293565" rotWithShape="0">
              <a:srgbClr val="000000">
                <a:alpha val="8281"/>
              </a:srgbClr>
            </a:outerShdw>
          </a:effectLst>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9" name="Footer Placeholder 4">
            <a:extLst>
              <a:ext uri="{FF2B5EF4-FFF2-40B4-BE49-F238E27FC236}">
                <a16:creationId xmlns:a16="http://schemas.microsoft.com/office/drawing/2014/main" id="{FEB94BB7-4E98-4E12-8D7E-CD0BCDD5764A}"/>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0" name="Slide Number Placeholder 5">
            <a:extLst>
              <a:ext uri="{FF2B5EF4-FFF2-40B4-BE49-F238E27FC236}">
                <a16:creationId xmlns:a16="http://schemas.microsoft.com/office/drawing/2014/main" id="{763189DC-4FE3-49EA-A86B-24714DB98927}"/>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2" name="Graph slide title goes here">
            <a:extLst>
              <a:ext uri="{FF2B5EF4-FFF2-40B4-BE49-F238E27FC236}">
                <a16:creationId xmlns:a16="http://schemas.microsoft.com/office/drawing/2014/main" id="{2CB918B0-53C9-5040-9586-673661BA58E3}"/>
              </a:ext>
            </a:extLst>
          </p:cNvPr>
          <p:cNvSpPr txBox="1"/>
          <p:nvPr userDrawn="1"/>
        </p:nvSpPr>
        <p:spPr>
          <a:xfrm>
            <a:off x="603250" y="476250"/>
            <a:ext cx="2969022" cy="8128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a:lnSpc>
                <a:spcPts val="5900"/>
              </a:lnSpc>
              <a:defRPr sz="5200">
                <a:solidFill>
                  <a:srgbClr val="000000"/>
                </a:solidFill>
                <a:latin typeface="Centra No1 Medium"/>
                <a:ea typeface="Centra No1 Medium"/>
                <a:cs typeface="Centra No1 Medium"/>
                <a:sym typeface="Centra No1 Medium"/>
              </a:defRPr>
            </a:lvl1pPr>
          </a:lstStyle>
          <a:p>
            <a:pPr defTabSz="412750">
              <a:lnSpc>
                <a:spcPts val="2950"/>
              </a:lnSpc>
            </a:pPr>
            <a:endParaRPr sz="2600" dirty="0">
              <a:solidFill>
                <a:schemeClr val="tx1"/>
              </a:solidFill>
            </a:endParaRPr>
          </a:p>
        </p:txBody>
      </p:sp>
      <p:sp>
        <p:nvSpPr>
          <p:cNvPr id="11" name="Title 1">
            <a:extLst>
              <a:ext uri="{FF2B5EF4-FFF2-40B4-BE49-F238E27FC236}">
                <a16:creationId xmlns:a16="http://schemas.microsoft.com/office/drawing/2014/main" id="{BA9DB245-339E-4C2A-A4D6-A4B975C8E767}"/>
              </a:ext>
            </a:extLst>
          </p:cNvPr>
          <p:cNvSpPr>
            <a:spLocks noGrp="1"/>
          </p:cNvSpPr>
          <p:nvPr>
            <p:ph type="title" hasCustomPrompt="1"/>
          </p:nvPr>
        </p:nvSpPr>
        <p:spPr>
          <a:xfrm>
            <a:off x="517531" y="423233"/>
            <a:ext cx="2368544" cy="336340"/>
          </a:xfrm>
        </p:spPr>
        <p:txBody>
          <a:bodyPr/>
          <a:lstStyle>
            <a:lvl1pPr>
              <a:defRPr>
                <a:solidFill>
                  <a:schemeClr val="tx1"/>
                </a:solidFill>
              </a:defRPr>
            </a:lvl1pPr>
          </a:lstStyle>
          <a:p>
            <a:r>
              <a:rPr lang="en-GB" dirty="0"/>
              <a:t>Graph slide title goes here</a:t>
            </a:r>
            <a:endParaRPr lang="en-US" dirty="0"/>
          </a:p>
        </p:txBody>
      </p:sp>
    </p:spTree>
    <p:extLst>
      <p:ext uri="{BB962C8B-B14F-4D97-AF65-F5344CB8AC3E}">
        <p14:creationId xmlns:p14="http://schemas.microsoft.com/office/powerpoint/2010/main" val="374053353"/>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4_ pie chart">
    <p:bg>
      <p:bgPr>
        <a:solidFill>
          <a:schemeClr val="tx1"/>
        </a:solidFill>
        <a:effectLst/>
      </p:bgPr>
    </p:bg>
    <p:spTree>
      <p:nvGrpSpPr>
        <p:cNvPr id="1" name=""/>
        <p:cNvGrpSpPr/>
        <p:nvPr/>
      </p:nvGrpSpPr>
      <p:grpSpPr>
        <a:xfrm>
          <a:off x="0" y="0"/>
          <a:ext cx="0" cy="0"/>
          <a:chOff x="0" y="0"/>
          <a:chExt cx="0" cy="0"/>
        </a:xfrm>
      </p:grpSpPr>
      <p:sp>
        <p:nvSpPr>
          <p:cNvPr id="20" name="Rectangle">
            <a:extLst>
              <a:ext uri="{FF2B5EF4-FFF2-40B4-BE49-F238E27FC236}">
                <a16:creationId xmlns:a16="http://schemas.microsoft.com/office/drawing/2014/main" id="{C0931240-4435-495E-B566-348CD547AA5D}"/>
              </a:ext>
            </a:extLst>
          </p:cNvPr>
          <p:cNvSpPr/>
          <p:nvPr userDrawn="1"/>
        </p:nvSpPr>
        <p:spPr>
          <a:xfrm>
            <a:off x="3689317" y="0"/>
            <a:ext cx="8502684" cy="6857996"/>
          </a:xfrm>
          <a:prstGeom prst="rect">
            <a:avLst/>
          </a:prstGeom>
          <a:solidFill>
            <a:srgbClr val="F5F5F5"/>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24" name="Line">
            <a:extLst>
              <a:ext uri="{FF2B5EF4-FFF2-40B4-BE49-F238E27FC236}">
                <a16:creationId xmlns:a16="http://schemas.microsoft.com/office/drawing/2014/main" id="{4A027971-AE44-4D03-A95D-21457B0E42CB}"/>
              </a:ext>
            </a:extLst>
          </p:cNvPr>
          <p:cNvSpPr/>
          <p:nvPr/>
        </p:nvSpPr>
        <p:spPr>
          <a:xfrm>
            <a:off x="628650" y="4508500"/>
            <a:ext cx="509390" cy="0"/>
          </a:xfrm>
          <a:prstGeom prst="line">
            <a:avLst/>
          </a:prstGeom>
          <a:ln w="38100">
            <a:solidFill>
              <a:srgbClr val="000000"/>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pic>
        <p:nvPicPr>
          <p:cNvPr id="27" name="Kaltura_Logo_Horizontal_ColorSun_BlackText_big.png" descr="Kaltura_Logo_Horizontal_ColorSun_BlackText_big.png">
            <a:extLst>
              <a:ext uri="{FF2B5EF4-FFF2-40B4-BE49-F238E27FC236}">
                <a16:creationId xmlns:a16="http://schemas.microsoft.com/office/drawing/2014/main" id="{DE55013D-D934-4650-B566-500BAB947DA6}"/>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sp>
        <p:nvSpPr>
          <p:cNvPr id="30" name="Footer Placeholder 4">
            <a:extLst>
              <a:ext uri="{FF2B5EF4-FFF2-40B4-BE49-F238E27FC236}">
                <a16:creationId xmlns:a16="http://schemas.microsoft.com/office/drawing/2014/main" id="{73976743-BDA6-4229-B332-CF0C53BBDB62}"/>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31" name="Slide Number Placeholder 5">
            <a:extLst>
              <a:ext uri="{FF2B5EF4-FFF2-40B4-BE49-F238E27FC236}">
                <a16:creationId xmlns:a16="http://schemas.microsoft.com/office/drawing/2014/main" id="{A0F18464-D67B-459E-A282-AC56411C783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8" name="Title 1">
            <a:extLst>
              <a:ext uri="{FF2B5EF4-FFF2-40B4-BE49-F238E27FC236}">
                <a16:creationId xmlns:a16="http://schemas.microsoft.com/office/drawing/2014/main" id="{1A576B50-E661-4E90-B481-1224F2229DBC}"/>
              </a:ext>
            </a:extLst>
          </p:cNvPr>
          <p:cNvSpPr>
            <a:spLocks noGrp="1"/>
          </p:cNvSpPr>
          <p:nvPr>
            <p:ph type="title" hasCustomPrompt="1"/>
          </p:nvPr>
        </p:nvSpPr>
        <p:spPr>
          <a:xfrm>
            <a:off x="517531" y="423233"/>
            <a:ext cx="2368544" cy="336340"/>
          </a:xfrm>
        </p:spPr>
        <p:txBody>
          <a:bodyPr/>
          <a:lstStyle/>
          <a:p>
            <a:r>
              <a:rPr lang="en-GB" dirty="0"/>
              <a:t>Graph slide title goes here</a:t>
            </a:r>
            <a:endParaRPr lang="en-US" dirty="0"/>
          </a:p>
        </p:txBody>
      </p:sp>
    </p:spTree>
    <p:extLst>
      <p:ext uri="{BB962C8B-B14F-4D97-AF65-F5344CB8AC3E}">
        <p14:creationId xmlns:p14="http://schemas.microsoft.com/office/powerpoint/2010/main" val="4076633713"/>
      </p:ext>
    </p:extLst>
  </p:cSld>
  <p:clrMapOvr>
    <a:masterClrMapping/>
  </p:clrMapOvr>
  <p:transition spd="med"/>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5_ pie chart">
    <p:bg>
      <p:bgPr>
        <a:solidFill>
          <a:schemeClr val="tx1"/>
        </a:solidFill>
        <a:effectLst/>
      </p:bgPr>
    </p:bg>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31464ECE-FCE9-4EC9-8C36-780023C2C468}"/>
              </a:ext>
            </a:extLst>
          </p:cNvPr>
          <p:cNvSpPr>
            <a:spLocks noGrp="1"/>
          </p:cNvSpPr>
          <p:nvPr>
            <p:ph type="subTitle" idx="1" hasCustomPrompt="1"/>
          </p:nvPr>
        </p:nvSpPr>
        <p:spPr>
          <a:xfrm>
            <a:off x="539756" y="1331317"/>
            <a:ext cx="2812499" cy="528241"/>
          </a:xfrm>
          <a:prstGeom prst="rect">
            <a:avLst/>
          </a:prstGeom>
        </p:spPr>
        <p:txBody>
          <a:bodyPr/>
          <a:lstStyle>
            <a:lvl1pPr marL="0" marR="0" indent="0" algn="l" defTabSz="412750" rtl="0" eaLnBrk="1" fontAlgn="auto" latinLnBrk="0" hangingPunct="1">
              <a:lnSpc>
                <a:spcPts val="1950"/>
              </a:lnSpc>
              <a:spcBef>
                <a:spcPts val="0"/>
              </a:spcBef>
              <a:spcAft>
                <a:spcPts val="0"/>
              </a:spcAft>
              <a:buClrTx/>
              <a:buSzTx/>
              <a:buFontTx/>
              <a:buNone/>
              <a:tabLst/>
              <a:defRPr kumimoji="0" lang="en-GB" sz="1600" b="0" i="0" u="none" strike="noStrike" cap="none" spc="0" normalizeH="0" baseline="0" dirty="0">
                <a:ln>
                  <a:noFill/>
                </a:ln>
                <a:solidFill>
                  <a:schemeClr val="bg1"/>
                </a:solidFill>
                <a:effectLst/>
                <a:uFillTx/>
                <a:latin typeface="Centra No1 Medium" pitchFamily="50" charset="0"/>
                <a:ea typeface="Centra No1 Medium" pitchFamily="50" charset="0"/>
                <a:cs typeface="+mn-cs"/>
                <a:sym typeface="Centra No1 Bold"/>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goes here</a:t>
            </a:r>
          </a:p>
        </p:txBody>
      </p:sp>
      <p:sp>
        <p:nvSpPr>
          <p:cNvPr id="20" name="Rectangle">
            <a:extLst>
              <a:ext uri="{FF2B5EF4-FFF2-40B4-BE49-F238E27FC236}">
                <a16:creationId xmlns:a16="http://schemas.microsoft.com/office/drawing/2014/main" id="{C0931240-4435-495E-B566-348CD547AA5D}"/>
              </a:ext>
            </a:extLst>
          </p:cNvPr>
          <p:cNvSpPr/>
          <p:nvPr userDrawn="1"/>
        </p:nvSpPr>
        <p:spPr>
          <a:xfrm>
            <a:off x="3689317" y="0"/>
            <a:ext cx="8502684" cy="6857996"/>
          </a:xfrm>
          <a:prstGeom prst="rect">
            <a:avLst/>
          </a:prstGeom>
          <a:solidFill>
            <a:srgbClr val="F5F5F5"/>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pic>
        <p:nvPicPr>
          <p:cNvPr id="27" name="Kaltura_Logo_Horizontal_ColorSun_BlackText_big.png" descr="Kaltura_Logo_Horizontal_ColorSun_BlackText_big.png">
            <a:extLst>
              <a:ext uri="{FF2B5EF4-FFF2-40B4-BE49-F238E27FC236}">
                <a16:creationId xmlns:a16="http://schemas.microsoft.com/office/drawing/2014/main" id="{DE55013D-D934-4650-B566-500BAB947DA6}"/>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sp>
        <p:nvSpPr>
          <p:cNvPr id="30" name="Footer Placeholder 4">
            <a:extLst>
              <a:ext uri="{FF2B5EF4-FFF2-40B4-BE49-F238E27FC236}">
                <a16:creationId xmlns:a16="http://schemas.microsoft.com/office/drawing/2014/main" id="{73976743-BDA6-4229-B332-CF0C53BBDB62}"/>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31" name="Slide Number Placeholder 5">
            <a:extLst>
              <a:ext uri="{FF2B5EF4-FFF2-40B4-BE49-F238E27FC236}">
                <a16:creationId xmlns:a16="http://schemas.microsoft.com/office/drawing/2014/main" id="{A0F18464-D67B-459E-A282-AC56411C783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8" name="Title 1">
            <a:extLst>
              <a:ext uri="{FF2B5EF4-FFF2-40B4-BE49-F238E27FC236}">
                <a16:creationId xmlns:a16="http://schemas.microsoft.com/office/drawing/2014/main" id="{1C9A7F66-4057-41C6-835C-C9DA2311C9A8}"/>
              </a:ext>
            </a:extLst>
          </p:cNvPr>
          <p:cNvSpPr>
            <a:spLocks noGrp="1"/>
          </p:cNvSpPr>
          <p:nvPr>
            <p:ph type="title" hasCustomPrompt="1"/>
          </p:nvPr>
        </p:nvSpPr>
        <p:spPr>
          <a:xfrm>
            <a:off x="517531" y="423233"/>
            <a:ext cx="2368544" cy="336340"/>
          </a:xfrm>
        </p:spPr>
        <p:txBody>
          <a:bodyPr/>
          <a:lstStyle/>
          <a:p>
            <a:r>
              <a:rPr lang="en-GB" dirty="0"/>
              <a:t>Graph slide title goes here</a:t>
            </a:r>
            <a:endParaRPr lang="en-US" dirty="0"/>
          </a:p>
        </p:txBody>
      </p:sp>
    </p:spTree>
    <p:extLst>
      <p:ext uri="{BB962C8B-B14F-4D97-AF65-F5344CB8AC3E}">
        <p14:creationId xmlns:p14="http://schemas.microsoft.com/office/powerpoint/2010/main" val="3953466351"/>
      </p:ext>
    </p:extLst>
  </p:cSld>
  <p:clrMapOvr>
    <a:masterClrMapping/>
  </p:clrMapOvr>
  <p:transition spd="med"/>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6_charts">
    <p:bg>
      <p:bgPr>
        <a:solidFill>
          <a:schemeClr val="tx1"/>
        </a:solidFill>
        <a:effectLst/>
      </p:bgPr>
    </p:bg>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ECD0D043-9D84-4BC6-90E9-5C07530F521F}"/>
              </a:ext>
            </a:extLst>
          </p:cNvPr>
          <p:cNvSpPr>
            <a:spLocks noGrp="1"/>
          </p:cNvSpPr>
          <p:nvPr>
            <p:ph type="subTitle" idx="1" hasCustomPrompt="1"/>
          </p:nvPr>
        </p:nvSpPr>
        <p:spPr>
          <a:xfrm>
            <a:off x="530231" y="962639"/>
            <a:ext cx="4876800" cy="528241"/>
          </a:xfrm>
          <a:prstGeom prst="rect">
            <a:avLst/>
          </a:prstGeom>
        </p:spPr>
        <p:txBody>
          <a:bodyPr/>
          <a:lstStyle>
            <a:lvl1pPr marL="0" marR="0" indent="0" algn="l" defTabSz="412750" rtl="0" eaLnBrk="1" fontAlgn="auto" latinLnBrk="0" hangingPunct="1">
              <a:lnSpc>
                <a:spcPts val="2950"/>
              </a:lnSpc>
              <a:spcBef>
                <a:spcPts val="0"/>
              </a:spcBef>
              <a:spcAft>
                <a:spcPts val="0"/>
              </a:spcAft>
              <a:buClrTx/>
              <a:buSzTx/>
              <a:buFontTx/>
              <a:buNone/>
              <a:tabLst/>
              <a:defRPr kumimoji="0" lang="en-GB" sz="1600" b="0" i="0" u="none" strike="noStrike" cap="none" spc="0" normalizeH="0" baseline="0" dirty="0">
                <a:ln>
                  <a:noFill/>
                </a:ln>
                <a:solidFill>
                  <a:schemeClr val="bg1"/>
                </a:solidFill>
                <a:effectLst/>
                <a:uFillTx/>
                <a:latin typeface="Centra No1 Medium" pitchFamily="50" charset="0"/>
                <a:ea typeface="Centra No1 Medium" pitchFamily="50" charset="0"/>
                <a:cs typeface="+mn-cs"/>
                <a:sym typeface="Centra No1 Bold"/>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 goes here</a:t>
            </a:r>
          </a:p>
        </p:txBody>
      </p:sp>
      <p:pic>
        <p:nvPicPr>
          <p:cNvPr id="27" name="Kaltura_Logo_Horizontal_ColorSun_BlackText_big.png" descr="Kaltura_Logo_Horizontal_ColorSun_BlackText_big.png">
            <a:extLst>
              <a:ext uri="{FF2B5EF4-FFF2-40B4-BE49-F238E27FC236}">
                <a16:creationId xmlns:a16="http://schemas.microsoft.com/office/drawing/2014/main" id="{DE55013D-D934-4650-B566-500BAB947DA6}"/>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sp>
        <p:nvSpPr>
          <p:cNvPr id="30" name="Footer Placeholder 4">
            <a:extLst>
              <a:ext uri="{FF2B5EF4-FFF2-40B4-BE49-F238E27FC236}">
                <a16:creationId xmlns:a16="http://schemas.microsoft.com/office/drawing/2014/main" id="{73976743-BDA6-4229-B332-CF0C53BBDB62}"/>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31" name="Slide Number Placeholder 5">
            <a:extLst>
              <a:ext uri="{FF2B5EF4-FFF2-40B4-BE49-F238E27FC236}">
                <a16:creationId xmlns:a16="http://schemas.microsoft.com/office/drawing/2014/main" id="{A0F18464-D67B-459E-A282-AC56411C783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2" name="Title 1">
            <a:extLst>
              <a:ext uri="{FF2B5EF4-FFF2-40B4-BE49-F238E27FC236}">
                <a16:creationId xmlns:a16="http://schemas.microsoft.com/office/drawing/2014/main" id="{0F0E6CE2-86F0-4A74-AE46-23595A2F5895}"/>
              </a:ext>
            </a:extLst>
          </p:cNvPr>
          <p:cNvSpPr>
            <a:spLocks noGrp="1"/>
          </p:cNvSpPr>
          <p:nvPr>
            <p:ph type="title" hasCustomPrompt="1"/>
          </p:nvPr>
        </p:nvSpPr>
        <p:spPr/>
        <p:txBody>
          <a:bodyPr/>
          <a:lstStyle/>
          <a:p>
            <a:r>
              <a:rPr lang="en-GB" dirty="0"/>
              <a:t>Graph slide title goes here</a:t>
            </a:r>
            <a:endParaRPr lang="en-US" dirty="0"/>
          </a:p>
        </p:txBody>
      </p:sp>
    </p:spTree>
    <p:extLst>
      <p:ext uri="{BB962C8B-B14F-4D97-AF65-F5344CB8AC3E}">
        <p14:creationId xmlns:p14="http://schemas.microsoft.com/office/powerpoint/2010/main" val="1918958794"/>
      </p:ext>
    </p:extLst>
  </p:cSld>
  <p:clrMapOvr>
    <a:masterClrMapping/>
  </p:clrMapOvr>
  <p:transition spd="med"/>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table">
    <p:bg>
      <p:bgPr>
        <a:solidFill>
          <a:schemeClr val="tx1"/>
        </a:solidFill>
        <a:effectLst/>
      </p:bgPr>
    </p:bg>
    <p:spTree>
      <p:nvGrpSpPr>
        <p:cNvPr id="1" name=""/>
        <p:cNvGrpSpPr/>
        <p:nvPr/>
      </p:nvGrpSpPr>
      <p:grpSpPr>
        <a:xfrm>
          <a:off x="0" y="0"/>
          <a:ext cx="0" cy="0"/>
          <a:chOff x="0" y="0"/>
          <a:chExt cx="0" cy="0"/>
        </a:xfrm>
      </p:grpSpPr>
      <p:sp>
        <p:nvSpPr>
          <p:cNvPr id="26" name="Rectangle">
            <a:extLst>
              <a:ext uri="{FF2B5EF4-FFF2-40B4-BE49-F238E27FC236}">
                <a16:creationId xmlns:a16="http://schemas.microsoft.com/office/drawing/2014/main" id="{CE388BDC-26A2-43BF-89FC-9D881ED1C96B}"/>
              </a:ext>
            </a:extLst>
          </p:cNvPr>
          <p:cNvSpPr/>
          <p:nvPr userDrawn="1"/>
        </p:nvSpPr>
        <p:spPr>
          <a:xfrm>
            <a:off x="0" y="-12700"/>
            <a:ext cx="2969618" cy="6883400"/>
          </a:xfrm>
          <a:prstGeom prst="rect">
            <a:avLst/>
          </a:prstGeom>
          <a:solidFill>
            <a:schemeClr val="accent4"/>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solidFill>
                <a:schemeClr val="tx1"/>
              </a:solidFill>
              <a:latin typeface="Helvetica Neue Medium"/>
              <a:sym typeface="Helvetica Neue Medium"/>
            </a:endParaRPr>
          </a:p>
        </p:txBody>
      </p:sp>
      <p:pic>
        <p:nvPicPr>
          <p:cNvPr id="31" name="Kaltura_Logo_Horizontal_ColorSun_BlackText_big.png" descr="Kaltura_Logo_Horizontal_ColorSun_BlackText_big.png">
            <a:extLst>
              <a:ext uri="{FF2B5EF4-FFF2-40B4-BE49-F238E27FC236}">
                <a16:creationId xmlns:a16="http://schemas.microsoft.com/office/drawing/2014/main" id="{BB20D665-447F-46C8-8279-5521DDACDCB9}"/>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sp>
        <p:nvSpPr>
          <p:cNvPr id="61" name="Line">
            <a:extLst>
              <a:ext uri="{FF2B5EF4-FFF2-40B4-BE49-F238E27FC236}">
                <a16:creationId xmlns:a16="http://schemas.microsoft.com/office/drawing/2014/main" id="{71138563-AB12-43E4-825E-E98497E22513}"/>
              </a:ext>
            </a:extLst>
          </p:cNvPr>
          <p:cNvSpPr/>
          <p:nvPr/>
        </p:nvSpPr>
        <p:spPr>
          <a:xfrm>
            <a:off x="638175" y="4711700"/>
            <a:ext cx="509390" cy="0"/>
          </a:xfrm>
          <a:prstGeom prst="line">
            <a:avLst/>
          </a:prstGeom>
          <a:ln w="38100">
            <a:solidFill>
              <a:schemeClr val="tx1"/>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solidFill>
                <a:schemeClr val="tx1"/>
              </a:solidFill>
              <a:latin typeface="Helvetica Neue Medium"/>
              <a:sym typeface="Helvetica Neue Medium"/>
            </a:endParaRPr>
          </a:p>
        </p:txBody>
      </p:sp>
      <p:sp>
        <p:nvSpPr>
          <p:cNvPr id="75" name="text goes here, one to three lines.">
            <a:extLst>
              <a:ext uri="{FF2B5EF4-FFF2-40B4-BE49-F238E27FC236}">
                <a16:creationId xmlns:a16="http://schemas.microsoft.com/office/drawing/2014/main" id="{0C5D3379-1FE5-4C2F-B3DD-E231AF3C98CA}"/>
              </a:ext>
            </a:extLst>
          </p:cNvPr>
          <p:cNvSpPr txBox="1">
            <a:spLocks noGrp="1"/>
          </p:cNvSpPr>
          <p:nvPr>
            <p:ph type="body" sz="quarter" idx="41" hasCustomPrompt="1"/>
          </p:nvPr>
        </p:nvSpPr>
        <p:spPr>
          <a:xfrm>
            <a:off x="528748" y="4811717"/>
            <a:ext cx="2116612" cy="136075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tx1"/>
                </a:solidFill>
                <a:effectLst/>
                <a:uFillTx/>
                <a:latin typeface="Source Sans Pro"/>
                <a:ea typeface="Source Sans Pro"/>
                <a:cs typeface="Source Sans Pro"/>
                <a:sym typeface="Centra No1"/>
              </a:defRPr>
            </a:lvl1pPr>
          </a:lstStyle>
          <a:p>
            <a:r>
              <a:rPr lang="en-GB" dirty="0"/>
              <a:t>You can add more text here if you need, or you can erase this. Change the text color according to the background. </a:t>
            </a:r>
          </a:p>
        </p:txBody>
      </p:sp>
      <p:sp>
        <p:nvSpPr>
          <p:cNvPr id="77" name="Footer Placeholder 4">
            <a:extLst>
              <a:ext uri="{FF2B5EF4-FFF2-40B4-BE49-F238E27FC236}">
                <a16:creationId xmlns:a16="http://schemas.microsoft.com/office/drawing/2014/main" id="{C1768FEC-5F90-4C71-A460-C803E67D7E6C}"/>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78" name="Slide Number Placeholder 5">
            <a:extLst>
              <a:ext uri="{FF2B5EF4-FFF2-40B4-BE49-F238E27FC236}">
                <a16:creationId xmlns:a16="http://schemas.microsoft.com/office/drawing/2014/main" id="{62855D53-40A7-4DA1-9F2E-0D736499C89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1" name="text goes here, one to three lines.">
            <a:extLst>
              <a:ext uri="{FF2B5EF4-FFF2-40B4-BE49-F238E27FC236}">
                <a16:creationId xmlns:a16="http://schemas.microsoft.com/office/drawing/2014/main" id="{3318E351-3B33-418F-9D31-2254907E2CFE}"/>
              </a:ext>
            </a:extLst>
          </p:cNvPr>
          <p:cNvSpPr txBox="1">
            <a:spLocks noGrp="1"/>
          </p:cNvSpPr>
          <p:nvPr>
            <p:ph type="body" sz="quarter" idx="18" hasCustomPrompt="1"/>
          </p:nvPr>
        </p:nvSpPr>
        <p:spPr>
          <a:xfrm>
            <a:off x="527056" y="1335019"/>
            <a:ext cx="2263866" cy="367858"/>
          </a:xfrm>
          <a:prstGeom prst="rect">
            <a:avLst/>
          </a:prstGeom>
        </p:spPr>
        <p:txBody>
          <a:bodyPr wrap="square" anchor="t">
            <a:spAutoFit/>
          </a:bodyPr>
          <a:lstStyle>
            <a:lvl1pPr marL="0" indent="0" algn="l">
              <a:buSzTx/>
              <a:buNone/>
              <a:defRPr sz="1800">
                <a:solidFill>
                  <a:schemeClr val="tx1"/>
                </a:solidFill>
              </a:defRPr>
            </a:lvl1pPr>
          </a:lstStyle>
          <a:p>
            <a:r>
              <a:rPr lang="en-GB" dirty="0"/>
              <a:t>Subtitle goes here</a:t>
            </a:r>
          </a:p>
        </p:txBody>
      </p:sp>
      <p:sp>
        <p:nvSpPr>
          <p:cNvPr id="2" name="Title 1">
            <a:extLst>
              <a:ext uri="{FF2B5EF4-FFF2-40B4-BE49-F238E27FC236}">
                <a16:creationId xmlns:a16="http://schemas.microsoft.com/office/drawing/2014/main" id="{B36ECFFC-B171-4FFA-8661-81915608B96F}"/>
              </a:ext>
            </a:extLst>
          </p:cNvPr>
          <p:cNvSpPr>
            <a:spLocks noGrp="1"/>
          </p:cNvSpPr>
          <p:nvPr>
            <p:ph type="title" hasCustomPrompt="1"/>
          </p:nvPr>
        </p:nvSpPr>
        <p:spPr>
          <a:xfrm>
            <a:off x="517531" y="406563"/>
            <a:ext cx="2452087" cy="774467"/>
          </a:xfrm>
        </p:spPr>
        <p:txBody>
          <a:bodyPr/>
          <a:lstStyle>
            <a:lvl1pPr>
              <a:defRPr>
                <a:solidFill>
                  <a:schemeClr val="tx1"/>
                </a:solidFill>
              </a:defRPr>
            </a:lvl1pPr>
          </a:lstStyle>
          <a:p>
            <a:r>
              <a:rPr lang="en-GB" dirty="0"/>
              <a:t>Graph slide title goes here</a:t>
            </a:r>
            <a:endParaRPr lang="en-US" dirty="0"/>
          </a:p>
        </p:txBody>
      </p:sp>
    </p:spTree>
    <p:extLst>
      <p:ext uri="{BB962C8B-B14F-4D97-AF65-F5344CB8AC3E}">
        <p14:creationId xmlns:p14="http://schemas.microsoft.com/office/powerpoint/2010/main" val="1650795840"/>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table">
    <p:bg>
      <p:bgPr>
        <a:solidFill>
          <a:schemeClr val="tx2"/>
        </a:solidFill>
        <a:effectLst/>
      </p:bgPr>
    </p:bg>
    <p:spTree>
      <p:nvGrpSpPr>
        <p:cNvPr id="1" name=""/>
        <p:cNvGrpSpPr/>
        <p:nvPr/>
      </p:nvGrpSpPr>
      <p:grpSpPr>
        <a:xfrm>
          <a:off x="0" y="0"/>
          <a:ext cx="0" cy="0"/>
          <a:chOff x="0" y="0"/>
          <a:chExt cx="0" cy="0"/>
        </a:xfrm>
      </p:grpSpPr>
      <p:sp>
        <p:nvSpPr>
          <p:cNvPr id="26" name="Rectangle">
            <a:extLst>
              <a:ext uri="{FF2B5EF4-FFF2-40B4-BE49-F238E27FC236}">
                <a16:creationId xmlns:a16="http://schemas.microsoft.com/office/drawing/2014/main" id="{CE388BDC-26A2-43BF-89FC-9D881ED1C96B}"/>
              </a:ext>
            </a:extLst>
          </p:cNvPr>
          <p:cNvSpPr/>
          <p:nvPr userDrawn="1"/>
        </p:nvSpPr>
        <p:spPr>
          <a:xfrm>
            <a:off x="0" y="-12700"/>
            <a:ext cx="2969618" cy="6883400"/>
          </a:xfrm>
          <a:prstGeom prst="rect">
            <a:avLst/>
          </a:prstGeom>
          <a:solidFill>
            <a:schemeClr val="tx1"/>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solidFill>
                <a:schemeClr val="bg1"/>
              </a:solidFill>
              <a:latin typeface="Helvetica Neue Medium"/>
              <a:sym typeface="Helvetica Neue Medium"/>
            </a:endParaRPr>
          </a:p>
        </p:txBody>
      </p:sp>
      <p:sp>
        <p:nvSpPr>
          <p:cNvPr id="61" name="Line">
            <a:extLst>
              <a:ext uri="{FF2B5EF4-FFF2-40B4-BE49-F238E27FC236}">
                <a16:creationId xmlns:a16="http://schemas.microsoft.com/office/drawing/2014/main" id="{71138563-AB12-43E4-825E-E98497E22513}"/>
              </a:ext>
            </a:extLst>
          </p:cNvPr>
          <p:cNvSpPr/>
          <p:nvPr/>
        </p:nvSpPr>
        <p:spPr>
          <a:xfrm>
            <a:off x="638175" y="4711700"/>
            <a:ext cx="509390" cy="0"/>
          </a:xfrm>
          <a:prstGeom prst="line">
            <a:avLst/>
          </a:prstGeom>
          <a:ln w="38100">
            <a:solidFill>
              <a:schemeClr val="bg1"/>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solidFill>
                <a:schemeClr val="bg1"/>
              </a:solidFill>
              <a:latin typeface="Helvetica Neue Medium"/>
              <a:sym typeface="Helvetica Neue Medium"/>
            </a:endParaRPr>
          </a:p>
        </p:txBody>
      </p:sp>
      <p:sp>
        <p:nvSpPr>
          <p:cNvPr id="75" name="text goes here, one to three lines.">
            <a:extLst>
              <a:ext uri="{FF2B5EF4-FFF2-40B4-BE49-F238E27FC236}">
                <a16:creationId xmlns:a16="http://schemas.microsoft.com/office/drawing/2014/main" id="{0C5D3379-1FE5-4C2F-B3DD-E231AF3C98CA}"/>
              </a:ext>
            </a:extLst>
          </p:cNvPr>
          <p:cNvSpPr txBox="1">
            <a:spLocks noGrp="1"/>
          </p:cNvSpPr>
          <p:nvPr>
            <p:ph type="body" sz="quarter" idx="41" hasCustomPrompt="1"/>
          </p:nvPr>
        </p:nvSpPr>
        <p:spPr>
          <a:xfrm>
            <a:off x="528748" y="4811717"/>
            <a:ext cx="2116612" cy="136075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You can add more text here if you need, or you can erase this. Change the text color according to the background. </a:t>
            </a:r>
          </a:p>
        </p:txBody>
      </p:sp>
      <p:sp>
        <p:nvSpPr>
          <p:cNvPr id="77" name="Footer Placeholder 4">
            <a:extLst>
              <a:ext uri="{FF2B5EF4-FFF2-40B4-BE49-F238E27FC236}">
                <a16:creationId xmlns:a16="http://schemas.microsoft.com/office/drawing/2014/main" id="{C1768FEC-5F90-4C71-A460-C803E67D7E6C}"/>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78" name="Slide Number Placeholder 5">
            <a:extLst>
              <a:ext uri="{FF2B5EF4-FFF2-40B4-BE49-F238E27FC236}">
                <a16:creationId xmlns:a16="http://schemas.microsoft.com/office/drawing/2014/main" id="{62855D53-40A7-4DA1-9F2E-0D736499C89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11" name="text goes here, one to three lines.">
            <a:extLst>
              <a:ext uri="{FF2B5EF4-FFF2-40B4-BE49-F238E27FC236}">
                <a16:creationId xmlns:a16="http://schemas.microsoft.com/office/drawing/2014/main" id="{3986AE25-884D-4B7B-A4D2-3FABA746BA23}"/>
              </a:ext>
            </a:extLst>
          </p:cNvPr>
          <p:cNvSpPr txBox="1">
            <a:spLocks noGrp="1"/>
          </p:cNvSpPr>
          <p:nvPr>
            <p:ph type="body" sz="quarter" idx="18" hasCustomPrompt="1"/>
          </p:nvPr>
        </p:nvSpPr>
        <p:spPr>
          <a:xfrm>
            <a:off x="527056" y="1335019"/>
            <a:ext cx="2263866" cy="367858"/>
          </a:xfrm>
          <a:prstGeom prst="rect">
            <a:avLst/>
          </a:prstGeom>
        </p:spPr>
        <p:txBody>
          <a:bodyPr wrap="square" anchor="t">
            <a:spAutoFit/>
          </a:bodyPr>
          <a:lstStyle>
            <a:lvl1pPr marL="0" indent="0" algn="l">
              <a:buSzTx/>
              <a:buNone/>
              <a:defRPr sz="1800">
                <a:solidFill>
                  <a:schemeClr val="bg1"/>
                </a:solidFill>
              </a:defRPr>
            </a:lvl1pPr>
          </a:lstStyle>
          <a:p>
            <a:r>
              <a:rPr lang="en-GB" dirty="0"/>
              <a:t>Subtitle goes here</a:t>
            </a:r>
          </a:p>
        </p:txBody>
      </p:sp>
      <p:pic>
        <p:nvPicPr>
          <p:cNvPr id="12" name="Kaltura_Logo_Horizontal_White_big_Kaltura_Logo_Horizontal_White.png" descr="Kaltura_Logo_Horizontal_White_big_Kaltura_Logo_Horizontal_White.png">
            <a:extLst>
              <a:ext uri="{FF2B5EF4-FFF2-40B4-BE49-F238E27FC236}">
                <a16:creationId xmlns:a16="http://schemas.microsoft.com/office/drawing/2014/main" id="{820DB63C-C826-4002-BAA2-BE10797949CF}"/>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sp>
        <p:nvSpPr>
          <p:cNvPr id="10" name="Title 1">
            <a:extLst>
              <a:ext uri="{FF2B5EF4-FFF2-40B4-BE49-F238E27FC236}">
                <a16:creationId xmlns:a16="http://schemas.microsoft.com/office/drawing/2014/main" id="{6E8D4E2F-C2D0-40B3-9D30-76F2297B8A68}"/>
              </a:ext>
            </a:extLst>
          </p:cNvPr>
          <p:cNvSpPr>
            <a:spLocks noGrp="1"/>
          </p:cNvSpPr>
          <p:nvPr>
            <p:ph type="title" hasCustomPrompt="1"/>
          </p:nvPr>
        </p:nvSpPr>
        <p:spPr>
          <a:xfrm>
            <a:off x="517531" y="406563"/>
            <a:ext cx="2452087" cy="774467"/>
          </a:xfrm>
        </p:spPr>
        <p:txBody>
          <a:bodyPr/>
          <a:lstStyle>
            <a:lvl1pPr>
              <a:defRPr>
                <a:solidFill>
                  <a:schemeClr val="bg1"/>
                </a:solidFill>
              </a:defRPr>
            </a:lvl1pPr>
          </a:lstStyle>
          <a:p>
            <a:r>
              <a:rPr lang="en-GB" dirty="0"/>
              <a:t>Graph slide title goes here</a:t>
            </a:r>
            <a:endParaRPr lang="en-US" dirty="0"/>
          </a:p>
        </p:txBody>
      </p:sp>
    </p:spTree>
    <p:extLst>
      <p:ext uri="{BB962C8B-B14F-4D97-AF65-F5344CB8AC3E}">
        <p14:creationId xmlns:p14="http://schemas.microsoft.com/office/powerpoint/2010/main" val="1638692730"/>
      </p:ext>
    </p:extLst>
  </p:cSld>
  <p:clrMapOvr>
    <a:masterClrMapping/>
  </p:clrMapOvr>
  <p:transition spd="med"/>
  <p:extLst>
    <p:ext uri="{DCECCB84-F9BA-43D5-87BE-67443E8EF086}">
      <p15:sldGuideLst xmlns:p15="http://schemas.microsoft.com/office/powerpoint/2012/main">
        <p15:guide id="3" pos="393">
          <p15:clr>
            <a:srgbClr val="000000"/>
          </p15:clr>
        </p15:guide>
        <p15:guide id="6" orient="horz" pos="459">
          <p15:clr>
            <a:srgbClr val="00000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_table">
    <p:bg>
      <p:bgPr>
        <a:solidFill>
          <a:schemeClr val="tx1"/>
        </a:solidFill>
        <a:effectLst/>
      </p:bgPr>
    </p:bg>
    <p:spTree>
      <p:nvGrpSpPr>
        <p:cNvPr id="1" name=""/>
        <p:cNvGrpSpPr/>
        <p:nvPr/>
      </p:nvGrpSpPr>
      <p:grpSpPr>
        <a:xfrm>
          <a:off x="0" y="0"/>
          <a:ext cx="0" cy="0"/>
          <a:chOff x="0" y="0"/>
          <a:chExt cx="0" cy="0"/>
        </a:xfrm>
      </p:grpSpPr>
      <p:sp>
        <p:nvSpPr>
          <p:cNvPr id="26" name="Rectangle">
            <a:extLst>
              <a:ext uri="{FF2B5EF4-FFF2-40B4-BE49-F238E27FC236}">
                <a16:creationId xmlns:a16="http://schemas.microsoft.com/office/drawing/2014/main" id="{CE388BDC-26A2-43BF-89FC-9D881ED1C96B}"/>
              </a:ext>
            </a:extLst>
          </p:cNvPr>
          <p:cNvSpPr/>
          <p:nvPr userDrawn="1"/>
        </p:nvSpPr>
        <p:spPr>
          <a:xfrm>
            <a:off x="0" y="-12700"/>
            <a:ext cx="2969618" cy="6883400"/>
          </a:xfrm>
          <a:prstGeom prst="rect">
            <a:avLst/>
          </a:prstGeom>
          <a:solidFill>
            <a:schemeClr val="accent1"/>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solidFill>
                <a:schemeClr val="tx1"/>
              </a:solidFill>
              <a:latin typeface="Helvetica Neue Medium"/>
              <a:sym typeface="Helvetica Neue Medium"/>
            </a:endParaRPr>
          </a:p>
        </p:txBody>
      </p:sp>
      <p:pic>
        <p:nvPicPr>
          <p:cNvPr id="31" name="Kaltura_Logo_Horizontal_ColorSun_BlackText_big.png" descr="Kaltura_Logo_Horizontal_ColorSun_BlackText_big.png">
            <a:extLst>
              <a:ext uri="{FF2B5EF4-FFF2-40B4-BE49-F238E27FC236}">
                <a16:creationId xmlns:a16="http://schemas.microsoft.com/office/drawing/2014/main" id="{BB20D665-447F-46C8-8279-5521DDACDCB9}"/>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sp>
        <p:nvSpPr>
          <p:cNvPr id="61" name="Line">
            <a:extLst>
              <a:ext uri="{FF2B5EF4-FFF2-40B4-BE49-F238E27FC236}">
                <a16:creationId xmlns:a16="http://schemas.microsoft.com/office/drawing/2014/main" id="{71138563-AB12-43E4-825E-E98497E22513}"/>
              </a:ext>
            </a:extLst>
          </p:cNvPr>
          <p:cNvSpPr/>
          <p:nvPr/>
        </p:nvSpPr>
        <p:spPr>
          <a:xfrm>
            <a:off x="638175" y="4711700"/>
            <a:ext cx="509390" cy="0"/>
          </a:xfrm>
          <a:prstGeom prst="line">
            <a:avLst/>
          </a:prstGeom>
          <a:ln w="38100">
            <a:solidFill>
              <a:schemeClr val="tx1"/>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solidFill>
                <a:schemeClr val="tx1"/>
              </a:solidFill>
              <a:latin typeface="Helvetica Neue Medium"/>
              <a:sym typeface="Helvetica Neue Medium"/>
            </a:endParaRPr>
          </a:p>
        </p:txBody>
      </p:sp>
      <p:sp>
        <p:nvSpPr>
          <p:cNvPr id="75" name="text goes here, one to three lines.">
            <a:extLst>
              <a:ext uri="{FF2B5EF4-FFF2-40B4-BE49-F238E27FC236}">
                <a16:creationId xmlns:a16="http://schemas.microsoft.com/office/drawing/2014/main" id="{0C5D3379-1FE5-4C2F-B3DD-E231AF3C98CA}"/>
              </a:ext>
            </a:extLst>
          </p:cNvPr>
          <p:cNvSpPr txBox="1">
            <a:spLocks noGrp="1"/>
          </p:cNvSpPr>
          <p:nvPr>
            <p:ph type="body" sz="quarter" idx="41" hasCustomPrompt="1"/>
          </p:nvPr>
        </p:nvSpPr>
        <p:spPr>
          <a:xfrm>
            <a:off x="528748" y="4811717"/>
            <a:ext cx="2116612" cy="136075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tx1"/>
                </a:solidFill>
                <a:effectLst/>
                <a:uFillTx/>
                <a:latin typeface="Source Sans Pro"/>
                <a:ea typeface="Source Sans Pro"/>
                <a:cs typeface="Source Sans Pro"/>
                <a:sym typeface="Centra No1"/>
              </a:defRPr>
            </a:lvl1pPr>
          </a:lstStyle>
          <a:p>
            <a:r>
              <a:rPr lang="en-GB" dirty="0"/>
              <a:t>You can add more text here if you need, or you can erase this. Change the text color according to the background. </a:t>
            </a:r>
          </a:p>
        </p:txBody>
      </p:sp>
      <p:sp>
        <p:nvSpPr>
          <p:cNvPr id="77" name="Footer Placeholder 4">
            <a:extLst>
              <a:ext uri="{FF2B5EF4-FFF2-40B4-BE49-F238E27FC236}">
                <a16:creationId xmlns:a16="http://schemas.microsoft.com/office/drawing/2014/main" id="{C1768FEC-5F90-4C71-A460-C803E67D7E6C}"/>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78" name="Slide Number Placeholder 5">
            <a:extLst>
              <a:ext uri="{FF2B5EF4-FFF2-40B4-BE49-F238E27FC236}">
                <a16:creationId xmlns:a16="http://schemas.microsoft.com/office/drawing/2014/main" id="{62855D53-40A7-4DA1-9F2E-0D736499C89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1" name="text goes here, one to three lines.">
            <a:extLst>
              <a:ext uri="{FF2B5EF4-FFF2-40B4-BE49-F238E27FC236}">
                <a16:creationId xmlns:a16="http://schemas.microsoft.com/office/drawing/2014/main" id="{051AAA48-BB04-4ADD-A580-EE94107D89F5}"/>
              </a:ext>
            </a:extLst>
          </p:cNvPr>
          <p:cNvSpPr txBox="1">
            <a:spLocks noGrp="1"/>
          </p:cNvSpPr>
          <p:nvPr>
            <p:ph type="body" sz="quarter" idx="18" hasCustomPrompt="1"/>
          </p:nvPr>
        </p:nvSpPr>
        <p:spPr>
          <a:xfrm>
            <a:off x="527056" y="1335019"/>
            <a:ext cx="2263866" cy="367858"/>
          </a:xfrm>
          <a:prstGeom prst="rect">
            <a:avLst/>
          </a:prstGeom>
        </p:spPr>
        <p:txBody>
          <a:bodyPr wrap="square" anchor="t">
            <a:spAutoFit/>
          </a:bodyPr>
          <a:lstStyle>
            <a:lvl1pPr marL="0" indent="0" algn="l">
              <a:buSzTx/>
              <a:buNone/>
              <a:defRPr sz="1800">
                <a:solidFill>
                  <a:schemeClr val="tx1"/>
                </a:solidFill>
              </a:defRPr>
            </a:lvl1pPr>
          </a:lstStyle>
          <a:p>
            <a:r>
              <a:rPr lang="en-GB" dirty="0"/>
              <a:t>Subtitle goes here</a:t>
            </a:r>
          </a:p>
        </p:txBody>
      </p:sp>
      <p:sp>
        <p:nvSpPr>
          <p:cNvPr id="10" name="Title 1">
            <a:extLst>
              <a:ext uri="{FF2B5EF4-FFF2-40B4-BE49-F238E27FC236}">
                <a16:creationId xmlns:a16="http://schemas.microsoft.com/office/drawing/2014/main" id="{8BDCE62D-9496-446B-BA58-2F17C85222CD}"/>
              </a:ext>
            </a:extLst>
          </p:cNvPr>
          <p:cNvSpPr>
            <a:spLocks noGrp="1"/>
          </p:cNvSpPr>
          <p:nvPr>
            <p:ph type="title" hasCustomPrompt="1"/>
          </p:nvPr>
        </p:nvSpPr>
        <p:spPr>
          <a:xfrm>
            <a:off x="517531" y="406563"/>
            <a:ext cx="2452087" cy="774467"/>
          </a:xfrm>
        </p:spPr>
        <p:txBody>
          <a:bodyPr/>
          <a:lstStyle>
            <a:lvl1pPr>
              <a:defRPr>
                <a:solidFill>
                  <a:schemeClr val="tx1"/>
                </a:solidFill>
              </a:defRPr>
            </a:lvl1pPr>
          </a:lstStyle>
          <a:p>
            <a:r>
              <a:rPr lang="en-GB" dirty="0"/>
              <a:t>Graph slide title goes here</a:t>
            </a:r>
            <a:endParaRPr lang="en-US" dirty="0"/>
          </a:p>
        </p:txBody>
      </p:sp>
    </p:spTree>
    <p:extLst>
      <p:ext uri="{BB962C8B-B14F-4D97-AF65-F5344CB8AC3E}">
        <p14:creationId xmlns:p14="http://schemas.microsoft.com/office/powerpoint/2010/main" val="3044319121"/>
      </p:ext>
    </p:extLst>
  </p:cSld>
  <p:clrMapOvr>
    <a:masterClrMapping/>
  </p:clrMapOvr>
  <p:transition spd="med"/>
  <p:extLst>
    <p:ext uri="{DCECCB84-F9BA-43D5-87BE-67443E8EF086}">
      <p15:sldGuideLst xmlns:p15="http://schemas.microsoft.com/office/powerpoint/2012/main">
        <p15:guide id="3" pos="393">
          <p15:clr>
            <a:srgbClr val="000000"/>
          </p15:clr>
        </p15:guide>
        <p15:guide id="6" orient="horz" pos="459">
          <p15:clr>
            <a:srgbClr val="00000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9_Title slide ">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9CAE1E-858F-496C-815F-BE51D4A2C6B9}"/>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Kaltura_Logo_Horizontal_black_big.png" descr="Kaltura_Logo_Horizontal_black_big.png">
            <a:extLst>
              <a:ext uri="{FF2B5EF4-FFF2-40B4-BE49-F238E27FC236}">
                <a16:creationId xmlns:a16="http://schemas.microsoft.com/office/drawing/2014/main" id="{55C26E2B-A616-44FA-A6FB-2F507E1A5DA7}"/>
              </a:ext>
            </a:extLst>
          </p:cNvPr>
          <p:cNvPicPr>
            <a:picLocks noChangeAspect="1"/>
          </p:cNvPicPr>
          <p:nvPr/>
        </p:nvPicPr>
        <p:blipFill>
          <a:blip r:embed="rId3"/>
          <a:srcRect t="54" b="54"/>
          <a:stretch>
            <a:fillRect/>
          </a:stretch>
        </p:blipFill>
        <p:spPr>
          <a:xfrm>
            <a:off x="615654" y="813274"/>
            <a:ext cx="1509513" cy="388413"/>
          </a:xfrm>
          <a:prstGeom prst="rect">
            <a:avLst/>
          </a:prstGeom>
          <a:ln w="12700">
            <a:miter lim="400000"/>
          </a:ln>
        </p:spPr>
      </p:pic>
      <p:sp>
        <p:nvSpPr>
          <p:cNvPr id="4" name="Presentation title">
            <a:extLst>
              <a:ext uri="{FF2B5EF4-FFF2-40B4-BE49-F238E27FC236}">
                <a16:creationId xmlns:a16="http://schemas.microsoft.com/office/drawing/2014/main" id="{840E5651-83E0-4E3D-A14E-C354A6E3CC90}"/>
              </a:ext>
            </a:extLst>
          </p:cNvPr>
          <p:cNvSpPr txBox="1">
            <a:spLocks noGrp="1"/>
          </p:cNvSpPr>
          <p:nvPr>
            <p:ph type="title" hasCustomPrompt="1"/>
          </p:nvPr>
        </p:nvSpPr>
        <p:spPr>
          <a:xfrm>
            <a:off x="483300" y="2146201"/>
            <a:ext cx="5815900" cy="812899"/>
          </a:xfrm>
          <a:prstGeom prst="rect">
            <a:avLst/>
          </a:prstGeom>
        </p:spPr>
        <p:txBody>
          <a:bodyPr anchor="t">
            <a:noAutofit/>
          </a:bodyPr>
          <a:lstStyle>
            <a:lvl1pPr>
              <a:lnSpc>
                <a:spcPts val="4950"/>
              </a:lnSpc>
              <a:defRPr sz="4500">
                <a:solidFill>
                  <a:schemeClr val="bg1"/>
                </a:solidFill>
                <a:latin typeface="+mj-lt"/>
              </a:defRPr>
            </a:lvl1pPr>
          </a:lstStyle>
          <a:p>
            <a:r>
              <a:rPr lang="en-US" dirty="0"/>
              <a:t>Presentation title</a:t>
            </a:r>
            <a:endParaRPr dirty="0"/>
          </a:p>
        </p:txBody>
      </p:sp>
      <p:sp>
        <p:nvSpPr>
          <p:cNvPr id="14" name="Text Placeholder 13">
            <a:extLst>
              <a:ext uri="{FF2B5EF4-FFF2-40B4-BE49-F238E27FC236}">
                <a16:creationId xmlns:a16="http://schemas.microsoft.com/office/drawing/2014/main" id="{5F0BB121-6DCA-495A-8EC9-6D371CA213CC}"/>
              </a:ext>
            </a:extLst>
          </p:cNvPr>
          <p:cNvSpPr>
            <a:spLocks noGrp="1"/>
          </p:cNvSpPr>
          <p:nvPr>
            <p:ph type="body" sz="quarter" idx="10" hasCustomPrompt="1"/>
          </p:nvPr>
        </p:nvSpPr>
        <p:spPr>
          <a:xfrm>
            <a:off x="523385" y="4797326"/>
            <a:ext cx="1112532" cy="298450"/>
          </a:xfrm>
          <a:prstGeom prst="rect">
            <a:avLst/>
          </a:prstGeom>
        </p:spPr>
        <p:txBody>
          <a:bodyPr/>
          <a:lstStyle>
            <a:lvl1pPr marL="0" indent="0">
              <a:buNone/>
              <a:defRPr sz="1500">
                <a:solidFill>
                  <a:schemeClr val="bg1"/>
                </a:solidFill>
                <a:latin typeface="+mj-lt"/>
              </a:defRPr>
            </a:lvl1pPr>
            <a:lvl2pPr>
              <a:defRPr sz="1600"/>
            </a:lvl2pPr>
            <a:lvl3pPr>
              <a:defRPr sz="1600"/>
            </a:lvl3pPr>
            <a:lvl4pPr>
              <a:defRPr sz="1600"/>
            </a:lvl4pPr>
            <a:lvl5pPr>
              <a:defRPr sz="1600"/>
            </a:lvl5pPr>
          </a:lstStyle>
          <a:p>
            <a:pPr lvl="0"/>
            <a:r>
              <a:rPr lang="en-GB" dirty="0"/>
              <a:t>July 2020</a:t>
            </a:r>
            <a:endParaRPr lang="en-US" dirty="0"/>
          </a:p>
        </p:txBody>
      </p:sp>
      <p:sp>
        <p:nvSpPr>
          <p:cNvPr id="15" name="Text Placeholder 13">
            <a:extLst>
              <a:ext uri="{FF2B5EF4-FFF2-40B4-BE49-F238E27FC236}">
                <a16:creationId xmlns:a16="http://schemas.microsoft.com/office/drawing/2014/main" id="{2B33C97A-F635-4A59-A570-1C73F53375E7}"/>
              </a:ext>
            </a:extLst>
          </p:cNvPr>
          <p:cNvSpPr>
            <a:spLocks noGrp="1"/>
          </p:cNvSpPr>
          <p:nvPr>
            <p:ph type="body" sz="quarter" idx="11" hasCustomPrompt="1"/>
          </p:nvPr>
        </p:nvSpPr>
        <p:spPr>
          <a:xfrm>
            <a:off x="530135" y="5091708"/>
            <a:ext cx="2637324" cy="298450"/>
          </a:xfrm>
          <a:prstGeom prst="rect">
            <a:avLst/>
          </a:prstGeom>
        </p:spPr>
        <p:txBody>
          <a:bodyPr/>
          <a:lstStyle>
            <a:lvl1pPr marL="0" indent="0">
              <a:buNone/>
              <a:defRPr sz="1500">
                <a:solidFill>
                  <a:schemeClr val="bg1"/>
                </a:solidFill>
                <a:latin typeface="+mj-lt"/>
              </a:defRPr>
            </a:lvl1pPr>
            <a:lvl2pPr>
              <a:defRPr sz="1600"/>
            </a:lvl2pPr>
            <a:lvl3pPr>
              <a:defRPr sz="1600"/>
            </a:lvl3pPr>
            <a:lvl4pPr>
              <a:defRPr sz="1600"/>
            </a:lvl4pPr>
            <a:lvl5pPr>
              <a:defRPr sz="1600"/>
            </a:lvl5pPr>
          </a:lstStyle>
          <a:p>
            <a:pPr lvl="0"/>
            <a:r>
              <a:rPr lang="en-GB" dirty="0"/>
              <a:t>Asaf Yaniv  |  Lisa Bennett</a:t>
            </a:r>
          </a:p>
        </p:txBody>
      </p:sp>
      <p:sp>
        <p:nvSpPr>
          <p:cNvPr id="12" name="Footer Placeholder 4">
            <a:extLst>
              <a:ext uri="{FF2B5EF4-FFF2-40B4-BE49-F238E27FC236}">
                <a16:creationId xmlns:a16="http://schemas.microsoft.com/office/drawing/2014/main" id="{CF13D88D-57BF-4A49-A7BB-9621CB3A2D1B}"/>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DCF4EF9A-B813-48AF-BB0C-11F6FCFA1CB0}"/>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16" name="Subtitle 2">
            <a:extLst>
              <a:ext uri="{FF2B5EF4-FFF2-40B4-BE49-F238E27FC236}">
                <a16:creationId xmlns:a16="http://schemas.microsoft.com/office/drawing/2014/main" id="{B0AC772A-FE3E-4138-B8CF-45961C6AE594}"/>
              </a:ext>
            </a:extLst>
          </p:cNvPr>
          <p:cNvSpPr>
            <a:spLocks noGrp="1"/>
          </p:cNvSpPr>
          <p:nvPr>
            <p:ph type="subTitle" idx="1" hasCustomPrompt="1"/>
          </p:nvPr>
        </p:nvSpPr>
        <p:spPr>
          <a:xfrm>
            <a:off x="538827" y="2989361"/>
            <a:ext cx="4876800" cy="528241"/>
          </a:xfrm>
          <a:prstGeom prst="rect">
            <a:avLst/>
          </a:prstGeom>
        </p:spPr>
        <p:txBody>
          <a:bodyPr/>
          <a:lstStyle>
            <a:lvl1pPr marL="0" indent="0" algn="l">
              <a:buNone/>
              <a:defRPr lang="en-US" sz="2200" b="0" i="0" u="none" strike="noStrike" cap="none" spc="0" baseline="0" dirty="0" smtClean="0">
                <a:solidFill>
                  <a:schemeClr val="bg1"/>
                </a:solidFill>
                <a:uFillTx/>
                <a:latin typeface="Centra No1"/>
                <a:ea typeface="Centra No1"/>
                <a:cs typeface="Centra No1"/>
                <a:sym typeface="Centra No1"/>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This is a cover slide with Image</a:t>
            </a:r>
          </a:p>
        </p:txBody>
      </p:sp>
    </p:spTree>
    <p:extLst>
      <p:ext uri="{BB962C8B-B14F-4D97-AF65-F5344CB8AC3E}">
        <p14:creationId xmlns:p14="http://schemas.microsoft.com/office/powerpoint/2010/main" val="1126650681"/>
      </p:ext>
    </p:extLst>
  </p:cSld>
  <p:clrMapOvr>
    <a:masterClrMapping/>
  </p:clrMapOvr>
  <p:transition spd="med"/>
  <p:extLst>
    <p:ext uri="{DCECCB84-F9BA-43D5-87BE-67443E8EF086}">
      <p15:sldGuideLst xmlns:p15="http://schemas.microsoft.com/office/powerpoint/2012/main"/>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4_table">
    <p:bg>
      <p:bgPr>
        <a:solidFill>
          <a:schemeClr val="tx1"/>
        </a:solidFill>
        <a:effectLst/>
      </p:bgPr>
    </p:bg>
    <p:spTree>
      <p:nvGrpSpPr>
        <p:cNvPr id="1" name=""/>
        <p:cNvGrpSpPr/>
        <p:nvPr/>
      </p:nvGrpSpPr>
      <p:grpSpPr>
        <a:xfrm>
          <a:off x="0" y="0"/>
          <a:ext cx="0" cy="0"/>
          <a:chOff x="0" y="0"/>
          <a:chExt cx="0" cy="0"/>
        </a:xfrm>
      </p:grpSpPr>
      <p:pic>
        <p:nvPicPr>
          <p:cNvPr id="21" name="man_talk_example.mov" descr="man_talk_example.mov">
            <a:extLst>
              <a:ext uri="{FF2B5EF4-FFF2-40B4-BE49-F238E27FC236}">
                <a16:creationId xmlns:a16="http://schemas.microsoft.com/office/drawing/2014/main" id="{26251E00-AE1F-4D49-BA0F-7688152F694D}"/>
              </a:ext>
            </a:extLst>
          </p:cNvPr>
          <p:cNvPicPr>
            <a:picLocks/>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7674608" y="1227911"/>
            <a:ext cx="4644455" cy="2902785"/>
          </a:xfrm>
          <a:prstGeom prst="rect">
            <a:avLst/>
          </a:prstGeom>
          <a:ln w="12700">
            <a:miter lim="400000"/>
          </a:ln>
        </p:spPr>
      </p:pic>
      <p:pic>
        <p:nvPicPr>
          <p:cNvPr id="12" name="Image" descr="Image">
            <a:extLst>
              <a:ext uri="{FF2B5EF4-FFF2-40B4-BE49-F238E27FC236}">
                <a16:creationId xmlns:a16="http://schemas.microsoft.com/office/drawing/2014/main" id="{FCA8E356-0563-412B-9108-201E5BF7A677}"/>
              </a:ext>
            </a:extLst>
          </p:cNvPr>
          <p:cNvPicPr>
            <a:picLocks noChangeAspect="1"/>
          </p:cNvPicPr>
          <p:nvPr userDrawn="1"/>
        </p:nvPicPr>
        <p:blipFill>
          <a:blip r:embed="rId5"/>
          <a:stretch>
            <a:fillRect/>
          </a:stretch>
        </p:blipFill>
        <p:spPr>
          <a:xfrm>
            <a:off x="8305130" y="0"/>
            <a:ext cx="3905251" cy="6858000"/>
          </a:xfrm>
          <a:prstGeom prst="rect">
            <a:avLst/>
          </a:prstGeom>
          <a:ln w="12700" cap="flat">
            <a:noFill/>
            <a:miter lim="400000"/>
          </a:ln>
          <a:effectLst/>
        </p:spPr>
      </p:pic>
      <p:sp>
        <p:nvSpPr>
          <p:cNvPr id="14" name="Leverages Kaltura as a central media management platform for students and professors across its campuses worldwide for teaching and learning and professional education. Uses Sakai Video Plugin, Kaltura Live, MediaSpace, KMC, Capture tools, and several marketplace solutions (e.g., VR, Notetaking).">
            <a:extLst>
              <a:ext uri="{FF2B5EF4-FFF2-40B4-BE49-F238E27FC236}">
                <a16:creationId xmlns:a16="http://schemas.microsoft.com/office/drawing/2014/main" id="{D36455FE-EC5B-458F-BD26-0C2624409AF0}"/>
              </a:ext>
            </a:extLst>
          </p:cNvPr>
          <p:cNvSpPr txBox="1"/>
          <p:nvPr userDrawn="1"/>
        </p:nvSpPr>
        <p:spPr>
          <a:xfrm>
            <a:off x="580363" y="1289050"/>
            <a:ext cx="5698233" cy="14891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lvl1pPr>
              <a:lnSpc>
                <a:spcPts val="3800"/>
              </a:lnSpc>
              <a:defRPr sz="3200">
                <a:solidFill>
                  <a:srgbClr val="000000"/>
                </a:solidFill>
              </a:defRPr>
            </a:lvl1pPr>
          </a:lstStyle>
          <a:p>
            <a:pPr defTabSz="412750">
              <a:lnSpc>
                <a:spcPts val="1900"/>
              </a:lnSpc>
            </a:pPr>
            <a:r>
              <a:rPr sz="1600" dirty="0"/>
              <a:t>Leverages </a:t>
            </a:r>
            <a:r>
              <a:rPr sz="1600" dirty="0" err="1"/>
              <a:t>Katura</a:t>
            </a:r>
            <a:r>
              <a:rPr sz="1600" dirty="0"/>
              <a:t> as a central media management platform for students and professors across its campuses worldwide for teaching and learning and professional education. Uses Sakai Video Plugin, Kaltura Live, </a:t>
            </a:r>
            <a:r>
              <a:rPr sz="1600" dirty="0" err="1"/>
              <a:t>MediaSpace</a:t>
            </a:r>
            <a:r>
              <a:rPr sz="1600" dirty="0"/>
              <a:t>, KMC, Capture tools, and several marketplace solutions (e.g., VR, Notetaking).</a:t>
            </a:r>
          </a:p>
        </p:txBody>
      </p:sp>
      <p:pic>
        <p:nvPicPr>
          <p:cNvPr id="15" name="Image" descr="Image">
            <a:extLst>
              <a:ext uri="{FF2B5EF4-FFF2-40B4-BE49-F238E27FC236}">
                <a16:creationId xmlns:a16="http://schemas.microsoft.com/office/drawing/2014/main" id="{9DB902C0-F62A-4311-A55A-EED91799DF3F}"/>
              </a:ext>
            </a:extLst>
          </p:cNvPr>
          <p:cNvPicPr>
            <a:picLocks noChangeAspect="1"/>
          </p:cNvPicPr>
          <p:nvPr userDrawn="1"/>
        </p:nvPicPr>
        <p:blipFill>
          <a:blip r:embed="rId6"/>
          <a:srcRect t="8" b="8"/>
          <a:stretch>
            <a:fillRect/>
          </a:stretch>
        </p:blipFill>
        <p:spPr>
          <a:xfrm>
            <a:off x="593236" y="377712"/>
            <a:ext cx="2636953" cy="685801"/>
          </a:xfrm>
          <a:prstGeom prst="rect">
            <a:avLst/>
          </a:prstGeom>
          <a:ln w="12700">
            <a:miter lim="400000"/>
          </a:ln>
        </p:spPr>
      </p:pic>
      <p:pic>
        <p:nvPicPr>
          <p:cNvPr id="16" name="Kaltura_Logo_Horizontal_White_big_Kaltura_Logo_Horizontal_White.png" descr="Kaltura_Logo_Horizontal_White_big_Kaltura_Logo_Horizontal_White.png">
            <a:extLst>
              <a:ext uri="{FF2B5EF4-FFF2-40B4-BE49-F238E27FC236}">
                <a16:creationId xmlns:a16="http://schemas.microsoft.com/office/drawing/2014/main" id="{1F961AA8-EBA5-40D5-A97E-0EB6BC737BE1}"/>
              </a:ext>
            </a:extLst>
          </p:cNvPr>
          <p:cNvPicPr>
            <a:picLocks noChangeAspect="1"/>
          </p:cNvPicPr>
          <p:nvPr userDrawn="1"/>
        </p:nvPicPr>
        <p:blipFill>
          <a:blip r:embed="rId7"/>
          <a:stretch>
            <a:fillRect/>
          </a:stretch>
        </p:blipFill>
        <p:spPr>
          <a:xfrm>
            <a:off x="10753193" y="6335056"/>
            <a:ext cx="1118941" cy="287915"/>
          </a:xfrm>
          <a:prstGeom prst="rect">
            <a:avLst/>
          </a:prstGeom>
          <a:ln w="12700">
            <a:miter lim="400000"/>
          </a:ln>
        </p:spPr>
      </p:pic>
      <p:sp>
        <p:nvSpPr>
          <p:cNvPr id="23" name="Kristopher Moore Senior Instructional Design Specialist, Academic Technology Services">
            <a:extLst>
              <a:ext uri="{FF2B5EF4-FFF2-40B4-BE49-F238E27FC236}">
                <a16:creationId xmlns:a16="http://schemas.microsoft.com/office/drawing/2014/main" id="{55E0C263-C065-417E-B15A-5E8457487F29}"/>
              </a:ext>
            </a:extLst>
          </p:cNvPr>
          <p:cNvSpPr txBox="1"/>
          <p:nvPr/>
        </p:nvSpPr>
        <p:spPr>
          <a:xfrm>
            <a:off x="9000639" y="4019733"/>
            <a:ext cx="2514234" cy="6563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p>
            <a:pPr lvl="1" indent="0" algn="ctr" defTabSz="412750">
              <a:lnSpc>
                <a:spcPts val="1550"/>
              </a:lnSpc>
              <a:defRPr sz="2300">
                <a:latin typeface="Centra No1 Medium"/>
                <a:ea typeface="Centra No1 Medium"/>
                <a:cs typeface="Centra No1 Medium"/>
                <a:sym typeface="Centra No1 Medium"/>
              </a:defRPr>
            </a:pPr>
            <a:r>
              <a:rPr sz="1150">
                <a:latin typeface="Centra No1 Medium"/>
                <a:ea typeface="Centra No1 Medium"/>
                <a:sym typeface="Centra No1 Medium"/>
              </a:rPr>
              <a:t>Kristopher Moore Senior </a:t>
            </a:r>
            <a:r>
              <a:rPr sz="1150"/>
              <a:t>Instructional Design Specialist, Academic Technology Services</a:t>
            </a:r>
          </a:p>
        </p:txBody>
      </p:sp>
      <p:sp>
        <p:nvSpPr>
          <p:cNvPr id="2" name="Rectangle 1">
            <a:extLst>
              <a:ext uri="{FF2B5EF4-FFF2-40B4-BE49-F238E27FC236}">
                <a16:creationId xmlns:a16="http://schemas.microsoft.com/office/drawing/2014/main" id="{00C119A7-E7B5-41DB-B963-E656BD42B9FE}"/>
              </a:ext>
            </a:extLst>
          </p:cNvPr>
          <p:cNvSpPr/>
          <p:nvPr userDrawn="1"/>
        </p:nvSpPr>
        <p:spPr>
          <a:xfrm>
            <a:off x="7073996" y="0"/>
            <a:ext cx="1231134" cy="6858000"/>
          </a:xfrm>
          <a:prstGeom prst="rect">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7" name="110K+">
            <a:extLst>
              <a:ext uri="{FF2B5EF4-FFF2-40B4-BE49-F238E27FC236}">
                <a16:creationId xmlns:a16="http://schemas.microsoft.com/office/drawing/2014/main" id="{B853A74E-2EFD-4199-9179-7F4F9B4884A7}"/>
              </a:ext>
            </a:extLst>
          </p:cNvPr>
          <p:cNvSpPr txBox="1"/>
          <p:nvPr/>
        </p:nvSpPr>
        <p:spPr>
          <a:xfrm>
            <a:off x="574186" y="3431580"/>
            <a:ext cx="1707010" cy="629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lvl1pPr>
              <a:lnSpc>
                <a:spcPts val="9900"/>
              </a:lnSpc>
              <a:defRPr sz="9000">
                <a:solidFill>
                  <a:srgbClr val="006EFA"/>
                </a:solidFill>
                <a:latin typeface="+mn-lt"/>
                <a:ea typeface="+mn-ea"/>
                <a:cs typeface="+mn-cs"/>
                <a:sym typeface="Centra No1 Bold"/>
              </a:defRPr>
            </a:lvl1pPr>
          </a:lstStyle>
          <a:p>
            <a:pPr defTabSz="412750">
              <a:lnSpc>
                <a:spcPts val="4950"/>
              </a:lnSpc>
            </a:pPr>
            <a:r>
              <a:rPr sz="4500" dirty="0">
                <a:latin typeface="Centra No1 Bold"/>
                <a:ea typeface="Centra No1 Bold"/>
              </a:rPr>
              <a:t>110K+</a:t>
            </a:r>
          </a:p>
        </p:txBody>
      </p:sp>
      <p:sp>
        <p:nvSpPr>
          <p:cNvPr id="18" name="80K+">
            <a:extLst>
              <a:ext uri="{FF2B5EF4-FFF2-40B4-BE49-F238E27FC236}">
                <a16:creationId xmlns:a16="http://schemas.microsoft.com/office/drawing/2014/main" id="{ABE4015A-551D-46E8-8F3E-12989487AA3D}"/>
              </a:ext>
            </a:extLst>
          </p:cNvPr>
          <p:cNvSpPr txBox="1"/>
          <p:nvPr/>
        </p:nvSpPr>
        <p:spPr>
          <a:xfrm>
            <a:off x="2707786" y="3431580"/>
            <a:ext cx="1707010" cy="629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lvl1pPr>
              <a:lnSpc>
                <a:spcPts val="9900"/>
              </a:lnSpc>
              <a:defRPr sz="9000">
                <a:solidFill>
                  <a:srgbClr val="006EFA"/>
                </a:solidFill>
                <a:latin typeface="+mn-lt"/>
                <a:ea typeface="+mn-ea"/>
                <a:cs typeface="+mn-cs"/>
                <a:sym typeface="Centra No1 Bold"/>
              </a:defRPr>
            </a:lvl1pPr>
          </a:lstStyle>
          <a:p>
            <a:pPr defTabSz="412750">
              <a:lnSpc>
                <a:spcPts val="4950"/>
              </a:lnSpc>
            </a:pPr>
            <a:r>
              <a:rPr sz="4500">
                <a:latin typeface="Centra No1 Bold"/>
                <a:ea typeface="Centra No1 Bold"/>
              </a:rPr>
              <a:t>80K+</a:t>
            </a:r>
          </a:p>
        </p:txBody>
      </p:sp>
      <p:sp>
        <p:nvSpPr>
          <p:cNvPr id="19" name="Media assets">
            <a:extLst>
              <a:ext uri="{FF2B5EF4-FFF2-40B4-BE49-F238E27FC236}">
                <a16:creationId xmlns:a16="http://schemas.microsoft.com/office/drawing/2014/main" id="{5BFEB030-E309-42E2-A073-5013AB5BB78D}"/>
              </a:ext>
            </a:extLst>
          </p:cNvPr>
          <p:cNvSpPr txBox="1"/>
          <p:nvPr userDrawn="1"/>
        </p:nvSpPr>
        <p:spPr>
          <a:xfrm>
            <a:off x="574186" y="4044950"/>
            <a:ext cx="2420045" cy="341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lvl1pPr>
              <a:lnSpc>
                <a:spcPts val="3800"/>
              </a:lnSpc>
              <a:defRPr sz="3200">
                <a:solidFill>
                  <a:srgbClr val="000000"/>
                </a:solidFill>
              </a:defRPr>
            </a:lvl1pPr>
          </a:lstStyle>
          <a:p>
            <a:pPr defTabSz="412750">
              <a:lnSpc>
                <a:spcPts val="1900"/>
              </a:lnSpc>
            </a:pPr>
            <a:r>
              <a:rPr sz="1600" dirty="0"/>
              <a:t>Media assets</a:t>
            </a:r>
          </a:p>
        </p:txBody>
      </p:sp>
      <p:sp>
        <p:nvSpPr>
          <p:cNvPr id="20" name="Students using Kaltura">
            <a:extLst>
              <a:ext uri="{FF2B5EF4-FFF2-40B4-BE49-F238E27FC236}">
                <a16:creationId xmlns:a16="http://schemas.microsoft.com/office/drawing/2014/main" id="{B705F971-0087-4FD6-9AAC-9C30A5CE8854}"/>
              </a:ext>
            </a:extLst>
          </p:cNvPr>
          <p:cNvSpPr txBox="1"/>
          <p:nvPr/>
        </p:nvSpPr>
        <p:spPr>
          <a:xfrm>
            <a:off x="2695086" y="4044950"/>
            <a:ext cx="2420045" cy="4013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lvl1pPr>
              <a:lnSpc>
                <a:spcPts val="3800"/>
              </a:lnSpc>
              <a:defRPr sz="3200">
                <a:solidFill>
                  <a:srgbClr val="000000"/>
                </a:solidFill>
              </a:defRPr>
            </a:lvl1pPr>
          </a:lstStyle>
          <a:p>
            <a:pPr defTabSz="412750">
              <a:lnSpc>
                <a:spcPts val="1900"/>
              </a:lnSpc>
            </a:pPr>
            <a:r>
              <a:rPr sz="1600"/>
              <a:t>Students using Kaltura</a:t>
            </a:r>
          </a:p>
        </p:txBody>
      </p:sp>
      <p:sp>
        <p:nvSpPr>
          <p:cNvPr id="22" name="Line">
            <a:extLst>
              <a:ext uri="{FF2B5EF4-FFF2-40B4-BE49-F238E27FC236}">
                <a16:creationId xmlns:a16="http://schemas.microsoft.com/office/drawing/2014/main" id="{210E889B-1C27-44CC-8900-0B3E3D643C62}"/>
              </a:ext>
            </a:extLst>
          </p:cNvPr>
          <p:cNvSpPr/>
          <p:nvPr/>
        </p:nvSpPr>
        <p:spPr>
          <a:xfrm>
            <a:off x="639833" y="4568726"/>
            <a:ext cx="6942564" cy="1"/>
          </a:xfrm>
          <a:prstGeom prst="line">
            <a:avLst/>
          </a:prstGeom>
          <a:ln w="25400">
            <a:solidFill>
              <a:srgbClr val="D5D5D5"/>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24" name="Text Placeholder 2">
            <a:extLst>
              <a:ext uri="{FF2B5EF4-FFF2-40B4-BE49-F238E27FC236}">
                <a16:creationId xmlns:a16="http://schemas.microsoft.com/office/drawing/2014/main" id="{C7634AD5-B7E3-4DE1-8DDA-DE68BD045E9D}"/>
              </a:ext>
            </a:extLst>
          </p:cNvPr>
          <p:cNvSpPr txBox="1"/>
          <p:nvPr userDrawn="1"/>
        </p:nvSpPr>
        <p:spPr>
          <a:xfrm>
            <a:off x="637406" y="4797499"/>
            <a:ext cx="5609546" cy="18904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numCol="2" spcCol="560954">
            <a:normAutofit fontScale="92500"/>
          </a:bodyPr>
          <a:lstStyle/>
          <a:p>
            <a:pPr marL="198437" lvl="1" indent="-198437" defTabSz="412750">
              <a:lnSpc>
                <a:spcPts val="1950"/>
              </a:lnSpc>
              <a:buClr>
                <a:srgbClr val="006EFA"/>
              </a:buClr>
              <a:buSzPct val="125000"/>
              <a:buFontTx/>
              <a:buChar char="•"/>
              <a:defRPr sz="3000">
                <a:solidFill>
                  <a:srgbClr val="2B2B2B"/>
                </a:solidFill>
                <a:latin typeface="Source Sans Pro"/>
                <a:ea typeface="Source Sans Pro"/>
                <a:cs typeface="Source Sans Pro"/>
                <a:sym typeface="Source Sans Pro"/>
              </a:defRPr>
            </a:pPr>
            <a:r>
              <a:rPr sz="1500" dirty="0">
                <a:solidFill>
                  <a:srgbClr val="2B2B2B"/>
                </a:solidFill>
                <a:latin typeface="Source Sans Pro"/>
                <a:ea typeface="Source Sans Pro"/>
                <a:sym typeface="Source Sans Pro"/>
              </a:rPr>
              <a:t>More text goes here, More text goes here, More text goes here. here, More text goes here.</a:t>
            </a:r>
          </a:p>
          <a:p>
            <a:pPr marL="238125" indent="-238125" defTabSz="412750">
              <a:lnSpc>
                <a:spcPts val="2150"/>
              </a:lnSpc>
              <a:buClr>
                <a:srgbClr val="006EFA"/>
              </a:buClr>
              <a:buSzPct val="125000"/>
              <a:buFontTx/>
              <a:buChar char="•"/>
              <a:defRPr sz="3600">
                <a:solidFill>
                  <a:srgbClr val="000000"/>
                </a:solidFill>
                <a:latin typeface="Centra No1 Medium"/>
                <a:ea typeface="Centra No1 Medium"/>
                <a:cs typeface="Centra No1 Medium"/>
                <a:sym typeface="Centra No1 Medium"/>
              </a:defRPr>
            </a:pPr>
            <a:endParaRPr sz="1800" dirty="0">
              <a:solidFill>
                <a:srgbClr val="000000"/>
              </a:solidFill>
              <a:latin typeface="Centra No1 Medium"/>
              <a:ea typeface="Centra No1 Medium"/>
              <a:sym typeface="Centra No1 Medium"/>
            </a:endParaRPr>
          </a:p>
          <a:p>
            <a:pPr marL="198437" lvl="1" indent="-198437" defTabSz="412750">
              <a:lnSpc>
                <a:spcPts val="1950"/>
              </a:lnSpc>
              <a:buClr>
                <a:srgbClr val="006EFA"/>
              </a:buClr>
              <a:buSzPct val="125000"/>
              <a:buFontTx/>
              <a:buChar char="•"/>
              <a:defRPr sz="3000">
                <a:solidFill>
                  <a:srgbClr val="2B2B2B"/>
                </a:solidFill>
                <a:latin typeface="Source Sans Pro"/>
                <a:ea typeface="Source Sans Pro"/>
                <a:cs typeface="Source Sans Pro"/>
                <a:sym typeface="Source Sans Pro"/>
              </a:defRPr>
            </a:pPr>
            <a:r>
              <a:rPr sz="1500" dirty="0">
                <a:solidFill>
                  <a:srgbClr val="2B2B2B"/>
                </a:solidFill>
                <a:latin typeface="Source Sans Pro"/>
                <a:ea typeface="Source Sans Pro"/>
                <a:sym typeface="Source Sans Pro"/>
              </a:rPr>
              <a:t>More text goes here, More text goes here, More text goes here,</a:t>
            </a:r>
          </a:p>
          <a:p>
            <a:pPr marL="198437" indent="-198437" defTabSz="412750">
              <a:lnSpc>
                <a:spcPts val="1950"/>
              </a:lnSpc>
              <a:buClr>
                <a:srgbClr val="006EFA"/>
              </a:buClr>
              <a:buSzPct val="125000"/>
              <a:buFontTx/>
              <a:buChar char="•"/>
              <a:defRPr sz="3000">
                <a:solidFill>
                  <a:srgbClr val="2B2B2B"/>
                </a:solidFill>
                <a:latin typeface="Source Sans Pro"/>
                <a:ea typeface="Source Sans Pro"/>
                <a:cs typeface="Source Sans Pro"/>
                <a:sym typeface="Source Sans Pro"/>
              </a:defRPr>
            </a:pPr>
            <a:endParaRPr sz="1500" dirty="0">
              <a:solidFill>
                <a:srgbClr val="2B2B2B"/>
              </a:solidFill>
              <a:latin typeface="Source Sans Pro"/>
              <a:ea typeface="Source Sans Pro"/>
              <a:sym typeface="Source Sans Pro"/>
            </a:endParaRPr>
          </a:p>
          <a:p>
            <a:pPr marL="198437" lvl="1" indent="-198437" defTabSz="412750">
              <a:lnSpc>
                <a:spcPts val="1950"/>
              </a:lnSpc>
              <a:buClr>
                <a:srgbClr val="006EFA"/>
              </a:buClr>
              <a:buSzPct val="125000"/>
              <a:buFontTx/>
              <a:buChar char="•"/>
              <a:defRPr sz="3000">
                <a:solidFill>
                  <a:srgbClr val="2B2B2B"/>
                </a:solidFill>
                <a:latin typeface="Source Sans Pro"/>
                <a:ea typeface="Source Sans Pro"/>
                <a:cs typeface="Source Sans Pro"/>
                <a:sym typeface="Source Sans Pro"/>
              </a:defRPr>
            </a:pPr>
            <a:r>
              <a:rPr sz="1500" dirty="0">
                <a:solidFill>
                  <a:srgbClr val="2B2B2B"/>
                </a:solidFill>
                <a:latin typeface="Source Sans Pro"/>
                <a:ea typeface="Source Sans Pro"/>
                <a:sym typeface="Source Sans Pro"/>
              </a:rPr>
              <a:t>More text goes here, More text goes here, More text goes here. here, More text goes here.</a:t>
            </a:r>
          </a:p>
          <a:p>
            <a:pPr marL="238125" indent="-238125" defTabSz="412750">
              <a:lnSpc>
                <a:spcPts val="2150"/>
              </a:lnSpc>
              <a:buClr>
                <a:srgbClr val="006EFA"/>
              </a:buClr>
              <a:buSzPct val="125000"/>
              <a:buFontTx/>
              <a:buChar char="•"/>
              <a:defRPr sz="3600">
                <a:solidFill>
                  <a:srgbClr val="000000"/>
                </a:solidFill>
                <a:latin typeface="Centra No1 Medium"/>
                <a:ea typeface="Centra No1 Medium"/>
                <a:cs typeface="Centra No1 Medium"/>
                <a:sym typeface="Centra No1 Medium"/>
              </a:defRPr>
            </a:pPr>
            <a:endParaRPr sz="1800" dirty="0">
              <a:solidFill>
                <a:srgbClr val="000000"/>
              </a:solidFill>
              <a:latin typeface="Centra No1 Medium"/>
              <a:ea typeface="Centra No1 Medium"/>
              <a:sym typeface="Centra No1 Medium"/>
            </a:endParaRPr>
          </a:p>
          <a:p>
            <a:pPr marL="198437" lvl="1" indent="-198437" defTabSz="412750">
              <a:lnSpc>
                <a:spcPts val="1950"/>
              </a:lnSpc>
              <a:buClr>
                <a:srgbClr val="006EFA"/>
              </a:buClr>
              <a:buSzPct val="125000"/>
              <a:buFontTx/>
              <a:buChar char="•"/>
              <a:defRPr sz="3000">
                <a:solidFill>
                  <a:srgbClr val="2B2B2B"/>
                </a:solidFill>
                <a:latin typeface="Source Sans Pro"/>
                <a:ea typeface="Source Sans Pro"/>
                <a:cs typeface="Source Sans Pro"/>
                <a:sym typeface="Source Sans Pro"/>
              </a:defRPr>
            </a:pPr>
            <a:r>
              <a:rPr sz="1500" dirty="0">
                <a:solidFill>
                  <a:srgbClr val="2B2B2B"/>
                </a:solidFill>
                <a:latin typeface="Source Sans Pro"/>
                <a:ea typeface="Source Sans Pro"/>
                <a:sym typeface="Source Sans Pro"/>
              </a:rPr>
              <a:t>More text goes here, More text goes here, More text goes here,</a:t>
            </a:r>
          </a:p>
        </p:txBody>
      </p:sp>
      <p:sp>
        <p:nvSpPr>
          <p:cNvPr id="25" name="Product">
            <a:extLst>
              <a:ext uri="{FF2B5EF4-FFF2-40B4-BE49-F238E27FC236}">
                <a16:creationId xmlns:a16="http://schemas.microsoft.com/office/drawing/2014/main" id="{5EA6EBB8-8411-4609-BE95-403B5933EB23}"/>
              </a:ext>
            </a:extLst>
          </p:cNvPr>
          <p:cNvSpPr txBox="1"/>
          <p:nvPr/>
        </p:nvSpPr>
        <p:spPr>
          <a:xfrm>
            <a:off x="6552930" y="4752293"/>
            <a:ext cx="615553" cy="2959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nSpc>
                <a:spcPts val="4200"/>
              </a:lnSpc>
              <a:defRPr sz="2400">
                <a:solidFill>
                  <a:srgbClr val="000000"/>
                </a:solidFill>
                <a:latin typeface="+mn-lt"/>
                <a:ea typeface="+mn-ea"/>
                <a:cs typeface="+mn-cs"/>
                <a:sym typeface="Centra No1 Bold"/>
              </a:defRPr>
            </a:lvl1pPr>
          </a:lstStyle>
          <a:p>
            <a:pPr defTabSz="412750">
              <a:lnSpc>
                <a:spcPts val="2100"/>
              </a:lnSpc>
            </a:pPr>
            <a:r>
              <a:rPr sz="1200">
                <a:latin typeface="Centra No1 Bold"/>
                <a:ea typeface="Centra No1 Bold"/>
              </a:rPr>
              <a:t>Product</a:t>
            </a:r>
          </a:p>
        </p:txBody>
      </p:sp>
      <p:sp>
        <p:nvSpPr>
          <p:cNvPr id="27" name="VCMS">
            <a:extLst>
              <a:ext uri="{FF2B5EF4-FFF2-40B4-BE49-F238E27FC236}">
                <a16:creationId xmlns:a16="http://schemas.microsoft.com/office/drawing/2014/main" id="{B869E6D5-1DDC-4415-8E5A-59CD11C816C8}"/>
              </a:ext>
            </a:extLst>
          </p:cNvPr>
          <p:cNvSpPr txBox="1"/>
          <p:nvPr/>
        </p:nvSpPr>
        <p:spPr>
          <a:xfrm>
            <a:off x="6597904" y="5130434"/>
            <a:ext cx="476092" cy="3055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nSpc>
                <a:spcPts val="4300"/>
              </a:lnSpc>
              <a:defRPr sz="2400">
                <a:solidFill>
                  <a:srgbClr val="000000"/>
                </a:solidFill>
              </a:defRPr>
            </a:lvl1pPr>
          </a:lstStyle>
          <a:p>
            <a:pPr defTabSz="412750">
              <a:lnSpc>
                <a:spcPts val="2150"/>
              </a:lnSpc>
            </a:pPr>
            <a:r>
              <a:rPr sz="1200" dirty="0"/>
              <a:t>VCMS</a:t>
            </a:r>
          </a:p>
        </p:txBody>
      </p:sp>
      <p:sp>
        <p:nvSpPr>
          <p:cNvPr id="28" name="Video portal">
            <a:extLst>
              <a:ext uri="{FF2B5EF4-FFF2-40B4-BE49-F238E27FC236}">
                <a16:creationId xmlns:a16="http://schemas.microsoft.com/office/drawing/2014/main" id="{E39BA35C-4C5A-42DC-8CA5-F17BBDAC6836}"/>
              </a:ext>
            </a:extLst>
          </p:cNvPr>
          <p:cNvSpPr txBox="1"/>
          <p:nvPr/>
        </p:nvSpPr>
        <p:spPr>
          <a:xfrm>
            <a:off x="6597904" y="5527690"/>
            <a:ext cx="944169" cy="3055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nSpc>
                <a:spcPts val="4300"/>
              </a:lnSpc>
              <a:defRPr sz="2400">
                <a:solidFill>
                  <a:srgbClr val="000000"/>
                </a:solidFill>
              </a:defRPr>
            </a:lvl1pPr>
          </a:lstStyle>
          <a:p>
            <a:pPr defTabSz="412750">
              <a:lnSpc>
                <a:spcPts val="2150"/>
              </a:lnSpc>
            </a:pPr>
            <a:r>
              <a:rPr sz="1200"/>
              <a:t>Video portal</a:t>
            </a:r>
          </a:p>
        </p:txBody>
      </p:sp>
      <p:sp>
        <p:nvSpPr>
          <p:cNvPr id="29" name="LMS Integration">
            <a:extLst>
              <a:ext uri="{FF2B5EF4-FFF2-40B4-BE49-F238E27FC236}">
                <a16:creationId xmlns:a16="http://schemas.microsoft.com/office/drawing/2014/main" id="{022FA941-9F02-4FBC-9CC6-FD5E837B7A97}"/>
              </a:ext>
            </a:extLst>
          </p:cNvPr>
          <p:cNvSpPr txBox="1"/>
          <p:nvPr/>
        </p:nvSpPr>
        <p:spPr>
          <a:xfrm>
            <a:off x="6597904" y="5924946"/>
            <a:ext cx="1179810" cy="3055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nSpc>
                <a:spcPts val="4300"/>
              </a:lnSpc>
              <a:defRPr sz="2400">
                <a:solidFill>
                  <a:srgbClr val="000000"/>
                </a:solidFill>
              </a:defRPr>
            </a:lvl1pPr>
          </a:lstStyle>
          <a:p>
            <a:pPr defTabSz="412750">
              <a:lnSpc>
                <a:spcPts val="2150"/>
              </a:lnSpc>
            </a:pPr>
            <a:r>
              <a:rPr sz="1200" dirty="0"/>
              <a:t>LMS Integration</a:t>
            </a:r>
          </a:p>
        </p:txBody>
      </p:sp>
      <p:sp>
        <p:nvSpPr>
          <p:cNvPr id="32" name="Footer Placeholder 4">
            <a:extLst>
              <a:ext uri="{FF2B5EF4-FFF2-40B4-BE49-F238E27FC236}">
                <a16:creationId xmlns:a16="http://schemas.microsoft.com/office/drawing/2014/main" id="{1787795E-B3CF-4B38-8A23-247C3659CF7F}"/>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33" name="Slide Number Placeholder 5">
            <a:extLst>
              <a:ext uri="{FF2B5EF4-FFF2-40B4-BE49-F238E27FC236}">
                <a16:creationId xmlns:a16="http://schemas.microsoft.com/office/drawing/2014/main" id="{BF5F666D-7E5F-4635-9FC2-0A243272384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2665021020"/>
      </p:ext>
    </p:extLst>
  </p:cSld>
  <p:clrMapOvr>
    <a:masterClrMapping/>
  </p:clrMapOvr>
  <p:transition spd="med"/>
  <p:timing>
    <p:tnLst>
      <p:par>
        <p:cTn id="1" dur="indefinite" restart="never" nodeType="tmRoot">
          <p:childTnLst>
            <p:video>
              <p:cMediaNode vol="100000">
                <p:cTn id="2" fill="hold" display="0">
                  <p:stCondLst>
                    <p:cond delay="indefinite"/>
                  </p:stCondLst>
                </p:cTn>
                <p:tgtEl>
                  <p:spTgt spid="21"/>
                </p:tgtEl>
              </p:cMediaNode>
            </p:video>
          </p:childTnLst>
        </p:cTn>
      </p:par>
    </p:tnLst>
  </p:timing>
  <p:extLst>
    <p:ext uri="{DCECCB84-F9BA-43D5-87BE-67443E8EF086}">
      <p15:sldGuideLst xmlns:p15="http://schemas.microsoft.com/office/powerpoint/2012/main">
        <p15:guide id="9" orient="horz" pos="1706">
          <p15:clr>
            <a:srgbClr val="000000"/>
          </p15:clr>
        </p15:guide>
        <p15:guide id="10" orient="horz" pos="3022">
          <p15:clr>
            <a:srgbClr val="00000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5_table">
    <p:bg>
      <p:bgPr>
        <a:solidFill>
          <a:schemeClr val="tx1"/>
        </a:solidFill>
        <a:effectLst/>
      </p:bgPr>
    </p:bg>
    <p:spTree>
      <p:nvGrpSpPr>
        <p:cNvPr id="1" name=""/>
        <p:cNvGrpSpPr/>
        <p:nvPr/>
      </p:nvGrpSpPr>
      <p:grpSpPr>
        <a:xfrm>
          <a:off x="0" y="0"/>
          <a:ext cx="0" cy="0"/>
          <a:chOff x="0" y="0"/>
          <a:chExt cx="0" cy="0"/>
        </a:xfrm>
      </p:grpSpPr>
      <p:pic>
        <p:nvPicPr>
          <p:cNvPr id="12" name="Image" descr="Image">
            <a:extLst>
              <a:ext uri="{FF2B5EF4-FFF2-40B4-BE49-F238E27FC236}">
                <a16:creationId xmlns:a16="http://schemas.microsoft.com/office/drawing/2014/main" id="{FCA8E356-0563-412B-9108-201E5BF7A677}"/>
              </a:ext>
            </a:extLst>
          </p:cNvPr>
          <p:cNvPicPr>
            <a:picLocks noChangeAspect="1"/>
          </p:cNvPicPr>
          <p:nvPr userDrawn="1"/>
        </p:nvPicPr>
        <p:blipFill>
          <a:blip r:embed="rId2"/>
          <a:stretch>
            <a:fillRect/>
          </a:stretch>
        </p:blipFill>
        <p:spPr>
          <a:xfrm>
            <a:off x="8305130" y="0"/>
            <a:ext cx="3905251" cy="6858000"/>
          </a:xfrm>
          <a:prstGeom prst="rect">
            <a:avLst/>
          </a:prstGeom>
          <a:ln w="12700" cap="flat">
            <a:noFill/>
            <a:miter lim="400000"/>
          </a:ln>
          <a:effectLst/>
        </p:spPr>
      </p:pic>
      <p:sp>
        <p:nvSpPr>
          <p:cNvPr id="21" name="text goes here, one to three lines.">
            <a:extLst>
              <a:ext uri="{FF2B5EF4-FFF2-40B4-BE49-F238E27FC236}">
                <a16:creationId xmlns:a16="http://schemas.microsoft.com/office/drawing/2014/main" id="{7E82F8D1-1372-472D-B52F-ACF3564F6F92}"/>
              </a:ext>
            </a:extLst>
          </p:cNvPr>
          <p:cNvSpPr txBox="1">
            <a:spLocks noGrp="1"/>
          </p:cNvSpPr>
          <p:nvPr>
            <p:ph type="body" sz="quarter" idx="19" hasCustomPrompt="1"/>
          </p:nvPr>
        </p:nvSpPr>
        <p:spPr>
          <a:xfrm>
            <a:off x="529774" y="1279974"/>
            <a:ext cx="6561942" cy="1367426"/>
          </a:xfrm>
          <a:prstGeom prst="rect">
            <a:avLst/>
          </a:prstGeom>
        </p:spPr>
        <p:txBody>
          <a:bodyPr wrap="square" anchor="t">
            <a:spAutoFit/>
          </a:bodyPr>
          <a:lstStyle>
            <a:lvl1pPr marL="0" indent="0" algn="l">
              <a:lnSpc>
                <a:spcPts val="1950"/>
              </a:lnSpc>
              <a:buSzTx/>
              <a:buNone/>
              <a:defRPr kumimoji="0" lang="en-GB" sz="16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r>
              <a:rPr lang="en-GB" dirty="0"/>
              <a:t>Leverages Kaltura as a central media management platform for students and professors across its campuses worldwide for teaching and learning and professional education. Uses Sakai Video Plugin, Kaltura Live, </a:t>
            </a:r>
            <a:r>
              <a:rPr lang="en-GB" dirty="0" err="1"/>
              <a:t>MediaSpace</a:t>
            </a:r>
            <a:r>
              <a:rPr lang="en-GB" dirty="0"/>
              <a:t>, KMC, Capture tools, and several marketplace solutions (e.g., VR, Notetaking).</a:t>
            </a:r>
          </a:p>
        </p:txBody>
      </p:sp>
      <p:pic>
        <p:nvPicPr>
          <p:cNvPr id="16" name="Kaltura_Logo_Horizontal_White_big_Kaltura_Logo_Horizontal_White.png" descr="Kaltura_Logo_Horizontal_White_big_Kaltura_Logo_Horizontal_White.png">
            <a:extLst>
              <a:ext uri="{FF2B5EF4-FFF2-40B4-BE49-F238E27FC236}">
                <a16:creationId xmlns:a16="http://schemas.microsoft.com/office/drawing/2014/main" id="{1F961AA8-EBA5-40D5-A97E-0EB6BC737BE1}"/>
              </a:ext>
            </a:extLst>
          </p:cNvPr>
          <p:cNvPicPr>
            <a:picLocks noChangeAspect="1"/>
          </p:cNvPicPr>
          <p:nvPr/>
        </p:nvPicPr>
        <p:blipFill>
          <a:blip r:embed="rId3"/>
          <a:stretch>
            <a:fillRect/>
          </a:stretch>
        </p:blipFill>
        <p:spPr>
          <a:xfrm>
            <a:off x="10753193" y="6335056"/>
            <a:ext cx="1118941" cy="287915"/>
          </a:xfrm>
          <a:prstGeom prst="rect">
            <a:avLst/>
          </a:prstGeom>
          <a:ln w="12700">
            <a:miter lim="400000"/>
          </a:ln>
        </p:spPr>
      </p:pic>
      <p:sp>
        <p:nvSpPr>
          <p:cNvPr id="22" name="Line">
            <a:extLst>
              <a:ext uri="{FF2B5EF4-FFF2-40B4-BE49-F238E27FC236}">
                <a16:creationId xmlns:a16="http://schemas.microsoft.com/office/drawing/2014/main" id="{210E889B-1C27-44CC-8900-0B3E3D643C62}"/>
              </a:ext>
            </a:extLst>
          </p:cNvPr>
          <p:cNvSpPr/>
          <p:nvPr/>
        </p:nvSpPr>
        <p:spPr>
          <a:xfrm>
            <a:off x="639833" y="4568726"/>
            <a:ext cx="6942564" cy="1"/>
          </a:xfrm>
          <a:prstGeom prst="line">
            <a:avLst/>
          </a:prstGeom>
          <a:ln w="25400">
            <a:solidFill>
              <a:srgbClr val="D5D5D5"/>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26" name="Title 1">
            <a:extLst>
              <a:ext uri="{FF2B5EF4-FFF2-40B4-BE49-F238E27FC236}">
                <a16:creationId xmlns:a16="http://schemas.microsoft.com/office/drawing/2014/main" id="{E04EDFCD-C018-40FD-AD36-7D355DF565E4}"/>
              </a:ext>
            </a:extLst>
          </p:cNvPr>
          <p:cNvSpPr>
            <a:spLocks noGrp="1"/>
          </p:cNvSpPr>
          <p:nvPr>
            <p:ph type="title" hasCustomPrompt="1"/>
          </p:nvPr>
        </p:nvSpPr>
        <p:spPr>
          <a:xfrm>
            <a:off x="538796" y="3560735"/>
            <a:ext cx="1861504" cy="566378"/>
          </a:xfrm>
          <a:prstGeom prst="rect">
            <a:avLst/>
          </a:prstGeom>
        </p:spPr>
        <p:txBody>
          <a:bodyPr/>
          <a:lstStyle>
            <a:lvl1pPr>
              <a:lnSpc>
                <a:spcPts val="2950"/>
              </a:lnSpc>
              <a:defRPr kumimoji="0" lang="en-GB" sz="4500" b="0" i="0" u="none" strike="noStrike" cap="none" spc="0" normalizeH="0" baseline="0" dirty="0" smtClean="0">
                <a:ln>
                  <a:noFill/>
                </a:ln>
                <a:solidFill>
                  <a:srgbClr val="006EFA"/>
                </a:solidFill>
                <a:effectLst/>
                <a:uFillTx/>
                <a:latin typeface="Centra No1 Bold"/>
                <a:ea typeface="Centra No1 Bold"/>
                <a:cs typeface="+mn-cs"/>
                <a:sym typeface="Centra No1 Bold"/>
              </a:defRPr>
            </a:lvl1pPr>
          </a:lstStyle>
          <a:p>
            <a:r>
              <a:rPr lang="en-GB" dirty="0"/>
              <a:t>Text</a:t>
            </a:r>
          </a:p>
        </p:txBody>
      </p:sp>
      <p:sp>
        <p:nvSpPr>
          <p:cNvPr id="31" name="text goes here, one to three lines.">
            <a:extLst>
              <a:ext uri="{FF2B5EF4-FFF2-40B4-BE49-F238E27FC236}">
                <a16:creationId xmlns:a16="http://schemas.microsoft.com/office/drawing/2014/main" id="{4A106EDF-C765-4A68-82D7-D1A0771B8563}"/>
              </a:ext>
            </a:extLst>
          </p:cNvPr>
          <p:cNvSpPr txBox="1">
            <a:spLocks noGrp="1"/>
          </p:cNvSpPr>
          <p:nvPr>
            <p:ph type="body" sz="quarter" idx="20" hasCustomPrompt="1"/>
          </p:nvPr>
        </p:nvSpPr>
        <p:spPr>
          <a:xfrm>
            <a:off x="8925172" y="3981581"/>
            <a:ext cx="2665168" cy="732701"/>
          </a:xfrm>
          <a:prstGeom prst="rect">
            <a:avLst/>
          </a:prstGeom>
        </p:spPr>
        <p:txBody>
          <a:bodyPr wrap="square" anchor="t">
            <a:spAutoFit/>
          </a:bodyPr>
          <a:lstStyle>
            <a:lvl1pPr marL="0" indent="0" algn="ctr">
              <a:lnSpc>
                <a:spcPts val="1700"/>
              </a:lnSpc>
              <a:buSzTx/>
              <a:buNone/>
              <a:defRPr kumimoji="0" lang="en-GB" sz="1150" b="0" i="0" u="none" strike="noStrike" cap="none" spc="0" normalizeH="0" baseline="0" dirty="0" smtClean="0">
                <a:ln>
                  <a:noFill/>
                </a:ln>
                <a:solidFill>
                  <a:srgbClr val="FFFFFF"/>
                </a:solidFill>
                <a:effectLst/>
                <a:uFillTx/>
                <a:latin typeface="Centra No1 Medium"/>
                <a:ea typeface="Centra No1 Medium"/>
                <a:cs typeface="Centra No1 Medium"/>
                <a:sym typeface="Centra No1"/>
              </a:defRPr>
            </a:lvl1pPr>
          </a:lstStyle>
          <a:p>
            <a:r>
              <a:rPr lang="en-GB" dirty="0"/>
              <a:t>Kristopher Moore Senior Instructional Design Specialist, Academic Technology Services</a:t>
            </a:r>
          </a:p>
        </p:txBody>
      </p:sp>
      <p:sp>
        <p:nvSpPr>
          <p:cNvPr id="32" name="text goes here, one to three lines.">
            <a:extLst>
              <a:ext uri="{FF2B5EF4-FFF2-40B4-BE49-F238E27FC236}">
                <a16:creationId xmlns:a16="http://schemas.microsoft.com/office/drawing/2014/main" id="{2D2A2ECB-997D-4EF5-B7AE-FD292D147065}"/>
              </a:ext>
            </a:extLst>
          </p:cNvPr>
          <p:cNvSpPr txBox="1">
            <a:spLocks noGrp="1"/>
          </p:cNvSpPr>
          <p:nvPr>
            <p:ph type="body" sz="quarter" idx="53" hasCustomPrompt="1"/>
          </p:nvPr>
        </p:nvSpPr>
        <p:spPr>
          <a:xfrm>
            <a:off x="387110" y="4769662"/>
            <a:ext cx="3095642" cy="1617238"/>
          </a:xfrm>
          <a:prstGeom prst="rect">
            <a:avLst/>
          </a:prstGeom>
        </p:spPr>
        <p:txBody>
          <a:bodyPr wrap="square" anchor="t">
            <a:spAutoFit/>
          </a:bodyPr>
          <a:lstStyle>
            <a:lvl1pPr marL="355500" marR="0" indent="-216000" algn="l" defTabSz="412750" eaLnBrk="1" fontAlgn="auto" latinLnBrk="0" hangingPunct="1">
              <a:lnSpc>
                <a:spcPts val="1950"/>
              </a:lnSpc>
              <a:spcBef>
                <a:spcPts val="0"/>
              </a:spcBef>
              <a:spcAft>
                <a:spcPts val="0"/>
              </a:spcAft>
              <a:buClr>
                <a:schemeClr val="bg2"/>
              </a:buClr>
              <a:buSzTx/>
              <a:buFont typeface="Arial" panose="020B0604020202020204" pitchFamily="34" charset="0"/>
              <a:buChar char="•"/>
              <a:tabLst>
                <a:tab pos="447675" algn="l"/>
              </a:tabLst>
              <a:defRPr kumimoji="0" lang="en-GB" sz="1500" b="0" i="0" u="none" strike="noStrike" cap="none" spc="0" normalizeH="0" baseline="0" dirty="0" smtClean="0">
                <a:ln>
                  <a:noFill/>
                </a:ln>
                <a:solidFill>
                  <a:schemeClr val="bg1"/>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vl2pPr marL="635000" indent="-457200">
              <a:defRPr sz="1500">
                <a:solidFill>
                  <a:schemeClr val="bg2"/>
                </a:solidFill>
                <a:latin typeface="Source Sans Pro" panose="020B0503030403020204" pitchFamily="34" charset="0"/>
                <a:ea typeface="Source Sans Pro" panose="020B0503030403020204" pitchFamily="34" charset="0"/>
              </a:defRPr>
            </a:lvl2pPr>
          </a:lstStyle>
          <a:p>
            <a:r>
              <a:rPr lang="en-GB" dirty="0"/>
              <a:t>More text goes here, More text goes here, More text goes here, More text goes here</a:t>
            </a:r>
          </a:p>
          <a:p>
            <a:endParaRPr lang="en-GB" dirty="0"/>
          </a:p>
          <a:p>
            <a:r>
              <a:rPr lang="en-GB" dirty="0"/>
              <a:t>More text goes here, More text goes here, More text goes here</a:t>
            </a:r>
          </a:p>
        </p:txBody>
      </p:sp>
      <p:sp>
        <p:nvSpPr>
          <p:cNvPr id="33" name="text goes here, one to three lines.">
            <a:extLst>
              <a:ext uri="{FF2B5EF4-FFF2-40B4-BE49-F238E27FC236}">
                <a16:creationId xmlns:a16="http://schemas.microsoft.com/office/drawing/2014/main" id="{4CD0ABDC-3085-45CF-8331-5BE898349563}"/>
              </a:ext>
            </a:extLst>
          </p:cNvPr>
          <p:cNvSpPr txBox="1">
            <a:spLocks noGrp="1"/>
          </p:cNvSpPr>
          <p:nvPr>
            <p:ph type="body" sz="quarter" idx="54" hasCustomPrompt="1"/>
          </p:nvPr>
        </p:nvSpPr>
        <p:spPr>
          <a:xfrm>
            <a:off x="3497550" y="4760976"/>
            <a:ext cx="3095642" cy="1617238"/>
          </a:xfrm>
          <a:prstGeom prst="rect">
            <a:avLst/>
          </a:prstGeom>
        </p:spPr>
        <p:txBody>
          <a:bodyPr wrap="square" anchor="t">
            <a:spAutoFit/>
          </a:bodyPr>
          <a:lstStyle>
            <a:lvl1pPr marL="355500" marR="0" indent="-216000" algn="l" defTabSz="412750" eaLnBrk="1" fontAlgn="auto" latinLnBrk="0" hangingPunct="1">
              <a:lnSpc>
                <a:spcPts val="1950"/>
              </a:lnSpc>
              <a:spcBef>
                <a:spcPts val="0"/>
              </a:spcBef>
              <a:spcAft>
                <a:spcPts val="0"/>
              </a:spcAft>
              <a:buClr>
                <a:schemeClr val="bg2"/>
              </a:buClr>
              <a:buSzTx/>
              <a:buFont typeface="Arial" panose="020B0604020202020204" pitchFamily="34" charset="0"/>
              <a:buChar char="•"/>
              <a:tabLst>
                <a:tab pos="447675" algn="l"/>
              </a:tabLst>
              <a:defRPr kumimoji="0" lang="en-GB" sz="1500" b="0" i="0" u="none" strike="noStrike" cap="none" spc="0" normalizeH="0" baseline="0" dirty="0" smtClean="0">
                <a:ln>
                  <a:noFill/>
                </a:ln>
                <a:solidFill>
                  <a:schemeClr val="bg1"/>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vl2pPr marL="635000" indent="-457200">
              <a:defRPr sz="1500">
                <a:solidFill>
                  <a:schemeClr val="bg2"/>
                </a:solidFill>
                <a:latin typeface="Source Sans Pro" panose="020B0503030403020204" pitchFamily="34" charset="0"/>
                <a:ea typeface="Source Sans Pro" panose="020B0503030403020204" pitchFamily="34" charset="0"/>
              </a:defRPr>
            </a:lvl2pPr>
          </a:lstStyle>
          <a:p>
            <a:r>
              <a:rPr lang="en-GB" dirty="0"/>
              <a:t>More text goes here, More text goes here, More text goes here, More text goes here</a:t>
            </a:r>
          </a:p>
          <a:p>
            <a:endParaRPr lang="en-GB" dirty="0"/>
          </a:p>
          <a:p>
            <a:r>
              <a:rPr lang="en-GB" dirty="0"/>
              <a:t>More text goes here, More text goes here, More text goes here</a:t>
            </a:r>
          </a:p>
        </p:txBody>
      </p:sp>
      <p:sp>
        <p:nvSpPr>
          <p:cNvPr id="34" name="Picture Placeholder 4">
            <a:extLst>
              <a:ext uri="{FF2B5EF4-FFF2-40B4-BE49-F238E27FC236}">
                <a16:creationId xmlns:a16="http://schemas.microsoft.com/office/drawing/2014/main" id="{FF1992F9-153E-43EE-AC1B-B9CDED785C5F}"/>
              </a:ext>
            </a:extLst>
          </p:cNvPr>
          <p:cNvSpPr>
            <a:spLocks noGrp="1"/>
          </p:cNvSpPr>
          <p:nvPr>
            <p:ph type="pic" sz="quarter" idx="26" hasCustomPrompt="1"/>
          </p:nvPr>
        </p:nvSpPr>
        <p:spPr>
          <a:xfrm>
            <a:off x="538796" y="528101"/>
            <a:ext cx="1742400" cy="453600"/>
          </a:xfrm>
          <a:prstGeom prst="rect">
            <a:avLst/>
          </a:prstGeom>
        </p:spPr>
        <p:txBody>
          <a:bodyPr/>
          <a:lstStyle>
            <a:lvl1pPr marL="0" indent="0" algn="ctr">
              <a:buNone/>
              <a:defRPr sz="1600">
                <a:solidFill>
                  <a:schemeClr val="bg1"/>
                </a:solidFill>
              </a:defRPr>
            </a:lvl1pPr>
          </a:lstStyle>
          <a:p>
            <a:r>
              <a:rPr lang="en-GB" dirty="0"/>
              <a:t>Insert here logo</a:t>
            </a:r>
            <a:endParaRPr lang="en-US" dirty="0"/>
          </a:p>
        </p:txBody>
      </p:sp>
      <p:sp>
        <p:nvSpPr>
          <p:cNvPr id="43" name="Footer Placeholder 4">
            <a:extLst>
              <a:ext uri="{FF2B5EF4-FFF2-40B4-BE49-F238E27FC236}">
                <a16:creationId xmlns:a16="http://schemas.microsoft.com/office/drawing/2014/main" id="{AE20780A-D85D-4115-93DF-DBC7391C5A72}"/>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44" name="Slide Number Placeholder 5">
            <a:extLst>
              <a:ext uri="{FF2B5EF4-FFF2-40B4-BE49-F238E27FC236}">
                <a16:creationId xmlns:a16="http://schemas.microsoft.com/office/drawing/2014/main" id="{BA39DF79-18D5-4950-94FE-9C4A1C9FECFA}"/>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50" name="text goes here, one to three lines.">
            <a:extLst>
              <a:ext uri="{FF2B5EF4-FFF2-40B4-BE49-F238E27FC236}">
                <a16:creationId xmlns:a16="http://schemas.microsoft.com/office/drawing/2014/main" id="{D5488BC4-DF99-4F63-B3C9-0CF63A91D6D4}"/>
              </a:ext>
            </a:extLst>
          </p:cNvPr>
          <p:cNvSpPr txBox="1">
            <a:spLocks noGrp="1"/>
          </p:cNvSpPr>
          <p:nvPr>
            <p:ph type="body" sz="quarter" idx="55" hasCustomPrompt="1"/>
          </p:nvPr>
        </p:nvSpPr>
        <p:spPr>
          <a:xfrm>
            <a:off x="2554287" y="3708223"/>
            <a:ext cx="2665168" cy="415627"/>
          </a:xfrm>
          <a:prstGeom prst="rect">
            <a:avLst/>
          </a:prstGeom>
        </p:spPr>
        <p:txBody>
          <a:bodyPr wrap="square" anchor="t">
            <a:spAutoFit/>
          </a:bodyPr>
          <a:lstStyle>
            <a:lvl1pPr marL="0" indent="0" algn="l">
              <a:lnSpc>
                <a:spcPts val="1700"/>
              </a:lnSpc>
              <a:buSzTx/>
              <a:buNone/>
              <a:defRPr kumimoji="0" lang="en-GB" sz="4500" b="0" i="0" u="none" strike="noStrike" cap="none" spc="0" normalizeH="0" baseline="0" dirty="0" smtClean="0">
                <a:ln>
                  <a:noFill/>
                </a:ln>
                <a:solidFill>
                  <a:srgbClr val="006EFA"/>
                </a:solidFill>
                <a:effectLst/>
                <a:uFillTx/>
                <a:latin typeface="Centra No1 Bold"/>
                <a:ea typeface="Centra No1 Bold"/>
                <a:cs typeface="+mn-cs"/>
                <a:sym typeface="Centra No1 Bold"/>
              </a:defRPr>
            </a:lvl1pPr>
          </a:lstStyle>
          <a:p>
            <a:r>
              <a:rPr lang="en-GB" dirty="0"/>
              <a:t>Text</a:t>
            </a:r>
          </a:p>
        </p:txBody>
      </p:sp>
      <p:sp>
        <p:nvSpPr>
          <p:cNvPr id="52" name="text goes here, one to three lines.">
            <a:extLst>
              <a:ext uri="{FF2B5EF4-FFF2-40B4-BE49-F238E27FC236}">
                <a16:creationId xmlns:a16="http://schemas.microsoft.com/office/drawing/2014/main" id="{48DA44DB-846F-4266-820F-8CF28D0CAA08}"/>
              </a:ext>
            </a:extLst>
          </p:cNvPr>
          <p:cNvSpPr txBox="1">
            <a:spLocks noGrp="1"/>
          </p:cNvSpPr>
          <p:nvPr>
            <p:ph type="body" sz="quarter" idx="56" hasCustomPrompt="1"/>
          </p:nvPr>
        </p:nvSpPr>
        <p:spPr>
          <a:xfrm>
            <a:off x="2673756" y="4151976"/>
            <a:ext cx="3041244" cy="312650"/>
          </a:xfrm>
          <a:prstGeom prst="rect">
            <a:avLst/>
          </a:prstGeom>
        </p:spPr>
        <p:txBody>
          <a:bodyPr wrap="square" anchor="t">
            <a:spAutoFit/>
          </a:bodyPr>
          <a:lstStyle>
            <a:lvl1pPr marL="0" indent="0" algn="l">
              <a:lnSpc>
                <a:spcPts val="1700"/>
              </a:lnSpc>
              <a:buSzTx/>
              <a:buNone/>
              <a:defRPr kumimoji="0" lang="en-GB" sz="1600" b="0" i="0" u="none" strike="noStrike" cap="none" spc="0" normalizeH="0" baseline="0" dirty="0" smtClean="0">
                <a:ln>
                  <a:noFill/>
                </a:ln>
                <a:solidFill>
                  <a:srgbClr val="000000"/>
                </a:solidFill>
                <a:effectLst/>
                <a:uFillTx/>
                <a:latin typeface="Centra No1"/>
                <a:ea typeface="Centra No1"/>
                <a:cs typeface="+mn-cs"/>
                <a:sym typeface="Centra No1 Bold"/>
              </a:defRPr>
            </a:lvl1pPr>
          </a:lstStyle>
          <a:p>
            <a:r>
              <a:rPr lang="en-GB" dirty="0"/>
              <a:t>Text</a:t>
            </a:r>
          </a:p>
        </p:txBody>
      </p:sp>
      <p:sp>
        <p:nvSpPr>
          <p:cNvPr id="53" name="text goes here, one to three lines.">
            <a:extLst>
              <a:ext uri="{FF2B5EF4-FFF2-40B4-BE49-F238E27FC236}">
                <a16:creationId xmlns:a16="http://schemas.microsoft.com/office/drawing/2014/main" id="{9AE4474B-45FB-4FD6-B111-01EB07421CE4}"/>
              </a:ext>
            </a:extLst>
          </p:cNvPr>
          <p:cNvSpPr txBox="1">
            <a:spLocks noGrp="1"/>
          </p:cNvSpPr>
          <p:nvPr>
            <p:ph type="body" sz="quarter" idx="57" hasCustomPrompt="1"/>
          </p:nvPr>
        </p:nvSpPr>
        <p:spPr>
          <a:xfrm>
            <a:off x="527056" y="4155609"/>
            <a:ext cx="1754140" cy="312650"/>
          </a:xfrm>
          <a:prstGeom prst="rect">
            <a:avLst/>
          </a:prstGeom>
        </p:spPr>
        <p:txBody>
          <a:bodyPr wrap="square" anchor="t">
            <a:spAutoFit/>
          </a:bodyPr>
          <a:lstStyle>
            <a:lvl1pPr marL="0" indent="0" algn="l">
              <a:lnSpc>
                <a:spcPts val="1700"/>
              </a:lnSpc>
              <a:buSzTx/>
              <a:buNone/>
              <a:defRPr kumimoji="0" lang="en-GB" sz="1600" b="0" i="0" u="none" strike="noStrike" cap="none" spc="0" normalizeH="0" baseline="0" dirty="0" smtClean="0">
                <a:ln>
                  <a:noFill/>
                </a:ln>
                <a:solidFill>
                  <a:srgbClr val="000000"/>
                </a:solidFill>
                <a:effectLst/>
                <a:uFillTx/>
                <a:latin typeface="Centra No1"/>
                <a:ea typeface="Centra No1"/>
                <a:cs typeface="+mn-cs"/>
                <a:sym typeface="Centra No1 Bold"/>
              </a:defRPr>
            </a:lvl1pPr>
          </a:lstStyle>
          <a:p>
            <a:r>
              <a:rPr lang="en-GB" dirty="0"/>
              <a:t>Text</a:t>
            </a:r>
          </a:p>
        </p:txBody>
      </p:sp>
      <p:sp>
        <p:nvSpPr>
          <p:cNvPr id="54" name="text goes here, one to three lines.">
            <a:extLst>
              <a:ext uri="{FF2B5EF4-FFF2-40B4-BE49-F238E27FC236}">
                <a16:creationId xmlns:a16="http://schemas.microsoft.com/office/drawing/2014/main" id="{AA007CB3-0F3F-4561-87C2-D1C3758F4B5B}"/>
              </a:ext>
            </a:extLst>
          </p:cNvPr>
          <p:cNvSpPr txBox="1">
            <a:spLocks noGrp="1"/>
          </p:cNvSpPr>
          <p:nvPr>
            <p:ph type="body" sz="quarter" idx="58" hasCustomPrompt="1"/>
          </p:nvPr>
        </p:nvSpPr>
        <p:spPr>
          <a:xfrm>
            <a:off x="6702857" y="4776488"/>
            <a:ext cx="1460068" cy="298480"/>
          </a:xfrm>
          <a:prstGeom prst="rect">
            <a:avLst/>
          </a:prstGeom>
        </p:spPr>
        <p:txBody>
          <a:bodyPr wrap="square" anchor="t">
            <a:spAutoFit/>
          </a:bodyPr>
          <a:lstStyle>
            <a:lvl1pPr marL="0" indent="0" algn="l">
              <a:lnSpc>
                <a:spcPts val="1700"/>
              </a:lnSpc>
              <a:buSzTx/>
              <a:buNone/>
              <a:defRPr kumimoji="0" lang="en-GB" sz="1200" b="0" i="0" u="none" strike="noStrike" cap="none" spc="0" normalizeH="0" baseline="0" dirty="0" smtClean="0">
                <a:ln>
                  <a:noFill/>
                </a:ln>
                <a:solidFill>
                  <a:srgbClr val="000000"/>
                </a:solidFill>
                <a:effectLst/>
                <a:uFillTx/>
                <a:latin typeface="Centra No1"/>
                <a:ea typeface="Centra No1"/>
                <a:cs typeface="+mj-cs"/>
                <a:sym typeface="Centra No1 Bold"/>
              </a:defRPr>
            </a:lvl1pPr>
          </a:lstStyle>
          <a:p>
            <a:r>
              <a:rPr lang="en-GB" dirty="0"/>
              <a:t>Product</a:t>
            </a:r>
          </a:p>
        </p:txBody>
      </p:sp>
      <p:sp>
        <p:nvSpPr>
          <p:cNvPr id="55" name="text goes here, one to three lines.">
            <a:extLst>
              <a:ext uri="{FF2B5EF4-FFF2-40B4-BE49-F238E27FC236}">
                <a16:creationId xmlns:a16="http://schemas.microsoft.com/office/drawing/2014/main" id="{39D80C30-E984-4BEA-A8DC-ECEA12219D75}"/>
              </a:ext>
            </a:extLst>
          </p:cNvPr>
          <p:cNvSpPr txBox="1">
            <a:spLocks noGrp="1"/>
          </p:cNvSpPr>
          <p:nvPr>
            <p:ph type="body" sz="quarter" idx="59" hasCustomPrompt="1"/>
          </p:nvPr>
        </p:nvSpPr>
        <p:spPr>
          <a:xfrm>
            <a:off x="6702857" y="5123848"/>
            <a:ext cx="1460068" cy="298480"/>
          </a:xfrm>
          <a:prstGeom prst="rect">
            <a:avLst/>
          </a:prstGeom>
        </p:spPr>
        <p:txBody>
          <a:bodyPr wrap="square" anchor="t">
            <a:spAutoFit/>
          </a:bodyPr>
          <a:lstStyle>
            <a:lvl1pPr marL="0" indent="0" algn="l">
              <a:lnSpc>
                <a:spcPts val="1700"/>
              </a:lnSpc>
              <a:buSzTx/>
              <a:buNone/>
              <a:defRPr kumimoji="0" lang="en-GB" sz="1200" b="0" i="0" u="none" strike="noStrike" cap="none" spc="0" normalizeH="0" baseline="0" dirty="0" smtClean="0">
                <a:ln>
                  <a:noFill/>
                </a:ln>
                <a:solidFill>
                  <a:srgbClr val="000000"/>
                </a:solidFill>
                <a:effectLst/>
                <a:uFillTx/>
                <a:latin typeface="Centra No1"/>
                <a:ea typeface="Centra No1"/>
                <a:cs typeface="+mj-cs"/>
                <a:sym typeface="Centra No1 Bold"/>
              </a:defRPr>
            </a:lvl1pPr>
          </a:lstStyle>
          <a:p>
            <a:r>
              <a:rPr lang="en-GB" dirty="0"/>
              <a:t>VCMS</a:t>
            </a:r>
          </a:p>
        </p:txBody>
      </p:sp>
      <p:sp>
        <p:nvSpPr>
          <p:cNvPr id="56" name="text goes here, one to three lines.">
            <a:extLst>
              <a:ext uri="{FF2B5EF4-FFF2-40B4-BE49-F238E27FC236}">
                <a16:creationId xmlns:a16="http://schemas.microsoft.com/office/drawing/2014/main" id="{9A502B75-5266-4B2F-BC96-988B9E177B7A}"/>
              </a:ext>
            </a:extLst>
          </p:cNvPr>
          <p:cNvSpPr txBox="1">
            <a:spLocks noGrp="1"/>
          </p:cNvSpPr>
          <p:nvPr>
            <p:ph type="body" sz="quarter" idx="60" hasCustomPrompt="1"/>
          </p:nvPr>
        </p:nvSpPr>
        <p:spPr>
          <a:xfrm>
            <a:off x="6702857" y="5471208"/>
            <a:ext cx="1460068" cy="298480"/>
          </a:xfrm>
          <a:prstGeom prst="rect">
            <a:avLst/>
          </a:prstGeom>
        </p:spPr>
        <p:txBody>
          <a:bodyPr wrap="square" anchor="t">
            <a:spAutoFit/>
          </a:bodyPr>
          <a:lstStyle>
            <a:lvl1pPr marL="0" indent="0" algn="l">
              <a:lnSpc>
                <a:spcPts val="1700"/>
              </a:lnSpc>
              <a:buSzTx/>
              <a:buNone/>
              <a:defRPr kumimoji="0" lang="en-GB" sz="1200" b="0" i="0" u="none" strike="noStrike" cap="none" spc="0" normalizeH="0" baseline="0" dirty="0" smtClean="0">
                <a:ln>
                  <a:noFill/>
                </a:ln>
                <a:solidFill>
                  <a:srgbClr val="000000"/>
                </a:solidFill>
                <a:effectLst/>
                <a:uFillTx/>
                <a:latin typeface="Centra No1"/>
                <a:ea typeface="Centra No1"/>
                <a:cs typeface="+mj-cs"/>
                <a:sym typeface="Centra No1 Bold"/>
              </a:defRPr>
            </a:lvl1pPr>
          </a:lstStyle>
          <a:p>
            <a:r>
              <a:rPr lang="en-GB" dirty="0"/>
              <a:t>Video portal</a:t>
            </a:r>
          </a:p>
        </p:txBody>
      </p:sp>
      <p:sp>
        <p:nvSpPr>
          <p:cNvPr id="57" name="text goes here, one to three lines.">
            <a:extLst>
              <a:ext uri="{FF2B5EF4-FFF2-40B4-BE49-F238E27FC236}">
                <a16:creationId xmlns:a16="http://schemas.microsoft.com/office/drawing/2014/main" id="{0B85EF9C-F3C8-4372-AB15-46EBC8D75A12}"/>
              </a:ext>
            </a:extLst>
          </p:cNvPr>
          <p:cNvSpPr txBox="1">
            <a:spLocks noGrp="1"/>
          </p:cNvSpPr>
          <p:nvPr>
            <p:ph type="body" sz="quarter" idx="61" hasCustomPrompt="1"/>
          </p:nvPr>
        </p:nvSpPr>
        <p:spPr>
          <a:xfrm>
            <a:off x="6702857" y="5818568"/>
            <a:ext cx="1460068" cy="298480"/>
          </a:xfrm>
          <a:prstGeom prst="rect">
            <a:avLst/>
          </a:prstGeom>
        </p:spPr>
        <p:txBody>
          <a:bodyPr wrap="square" anchor="t">
            <a:spAutoFit/>
          </a:bodyPr>
          <a:lstStyle>
            <a:lvl1pPr marL="0" indent="0" algn="l">
              <a:lnSpc>
                <a:spcPts val="1700"/>
              </a:lnSpc>
              <a:buSzTx/>
              <a:buNone/>
              <a:defRPr kumimoji="0" lang="en-GB" sz="1200" b="0" i="0" u="none" strike="noStrike" cap="none" spc="0" normalizeH="0" baseline="0" dirty="0" smtClean="0">
                <a:ln>
                  <a:noFill/>
                </a:ln>
                <a:solidFill>
                  <a:srgbClr val="000000"/>
                </a:solidFill>
                <a:effectLst/>
                <a:uFillTx/>
                <a:latin typeface="Centra No1"/>
                <a:ea typeface="Centra No1"/>
                <a:cs typeface="+mj-cs"/>
                <a:sym typeface="Centra No1 Bold"/>
              </a:defRPr>
            </a:lvl1pPr>
          </a:lstStyle>
          <a:p>
            <a:r>
              <a:rPr lang="en-GB" dirty="0"/>
              <a:t>LMS Integration</a:t>
            </a:r>
          </a:p>
        </p:txBody>
      </p:sp>
      <p:sp>
        <p:nvSpPr>
          <p:cNvPr id="23" name="Picture Placeholder 3">
            <a:extLst>
              <a:ext uri="{FF2B5EF4-FFF2-40B4-BE49-F238E27FC236}">
                <a16:creationId xmlns:a16="http://schemas.microsoft.com/office/drawing/2014/main" id="{B3A312A3-FC58-4DDB-A3FF-6BCE538372FA}"/>
              </a:ext>
            </a:extLst>
          </p:cNvPr>
          <p:cNvSpPr>
            <a:spLocks noGrp="1" noChangeAspect="1"/>
          </p:cNvSpPr>
          <p:nvPr>
            <p:ph type="pic" sz="quarter" idx="25" hasCustomPrompt="1"/>
          </p:nvPr>
        </p:nvSpPr>
        <p:spPr>
          <a:xfrm>
            <a:off x="9031914" y="1378774"/>
            <a:ext cx="2428249" cy="2428249"/>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27" name="Line">
            <a:extLst>
              <a:ext uri="{FF2B5EF4-FFF2-40B4-BE49-F238E27FC236}">
                <a16:creationId xmlns:a16="http://schemas.microsoft.com/office/drawing/2014/main" id="{34E5D26D-30F9-1D41-9DE5-8288F15C6668}"/>
              </a:ext>
            </a:extLst>
          </p:cNvPr>
          <p:cNvSpPr/>
          <p:nvPr userDrawn="1"/>
        </p:nvSpPr>
        <p:spPr>
          <a:xfrm>
            <a:off x="639833" y="4568726"/>
            <a:ext cx="6942564" cy="1"/>
          </a:xfrm>
          <a:prstGeom prst="line">
            <a:avLst/>
          </a:prstGeom>
          <a:ln w="25400">
            <a:solidFill>
              <a:srgbClr val="D5D5D5"/>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Tree>
    <p:extLst>
      <p:ext uri="{BB962C8B-B14F-4D97-AF65-F5344CB8AC3E}">
        <p14:creationId xmlns:p14="http://schemas.microsoft.com/office/powerpoint/2010/main" val="4254736330"/>
      </p:ext>
    </p:extLst>
  </p:cSld>
  <p:clrMapOvr>
    <a:masterClrMapping/>
  </p:clrMapOvr>
  <p:transition spd="med"/>
  <p:extLst>
    <p:ext uri="{DCECCB84-F9BA-43D5-87BE-67443E8EF086}">
      <p15:sldGuideLst xmlns:p15="http://schemas.microsoft.com/office/powerpoint/2012/main">
        <p15:guide id="3" pos="393">
          <p15:clr>
            <a:srgbClr val="000000"/>
          </p15:clr>
        </p15:guide>
        <p15:guide id="6" orient="horz" pos="459">
          <p15:clr>
            <a:srgbClr val="00000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6_table">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8ADF57-5051-469C-B15D-B46D2483F07B}"/>
              </a:ext>
            </a:extLst>
          </p:cNvPr>
          <p:cNvSpPr/>
          <p:nvPr userDrawn="1"/>
        </p:nvSpPr>
        <p:spPr>
          <a:xfrm>
            <a:off x="8282763" y="0"/>
            <a:ext cx="3909237" cy="6858000"/>
          </a:xfrm>
          <a:prstGeom prst="rect">
            <a:avLst/>
          </a:prstGeom>
          <a:solidFill>
            <a:schemeClr val="accent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1" name="text goes here, one to three lines.">
            <a:extLst>
              <a:ext uri="{FF2B5EF4-FFF2-40B4-BE49-F238E27FC236}">
                <a16:creationId xmlns:a16="http://schemas.microsoft.com/office/drawing/2014/main" id="{7E82F8D1-1372-472D-B52F-ACF3564F6F92}"/>
              </a:ext>
            </a:extLst>
          </p:cNvPr>
          <p:cNvSpPr txBox="1">
            <a:spLocks noGrp="1"/>
          </p:cNvSpPr>
          <p:nvPr>
            <p:ph type="body" sz="quarter" idx="19" hasCustomPrompt="1"/>
          </p:nvPr>
        </p:nvSpPr>
        <p:spPr>
          <a:xfrm>
            <a:off x="529774" y="1279974"/>
            <a:ext cx="6561942" cy="1367426"/>
          </a:xfrm>
          <a:prstGeom prst="rect">
            <a:avLst/>
          </a:prstGeom>
        </p:spPr>
        <p:txBody>
          <a:bodyPr wrap="square" anchor="t">
            <a:spAutoFit/>
          </a:bodyPr>
          <a:lstStyle>
            <a:lvl1pPr marL="0" indent="0" algn="l">
              <a:lnSpc>
                <a:spcPts val="1950"/>
              </a:lnSpc>
              <a:buSzTx/>
              <a:buNone/>
              <a:defRPr kumimoji="0" lang="en-GB" sz="16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r>
              <a:rPr lang="en-GB" dirty="0"/>
              <a:t>Leverages Kaltura as a central media management platform for students and professors across its campuses worldwide for teaching and learning and professional education. Uses Sakai Video Plugin, Kaltura Live, </a:t>
            </a:r>
            <a:r>
              <a:rPr lang="en-GB" dirty="0" err="1"/>
              <a:t>MediaSpace</a:t>
            </a:r>
            <a:r>
              <a:rPr lang="en-GB" dirty="0"/>
              <a:t>, KMC, Capture tools, and several marketplace solutions (e.g., VR, Notetaking).</a:t>
            </a:r>
          </a:p>
        </p:txBody>
      </p:sp>
      <p:pic>
        <p:nvPicPr>
          <p:cNvPr id="16" name="Kaltura_Logo_Horizontal_White_big_Kaltura_Logo_Horizontal_White.png" descr="Kaltura_Logo_Horizontal_White_big_Kaltura_Logo_Horizontal_White.png">
            <a:extLst>
              <a:ext uri="{FF2B5EF4-FFF2-40B4-BE49-F238E27FC236}">
                <a16:creationId xmlns:a16="http://schemas.microsoft.com/office/drawing/2014/main" id="{1F961AA8-EBA5-40D5-A97E-0EB6BC737BE1}"/>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sp>
        <p:nvSpPr>
          <p:cNvPr id="22" name="Line">
            <a:extLst>
              <a:ext uri="{FF2B5EF4-FFF2-40B4-BE49-F238E27FC236}">
                <a16:creationId xmlns:a16="http://schemas.microsoft.com/office/drawing/2014/main" id="{210E889B-1C27-44CC-8900-0B3E3D643C62}"/>
              </a:ext>
            </a:extLst>
          </p:cNvPr>
          <p:cNvSpPr/>
          <p:nvPr/>
        </p:nvSpPr>
        <p:spPr>
          <a:xfrm>
            <a:off x="639833" y="4568726"/>
            <a:ext cx="6942564" cy="1"/>
          </a:xfrm>
          <a:prstGeom prst="line">
            <a:avLst/>
          </a:prstGeom>
          <a:ln w="25400">
            <a:solidFill>
              <a:srgbClr val="D5D5D5"/>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26" name="Title 1">
            <a:extLst>
              <a:ext uri="{FF2B5EF4-FFF2-40B4-BE49-F238E27FC236}">
                <a16:creationId xmlns:a16="http://schemas.microsoft.com/office/drawing/2014/main" id="{E04EDFCD-C018-40FD-AD36-7D355DF565E4}"/>
              </a:ext>
            </a:extLst>
          </p:cNvPr>
          <p:cNvSpPr>
            <a:spLocks noGrp="1"/>
          </p:cNvSpPr>
          <p:nvPr>
            <p:ph type="title" hasCustomPrompt="1"/>
          </p:nvPr>
        </p:nvSpPr>
        <p:spPr>
          <a:xfrm>
            <a:off x="538796" y="3560735"/>
            <a:ext cx="1861504" cy="566378"/>
          </a:xfrm>
          <a:prstGeom prst="rect">
            <a:avLst/>
          </a:prstGeom>
        </p:spPr>
        <p:txBody>
          <a:bodyPr/>
          <a:lstStyle>
            <a:lvl1pPr>
              <a:lnSpc>
                <a:spcPts val="2950"/>
              </a:lnSpc>
              <a:defRPr kumimoji="0" lang="en-GB" sz="4500" b="0" i="0" u="none" strike="noStrike" cap="none" spc="0" normalizeH="0" baseline="0" dirty="0" smtClean="0">
                <a:ln>
                  <a:noFill/>
                </a:ln>
                <a:solidFill>
                  <a:schemeClr val="accent6"/>
                </a:solidFill>
                <a:effectLst/>
                <a:uFillTx/>
                <a:latin typeface="Centra No1 Bold"/>
                <a:ea typeface="Centra No1 Bold"/>
                <a:cs typeface="+mn-cs"/>
                <a:sym typeface="Centra No1 Bold"/>
              </a:defRPr>
            </a:lvl1pPr>
          </a:lstStyle>
          <a:p>
            <a:r>
              <a:rPr lang="en-GB" dirty="0"/>
              <a:t>Text</a:t>
            </a:r>
          </a:p>
        </p:txBody>
      </p:sp>
      <p:sp>
        <p:nvSpPr>
          <p:cNvPr id="31" name="text goes here, one to three lines.">
            <a:extLst>
              <a:ext uri="{FF2B5EF4-FFF2-40B4-BE49-F238E27FC236}">
                <a16:creationId xmlns:a16="http://schemas.microsoft.com/office/drawing/2014/main" id="{4A106EDF-C765-4A68-82D7-D1A0771B8563}"/>
              </a:ext>
            </a:extLst>
          </p:cNvPr>
          <p:cNvSpPr txBox="1">
            <a:spLocks noGrp="1"/>
          </p:cNvSpPr>
          <p:nvPr>
            <p:ph type="body" sz="quarter" idx="20" hasCustomPrompt="1"/>
          </p:nvPr>
        </p:nvSpPr>
        <p:spPr>
          <a:xfrm>
            <a:off x="8925172" y="3981581"/>
            <a:ext cx="2665168" cy="732701"/>
          </a:xfrm>
          <a:prstGeom prst="rect">
            <a:avLst/>
          </a:prstGeom>
        </p:spPr>
        <p:txBody>
          <a:bodyPr wrap="square" anchor="t">
            <a:spAutoFit/>
          </a:bodyPr>
          <a:lstStyle>
            <a:lvl1pPr marL="0" indent="0" algn="ctr">
              <a:lnSpc>
                <a:spcPts val="1700"/>
              </a:lnSpc>
              <a:buSzTx/>
              <a:buNone/>
              <a:defRPr kumimoji="0" lang="en-GB" sz="1150" b="0" i="0" u="none" strike="noStrike" cap="none" spc="0" normalizeH="0" baseline="0" dirty="0" smtClean="0">
                <a:ln>
                  <a:noFill/>
                </a:ln>
                <a:solidFill>
                  <a:srgbClr val="FFFFFF"/>
                </a:solidFill>
                <a:effectLst/>
                <a:uFillTx/>
                <a:latin typeface="Centra No1 Medium"/>
                <a:ea typeface="Centra No1 Medium"/>
                <a:cs typeface="Centra No1 Medium"/>
                <a:sym typeface="Centra No1"/>
              </a:defRPr>
            </a:lvl1pPr>
          </a:lstStyle>
          <a:p>
            <a:r>
              <a:rPr lang="en-GB" dirty="0"/>
              <a:t>Kristopher Moore Senior Instructional Design Specialist, Academic Technology Services</a:t>
            </a:r>
          </a:p>
        </p:txBody>
      </p:sp>
      <p:sp>
        <p:nvSpPr>
          <p:cNvPr id="32" name="text goes here, one to three lines.">
            <a:extLst>
              <a:ext uri="{FF2B5EF4-FFF2-40B4-BE49-F238E27FC236}">
                <a16:creationId xmlns:a16="http://schemas.microsoft.com/office/drawing/2014/main" id="{2D2A2ECB-997D-4EF5-B7AE-FD292D147065}"/>
              </a:ext>
            </a:extLst>
          </p:cNvPr>
          <p:cNvSpPr txBox="1">
            <a:spLocks noGrp="1"/>
          </p:cNvSpPr>
          <p:nvPr>
            <p:ph type="body" sz="quarter" idx="53" hasCustomPrompt="1"/>
          </p:nvPr>
        </p:nvSpPr>
        <p:spPr>
          <a:xfrm>
            <a:off x="387110" y="4769662"/>
            <a:ext cx="3095642" cy="1617238"/>
          </a:xfrm>
          <a:prstGeom prst="rect">
            <a:avLst/>
          </a:prstGeom>
        </p:spPr>
        <p:txBody>
          <a:bodyPr wrap="square" anchor="t">
            <a:spAutoFit/>
          </a:bodyPr>
          <a:lstStyle>
            <a:lvl1pPr marL="355500" marR="0" indent="-216000" algn="l" defTabSz="412750" eaLnBrk="1" fontAlgn="auto" latinLnBrk="0" hangingPunct="1">
              <a:lnSpc>
                <a:spcPts val="1950"/>
              </a:lnSpc>
              <a:spcBef>
                <a:spcPts val="0"/>
              </a:spcBef>
              <a:spcAft>
                <a:spcPts val="0"/>
              </a:spcAft>
              <a:buClr>
                <a:schemeClr val="accent6"/>
              </a:buClr>
              <a:buSzTx/>
              <a:buFont typeface="Arial" panose="020B0604020202020204" pitchFamily="34" charset="0"/>
              <a:buChar char="•"/>
              <a:tabLst>
                <a:tab pos="447675" algn="l"/>
              </a:tabLst>
              <a:defRPr kumimoji="0" lang="en-GB" sz="1500" b="0" i="0" u="none" strike="noStrike" cap="none" spc="0" normalizeH="0" baseline="0" dirty="0" smtClean="0">
                <a:ln>
                  <a:noFill/>
                </a:ln>
                <a:solidFill>
                  <a:schemeClr val="bg1"/>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vl2pPr marL="635000" indent="-457200">
              <a:defRPr sz="1500">
                <a:solidFill>
                  <a:schemeClr val="bg2"/>
                </a:solidFill>
                <a:latin typeface="Source Sans Pro" panose="020B0503030403020204" pitchFamily="34" charset="0"/>
                <a:ea typeface="Source Sans Pro" panose="020B0503030403020204" pitchFamily="34" charset="0"/>
              </a:defRPr>
            </a:lvl2pPr>
          </a:lstStyle>
          <a:p>
            <a:r>
              <a:rPr lang="en-GB" dirty="0"/>
              <a:t>More text goes here, More text goes here, More text goes here, More text goes here</a:t>
            </a:r>
          </a:p>
          <a:p>
            <a:endParaRPr lang="en-GB" dirty="0"/>
          </a:p>
          <a:p>
            <a:r>
              <a:rPr lang="en-GB" dirty="0"/>
              <a:t>More text goes here, More text goes here, More text goes here</a:t>
            </a:r>
          </a:p>
        </p:txBody>
      </p:sp>
      <p:sp>
        <p:nvSpPr>
          <p:cNvPr id="33" name="text goes here, one to three lines.">
            <a:extLst>
              <a:ext uri="{FF2B5EF4-FFF2-40B4-BE49-F238E27FC236}">
                <a16:creationId xmlns:a16="http://schemas.microsoft.com/office/drawing/2014/main" id="{4CD0ABDC-3085-45CF-8331-5BE898349563}"/>
              </a:ext>
            </a:extLst>
          </p:cNvPr>
          <p:cNvSpPr txBox="1">
            <a:spLocks noGrp="1"/>
          </p:cNvSpPr>
          <p:nvPr>
            <p:ph type="body" sz="quarter" idx="54" hasCustomPrompt="1"/>
          </p:nvPr>
        </p:nvSpPr>
        <p:spPr>
          <a:xfrm>
            <a:off x="3497550" y="4760976"/>
            <a:ext cx="3095642" cy="1617238"/>
          </a:xfrm>
          <a:prstGeom prst="rect">
            <a:avLst/>
          </a:prstGeom>
        </p:spPr>
        <p:txBody>
          <a:bodyPr wrap="square" anchor="t">
            <a:spAutoFit/>
          </a:bodyPr>
          <a:lstStyle>
            <a:lvl1pPr marL="355500" marR="0" indent="-216000" algn="l" defTabSz="412750" eaLnBrk="1" fontAlgn="auto" latinLnBrk="0" hangingPunct="1">
              <a:lnSpc>
                <a:spcPts val="1950"/>
              </a:lnSpc>
              <a:spcBef>
                <a:spcPts val="0"/>
              </a:spcBef>
              <a:spcAft>
                <a:spcPts val="0"/>
              </a:spcAft>
              <a:buClr>
                <a:schemeClr val="accent6"/>
              </a:buClr>
              <a:buSzTx/>
              <a:buFont typeface="Arial" panose="020B0604020202020204" pitchFamily="34" charset="0"/>
              <a:buChar char="•"/>
              <a:tabLst>
                <a:tab pos="447675" algn="l"/>
              </a:tabLst>
              <a:defRPr kumimoji="0" lang="en-GB" sz="1500" b="0" i="0" u="none" strike="noStrike" cap="none" spc="0" normalizeH="0" baseline="0" dirty="0" smtClean="0">
                <a:ln>
                  <a:noFill/>
                </a:ln>
                <a:solidFill>
                  <a:schemeClr val="bg1"/>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vl2pPr marL="635000" indent="-457200">
              <a:defRPr sz="1500">
                <a:solidFill>
                  <a:schemeClr val="bg2"/>
                </a:solidFill>
                <a:latin typeface="Source Sans Pro" panose="020B0503030403020204" pitchFamily="34" charset="0"/>
                <a:ea typeface="Source Sans Pro" panose="020B0503030403020204" pitchFamily="34" charset="0"/>
              </a:defRPr>
            </a:lvl2pPr>
          </a:lstStyle>
          <a:p>
            <a:r>
              <a:rPr lang="en-GB" dirty="0"/>
              <a:t>More text goes here, More text goes here, More text goes here, More text goes here</a:t>
            </a:r>
          </a:p>
          <a:p>
            <a:endParaRPr lang="en-GB" dirty="0"/>
          </a:p>
          <a:p>
            <a:r>
              <a:rPr lang="en-GB" dirty="0"/>
              <a:t>More text goes here, More text goes here, More text goes here</a:t>
            </a:r>
          </a:p>
        </p:txBody>
      </p:sp>
      <p:sp>
        <p:nvSpPr>
          <p:cNvPr id="34" name="Picture Placeholder 4">
            <a:extLst>
              <a:ext uri="{FF2B5EF4-FFF2-40B4-BE49-F238E27FC236}">
                <a16:creationId xmlns:a16="http://schemas.microsoft.com/office/drawing/2014/main" id="{FF1992F9-153E-43EE-AC1B-B9CDED785C5F}"/>
              </a:ext>
            </a:extLst>
          </p:cNvPr>
          <p:cNvSpPr>
            <a:spLocks noGrp="1"/>
          </p:cNvSpPr>
          <p:nvPr>
            <p:ph type="pic" sz="quarter" idx="26" hasCustomPrompt="1"/>
          </p:nvPr>
        </p:nvSpPr>
        <p:spPr>
          <a:xfrm>
            <a:off x="538796" y="528101"/>
            <a:ext cx="1742400" cy="453600"/>
          </a:xfrm>
          <a:prstGeom prst="rect">
            <a:avLst/>
          </a:prstGeom>
        </p:spPr>
        <p:txBody>
          <a:bodyPr/>
          <a:lstStyle>
            <a:lvl1pPr marL="0" indent="0" algn="ctr">
              <a:buNone/>
              <a:defRPr sz="1600">
                <a:solidFill>
                  <a:schemeClr val="bg1"/>
                </a:solidFill>
              </a:defRPr>
            </a:lvl1pPr>
          </a:lstStyle>
          <a:p>
            <a:r>
              <a:rPr lang="en-GB" dirty="0"/>
              <a:t>Insert here logo</a:t>
            </a:r>
            <a:endParaRPr lang="en-US" dirty="0"/>
          </a:p>
        </p:txBody>
      </p:sp>
      <p:sp>
        <p:nvSpPr>
          <p:cNvPr id="43" name="Footer Placeholder 4">
            <a:extLst>
              <a:ext uri="{FF2B5EF4-FFF2-40B4-BE49-F238E27FC236}">
                <a16:creationId xmlns:a16="http://schemas.microsoft.com/office/drawing/2014/main" id="{AE20780A-D85D-4115-93DF-DBC7391C5A72}"/>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44" name="Slide Number Placeholder 5">
            <a:extLst>
              <a:ext uri="{FF2B5EF4-FFF2-40B4-BE49-F238E27FC236}">
                <a16:creationId xmlns:a16="http://schemas.microsoft.com/office/drawing/2014/main" id="{BA39DF79-18D5-4950-94FE-9C4A1C9FECFA}"/>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50" name="text goes here, one to three lines.">
            <a:extLst>
              <a:ext uri="{FF2B5EF4-FFF2-40B4-BE49-F238E27FC236}">
                <a16:creationId xmlns:a16="http://schemas.microsoft.com/office/drawing/2014/main" id="{D5488BC4-DF99-4F63-B3C9-0CF63A91D6D4}"/>
              </a:ext>
            </a:extLst>
          </p:cNvPr>
          <p:cNvSpPr txBox="1">
            <a:spLocks noGrp="1"/>
          </p:cNvSpPr>
          <p:nvPr>
            <p:ph type="body" sz="quarter" idx="55" hasCustomPrompt="1"/>
          </p:nvPr>
        </p:nvSpPr>
        <p:spPr>
          <a:xfrm>
            <a:off x="2554287" y="3708223"/>
            <a:ext cx="2665168" cy="415627"/>
          </a:xfrm>
          <a:prstGeom prst="rect">
            <a:avLst/>
          </a:prstGeom>
        </p:spPr>
        <p:txBody>
          <a:bodyPr wrap="square" anchor="t">
            <a:spAutoFit/>
          </a:bodyPr>
          <a:lstStyle>
            <a:lvl1pPr marL="0" indent="0" algn="l">
              <a:lnSpc>
                <a:spcPts val="1700"/>
              </a:lnSpc>
              <a:buSzTx/>
              <a:buNone/>
              <a:defRPr kumimoji="0" lang="en-GB" sz="4500" b="0" i="0" u="none" strike="noStrike" cap="none" spc="0" normalizeH="0" baseline="0" dirty="0" smtClean="0">
                <a:ln>
                  <a:noFill/>
                </a:ln>
                <a:solidFill>
                  <a:schemeClr val="accent6"/>
                </a:solidFill>
                <a:effectLst/>
                <a:uFillTx/>
                <a:latin typeface="Centra No1 Bold"/>
                <a:ea typeface="Centra No1 Bold"/>
                <a:cs typeface="+mn-cs"/>
                <a:sym typeface="Centra No1 Bold"/>
              </a:defRPr>
            </a:lvl1pPr>
          </a:lstStyle>
          <a:p>
            <a:r>
              <a:rPr lang="en-GB" dirty="0"/>
              <a:t>Text</a:t>
            </a:r>
          </a:p>
        </p:txBody>
      </p:sp>
      <p:sp>
        <p:nvSpPr>
          <p:cNvPr id="52" name="text goes here, one to three lines.">
            <a:extLst>
              <a:ext uri="{FF2B5EF4-FFF2-40B4-BE49-F238E27FC236}">
                <a16:creationId xmlns:a16="http://schemas.microsoft.com/office/drawing/2014/main" id="{48DA44DB-846F-4266-820F-8CF28D0CAA08}"/>
              </a:ext>
            </a:extLst>
          </p:cNvPr>
          <p:cNvSpPr txBox="1">
            <a:spLocks noGrp="1"/>
          </p:cNvSpPr>
          <p:nvPr>
            <p:ph type="body" sz="quarter" idx="56" hasCustomPrompt="1"/>
          </p:nvPr>
        </p:nvSpPr>
        <p:spPr>
          <a:xfrm>
            <a:off x="2673756" y="4151976"/>
            <a:ext cx="3041244" cy="312650"/>
          </a:xfrm>
          <a:prstGeom prst="rect">
            <a:avLst/>
          </a:prstGeom>
        </p:spPr>
        <p:txBody>
          <a:bodyPr wrap="square" anchor="t">
            <a:spAutoFit/>
          </a:bodyPr>
          <a:lstStyle>
            <a:lvl1pPr marL="0" indent="0" algn="l">
              <a:lnSpc>
                <a:spcPts val="1700"/>
              </a:lnSpc>
              <a:buSzTx/>
              <a:buNone/>
              <a:defRPr kumimoji="0" lang="en-GB" sz="1600" b="0" i="0" u="none" strike="noStrike" cap="none" spc="0" normalizeH="0" baseline="0" dirty="0" smtClean="0">
                <a:ln>
                  <a:noFill/>
                </a:ln>
                <a:solidFill>
                  <a:srgbClr val="000000"/>
                </a:solidFill>
                <a:effectLst/>
                <a:uFillTx/>
                <a:latin typeface="Centra No1"/>
                <a:ea typeface="Centra No1"/>
                <a:cs typeface="+mn-cs"/>
                <a:sym typeface="Centra No1 Bold"/>
              </a:defRPr>
            </a:lvl1pPr>
          </a:lstStyle>
          <a:p>
            <a:r>
              <a:rPr lang="en-GB" dirty="0"/>
              <a:t>Text</a:t>
            </a:r>
          </a:p>
        </p:txBody>
      </p:sp>
      <p:sp>
        <p:nvSpPr>
          <p:cNvPr id="53" name="text goes here, one to three lines.">
            <a:extLst>
              <a:ext uri="{FF2B5EF4-FFF2-40B4-BE49-F238E27FC236}">
                <a16:creationId xmlns:a16="http://schemas.microsoft.com/office/drawing/2014/main" id="{9AE4474B-45FB-4FD6-B111-01EB07421CE4}"/>
              </a:ext>
            </a:extLst>
          </p:cNvPr>
          <p:cNvSpPr txBox="1">
            <a:spLocks noGrp="1"/>
          </p:cNvSpPr>
          <p:nvPr>
            <p:ph type="body" sz="quarter" idx="57" hasCustomPrompt="1"/>
          </p:nvPr>
        </p:nvSpPr>
        <p:spPr>
          <a:xfrm>
            <a:off x="527056" y="4155609"/>
            <a:ext cx="1754140" cy="312650"/>
          </a:xfrm>
          <a:prstGeom prst="rect">
            <a:avLst/>
          </a:prstGeom>
        </p:spPr>
        <p:txBody>
          <a:bodyPr wrap="square" anchor="t">
            <a:spAutoFit/>
          </a:bodyPr>
          <a:lstStyle>
            <a:lvl1pPr marL="0" indent="0" algn="l">
              <a:lnSpc>
                <a:spcPts val="1700"/>
              </a:lnSpc>
              <a:buSzTx/>
              <a:buNone/>
              <a:defRPr kumimoji="0" lang="en-GB" sz="1600" b="0" i="0" u="none" strike="noStrike" cap="none" spc="0" normalizeH="0" baseline="0" dirty="0" smtClean="0">
                <a:ln>
                  <a:noFill/>
                </a:ln>
                <a:solidFill>
                  <a:srgbClr val="000000"/>
                </a:solidFill>
                <a:effectLst/>
                <a:uFillTx/>
                <a:latin typeface="Centra No1"/>
                <a:ea typeface="Centra No1"/>
                <a:cs typeface="+mn-cs"/>
                <a:sym typeface="Centra No1 Bold"/>
              </a:defRPr>
            </a:lvl1pPr>
          </a:lstStyle>
          <a:p>
            <a:r>
              <a:rPr lang="en-GB" dirty="0"/>
              <a:t>Text</a:t>
            </a:r>
          </a:p>
        </p:txBody>
      </p:sp>
      <p:sp>
        <p:nvSpPr>
          <p:cNvPr id="54" name="text goes here, one to three lines.">
            <a:extLst>
              <a:ext uri="{FF2B5EF4-FFF2-40B4-BE49-F238E27FC236}">
                <a16:creationId xmlns:a16="http://schemas.microsoft.com/office/drawing/2014/main" id="{AA007CB3-0F3F-4561-87C2-D1C3758F4B5B}"/>
              </a:ext>
            </a:extLst>
          </p:cNvPr>
          <p:cNvSpPr txBox="1">
            <a:spLocks noGrp="1"/>
          </p:cNvSpPr>
          <p:nvPr>
            <p:ph type="body" sz="quarter" idx="58" hasCustomPrompt="1"/>
          </p:nvPr>
        </p:nvSpPr>
        <p:spPr>
          <a:xfrm>
            <a:off x="6702857" y="4776488"/>
            <a:ext cx="1460068" cy="298480"/>
          </a:xfrm>
          <a:prstGeom prst="rect">
            <a:avLst/>
          </a:prstGeom>
        </p:spPr>
        <p:txBody>
          <a:bodyPr wrap="square" anchor="t">
            <a:spAutoFit/>
          </a:bodyPr>
          <a:lstStyle>
            <a:lvl1pPr marL="0" indent="0" algn="l">
              <a:lnSpc>
                <a:spcPts val="1700"/>
              </a:lnSpc>
              <a:buSzTx/>
              <a:buNone/>
              <a:defRPr kumimoji="0" lang="en-GB" sz="1200" b="0" i="0" u="none" strike="noStrike" cap="none" spc="0" normalizeH="0" baseline="0" dirty="0" smtClean="0">
                <a:ln>
                  <a:noFill/>
                </a:ln>
                <a:solidFill>
                  <a:srgbClr val="000000"/>
                </a:solidFill>
                <a:effectLst/>
                <a:uFillTx/>
                <a:latin typeface="Centra No1"/>
                <a:ea typeface="Centra No1"/>
                <a:cs typeface="+mj-cs"/>
                <a:sym typeface="Centra No1 Bold"/>
              </a:defRPr>
            </a:lvl1pPr>
          </a:lstStyle>
          <a:p>
            <a:r>
              <a:rPr lang="en-GB" dirty="0"/>
              <a:t>Product</a:t>
            </a:r>
          </a:p>
        </p:txBody>
      </p:sp>
      <p:sp>
        <p:nvSpPr>
          <p:cNvPr id="55" name="text goes here, one to three lines.">
            <a:extLst>
              <a:ext uri="{FF2B5EF4-FFF2-40B4-BE49-F238E27FC236}">
                <a16:creationId xmlns:a16="http://schemas.microsoft.com/office/drawing/2014/main" id="{39D80C30-E984-4BEA-A8DC-ECEA12219D75}"/>
              </a:ext>
            </a:extLst>
          </p:cNvPr>
          <p:cNvSpPr txBox="1">
            <a:spLocks noGrp="1"/>
          </p:cNvSpPr>
          <p:nvPr>
            <p:ph type="body" sz="quarter" idx="59" hasCustomPrompt="1"/>
          </p:nvPr>
        </p:nvSpPr>
        <p:spPr>
          <a:xfrm>
            <a:off x="6702857" y="5123848"/>
            <a:ext cx="1460068" cy="298480"/>
          </a:xfrm>
          <a:prstGeom prst="rect">
            <a:avLst/>
          </a:prstGeom>
        </p:spPr>
        <p:txBody>
          <a:bodyPr wrap="square" anchor="t">
            <a:spAutoFit/>
          </a:bodyPr>
          <a:lstStyle>
            <a:lvl1pPr marL="0" indent="0" algn="l">
              <a:lnSpc>
                <a:spcPts val="1700"/>
              </a:lnSpc>
              <a:buSzTx/>
              <a:buNone/>
              <a:defRPr kumimoji="0" lang="en-GB" sz="1200" b="0" i="0" u="none" strike="noStrike" cap="none" spc="0" normalizeH="0" baseline="0" dirty="0" smtClean="0">
                <a:ln>
                  <a:noFill/>
                </a:ln>
                <a:solidFill>
                  <a:srgbClr val="000000"/>
                </a:solidFill>
                <a:effectLst/>
                <a:uFillTx/>
                <a:latin typeface="Centra No1"/>
                <a:ea typeface="Centra No1"/>
                <a:cs typeface="+mj-cs"/>
                <a:sym typeface="Centra No1 Bold"/>
              </a:defRPr>
            </a:lvl1pPr>
          </a:lstStyle>
          <a:p>
            <a:r>
              <a:rPr lang="en-GB" dirty="0"/>
              <a:t>VCMS</a:t>
            </a:r>
          </a:p>
        </p:txBody>
      </p:sp>
      <p:sp>
        <p:nvSpPr>
          <p:cNvPr id="56" name="text goes here, one to three lines.">
            <a:extLst>
              <a:ext uri="{FF2B5EF4-FFF2-40B4-BE49-F238E27FC236}">
                <a16:creationId xmlns:a16="http://schemas.microsoft.com/office/drawing/2014/main" id="{9A502B75-5266-4B2F-BC96-988B9E177B7A}"/>
              </a:ext>
            </a:extLst>
          </p:cNvPr>
          <p:cNvSpPr txBox="1">
            <a:spLocks noGrp="1"/>
          </p:cNvSpPr>
          <p:nvPr>
            <p:ph type="body" sz="quarter" idx="60" hasCustomPrompt="1"/>
          </p:nvPr>
        </p:nvSpPr>
        <p:spPr>
          <a:xfrm>
            <a:off x="6702857" y="5471208"/>
            <a:ext cx="1460068" cy="298480"/>
          </a:xfrm>
          <a:prstGeom prst="rect">
            <a:avLst/>
          </a:prstGeom>
        </p:spPr>
        <p:txBody>
          <a:bodyPr wrap="square" anchor="t">
            <a:spAutoFit/>
          </a:bodyPr>
          <a:lstStyle>
            <a:lvl1pPr marL="0" indent="0" algn="l">
              <a:lnSpc>
                <a:spcPts val="1700"/>
              </a:lnSpc>
              <a:buSzTx/>
              <a:buNone/>
              <a:defRPr kumimoji="0" lang="en-GB" sz="1200" b="0" i="0" u="none" strike="noStrike" cap="none" spc="0" normalizeH="0" baseline="0" dirty="0" smtClean="0">
                <a:ln>
                  <a:noFill/>
                </a:ln>
                <a:solidFill>
                  <a:srgbClr val="000000"/>
                </a:solidFill>
                <a:effectLst/>
                <a:uFillTx/>
                <a:latin typeface="Centra No1"/>
                <a:ea typeface="Centra No1"/>
                <a:cs typeface="+mj-cs"/>
                <a:sym typeface="Centra No1 Bold"/>
              </a:defRPr>
            </a:lvl1pPr>
          </a:lstStyle>
          <a:p>
            <a:r>
              <a:rPr lang="en-GB" dirty="0"/>
              <a:t>Video portal</a:t>
            </a:r>
          </a:p>
        </p:txBody>
      </p:sp>
      <p:sp>
        <p:nvSpPr>
          <p:cNvPr id="57" name="text goes here, one to three lines.">
            <a:extLst>
              <a:ext uri="{FF2B5EF4-FFF2-40B4-BE49-F238E27FC236}">
                <a16:creationId xmlns:a16="http://schemas.microsoft.com/office/drawing/2014/main" id="{0B85EF9C-F3C8-4372-AB15-46EBC8D75A12}"/>
              </a:ext>
            </a:extLst>
          </p:cNvPr>
          <p:cNvSpPr txBox="1">
            <a:spLocks noGrp="1"/>
          </p:cNvSpPr>
          <p:nvPr>
            <p:ph type="body" sz="quarter" idx="61" hasCustomPrompt="1"/>
          </p:nvPr>
        </p:nvSpPr>
        <p:spPr>
          <a:xfrm>
            <a:off x="6702857" y="5818568"/>
            <a:ext cx="1460068" cy="298480"/>
          </a:xfrm>
          <a:prstGeom prst="rect">
            <a:avLst/>
          </a:prstGeom>
        </p:spPr>
        <p:txBody>
          <a:bodyPr wrap="square" anchor="t">
            <a:spAutoFit/>
          </a:bodyPr>
          <a:lstStyle>
            <a:lvl1pPr marL="0" indent="0" algn="l">
              <a:lnSpc>
                <a:spcPts val="1700"/>
              </a:lnSpc>
              <a:buSzTx/>
              <a:buNone/>
              <a:defRPr kumimoji="0" lang="en-GB" sz="1200" b="0" i="0" u="none" strike="noStrike" cap="none" spc="0" normalizeH="0" baseline="0" dirty="0" smtClean="0">
                <a:ln>
                  <a:noFill/>
                </a:ln>
                <a:solidFill>
                  <a:srgbClr val="000000"/>
                </a:solidFill>
                <a:effectLst/>
                <a:uFillTx/>
                <a:latin typeface="Centra No1"/>
                <a:ea typeface="Centra No1"/>
                <a:cs typeface="+mj-cs"/>
                <a:sym typeface="Centra No1 Bold"/>
              </a:defRPr>
            </a:lvl1pPr>
          </a:lstStyle>
          <a:p>
            <a:r>
              <a:rPr lang="en-GB" dirty="0"/>
              <a:t>LMS Integration</a:t>
            </a:r>
          </a:p>
        </p:txBody>
      </p:sp>
      <p:sp>
        <p:nvSpPr>
          <p:cNvPr id="23" name="Picture Placeholder 3">
            <a:extLst>
              <a:ext uri="{FF2B5EF4-FFF2-40B4-BE49-F238E27FC236}">
                <a16:creationId xmlns:a16="http://schemas.microsoft.com/office/drawing/2014/main" id="{B3A312A3-FC58-4DDB-A3FF-6BCE538372FA}"/>
              </a:ext>
            </a:extLst>
          </p:cNvPr>
          <p:cNvSpPr>
            <a:spLocks noGrp="1" noChangeAspect="1"/>
          </p:cNvSpPr>
          <p:nvPr>
            <p:ph type="pic" sz="quarter" idx="25" hasCustomPrompt="1"/>
          </p:nvPr>
        </p:nvSpPr>
        <p:spPr>
          <a:xfrm>
            <a:off x="9031914" y="1378774"/>
            <a:ext cx="2428249" cy="2428249"/>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27" name="Line">
            <a:extLst>
              <a:ext uri="{FF2B5EF4-FFF2-40B4-BE49-F238E27FC236}">
                <a16:creationId xmlns:a16="http://schemas.microsoft.com/office/drawing/2014/main" id="{78563EDC-3D48-9C4D-9917-4CC8932B0A36}"/>
              </a:ext>
            </a:extLst>
          </p:cNvPr>
          <p:cNvSpPr/>
          <p:nvPr userDrawn="1"/>
        </p:nvSpPr>
        <p:spPr>
          <a:xfrm>
            <a:off x="639833" y="4568726"/>
            <a:ext cx="6942564" cy="1"/>
          </a:xfrm>
          <a:prstGeom prst="line">
            <a:avLst/>
          </a:prstGeom>
          <a:ln w="25400">
            <a:solidFill>
              <a:srgbClr val="D5D5D5"/>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Tree>
    <p:extLst>
      <p:ext uri="{BB962C8B-B14F-4D97-AF65-F5344CB8AC3E}">
        <p14:creationId xmlns:p14="http://schemas.microsoft.com/office/powerpoint/2010/main" val="688344024"/>
      </p:ext>
    </p:extLst>
  </p:cSld>
  <p:clrMapOvr>
    <a:masterClrMapping/>
  </p:clrMapOvr>
  <p:transition spd="med"/>
  <p:extLst>
    <p:ext uri="{DCECCB84-F9BA-43D5-87BE-67443E8EF086}">
      <p15:sldGuideLst xmlns:p15="http://schemas.microsoft.com/office/powerpoint/2012/main">
        <p15:guide id="3" pos="393">
          <p15:clr>
            <a:srgbClr val="000000"/>
          </p15:clr>
        </p15:guide>
        <p15:guide id="6" orient="horz" pos="459">
          <p15:clr>
            <a:srgbClr val="00000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7_table">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8ADF57-5051-469C-B15D-B46D2483F07B}"/>
              </a:ext>
            </a:extLst>
          </p:cNvPr>
          <p:cNvSpPr/>
          <p:nvPr userDrawn="1"/>
        </p:nvSpPr>
        <p:spPr>
          <a:xfrm>
            <a:off x="-19050" y="0"/>
            <a:ext cx="3909237" cy="6858000"/>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1" name="text goes here, one to three lines.">
            <a:extLst>
              <a:ext uri="{FF2B5EF4-FFF2-40B4-BE49-F238E27FC236}">
                <a16:creationId xmlns:a16="http://schemas.microsoft.com/office/drawing/2014/main" id="{7E82F8D1-1372-472D-B52F-ACF3564F6F92}"/>
              </a:ext>
            </a:extLst>
          </p:cNvPr>
          <p:cNvSpPr txBox="1">
            <a:spLocks noGrp="1"/>
          </p:cNvSpPr>
          <p:nvPr>
            <p:ph type="body" sz="quarter" idx="19" hasCustomPrompt="1"/>
          </p:nvPr>
        </p:nvSpPr>
        <p:spPr>
          <a:xfrm>
            <a:off x="4051661" y="1279974"/>
            <a:ext cx="6561942" cy="1367426"/>
          </a:xfrm>
          <a:prstGeom prst="rect">
            <a:avLst/>
          </a:prstGeom>
        </p:spPr>
        <p:txBody>
          <a:bodyPr wrap="square" anchor="t">
            <a:spAutoFit/>
          </a:bodyPr>
          <a:lstStyle>
            <a:lvl1pPr marL="0" indent="0" algn="l">
              <a:lnSpc>
                <a:spcPts val="1950"/>
              </a:lnSpc>
              <a:buSzTx/>
              <a:buNone/>
              <a:defRPr kumimoji="0" lang="en-GB" sz="16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r>
              <a:rPr lang="en-GB" dirty="0"/>
              <a:t>Leverages Kaltura as a central media management platform for students and professors across its campuses worldwide for teaching and learning and professional education. Uses Sakai Video Plugin, Kaltura Live, </a:t>
            </a:r>
            <a:r>
              <a:rPr lang="en-GB" dirty="0" err="1"/>
              <a:t>MediaSpace</a:t>
            </a:r>
            <a:r>
              <a:rPr lang="en-GB" dirty="0"/>
              <a:t>, KMC, Capture tools, and several marketplace solutions (e.g., VR, Notetaking).</a:t>
            </a:r>
          </a:p>
        </p:txBody>
      </p:sp>
      <p:sp>
        <p:nvSpPr>
          <p:cNvPr id="22" name="Line">
            <a:extLst>
              <a:ext uri="{FF2B5EF4-FFF2-40B4-BE49-F238E27FC236}">
                <a16:creationId xmlns:a16="http://schemas.microsoft.com/office/drawing/2014/main" id="{210E889B-1C27-44CC-8900-0B3E3D643C62}"/>
              </a:ext>
            </a:extLst>
          </p:cNvPr>
          <p:cNvSpPr/>
          <p:nvPr/>
        </p:nvSpPr>
        <p:spPr>
          <a:xfrm>
            <a:off x="4161720" y="4568726"/>
            <a:ext cx="6942564" cy="1"/>
          </a:xfrm>
          <a:prstGeom prst="line">
            <a:avLst/>
          </a:prstGeom>
          <a:ln w="25400">
            <a:solidFill>
              <a:srgbClr val="D5D5D5"/>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26" name="Title 1">
            <a:extLst>
              <a:ext uri="{FF2B5EF4-FFF2-40B4-BE49-F238E27FC236}">
                <a16:creationId xmlns:a16="http://schemas.microsoft.com/office/drawing/2014/main" id="{E04EDFCD-C018-40FD-AD36-7D355DF565E4}"/>
              </a:ext>
            </a:extLst>
          </p:cNvPr>
          <p:cNvSpPr>
            <a:spLocks noGrp="1"/>
          </p:cNvSpPr>
          <p:nvPr>
            <p:ph type="title" hasCustomPrompt="1"/>
          </p:nvPr>
        </p:nvSpPr>
        <p:spPr>
          <a:xfrm>
            <a:off x="4060683" y="3560735"/>
            <a:ext cx="1861504" cy="566378"/>
          </a:xfrm>
          <a:prstGeom prst="rect">
            <a:avLst/>
          </a:prstGeom>
        </p:spPr>
        <p:txBody>
          <a:bodyPr/>
          <a:lstStyle>
            <a:lvl1pPr>
              <a:lnSpc>
                <a:spcPts val="2950"/>
              </a:lnSpc>
              <a:defRPr kumimoji="0" lang="en-GB" sz="4500" b="0" i="0" u="none" strike="noStrike" cap="none" spc="0" normalizeH="0" baseline="0" dirty="0" smtClean="0">
                <a:ln>
                  <a:noFill/>
                </a:ln>
                <a:solidFill>
                  <a:schemeClr val="accent4"/>
                </a:solidFill>
                <a:effectLst/>
                <a:uFillTx/>
                <a:latin typeface="Centra No1 Bold"/>
                <a:ea typeface="Centra No1 Bold"/>
                <a:cs typeface="+mn-cs"/>
                <a:sym typeface="Centra No1 Bold"/>
              </a:defRPr>
            </a:lvl1pPr>
          </a:lstStyle>
          <a:p>
            <a:r>
              <a:rPr lang="en-GB" dirty="0"/>
              <a:t>Text</a:t>
            </a:r>
          </a:p>
        </p:txBody>
      </p:sp>
      <p:sp>
        <p:nvSpPr>
          <p:cNvPr id="31" name="text goes here, one to three lines.">
            <a:extLst>
              <a:ext uri="{FF2B5EF4-FFF2-40B4-BE49-F238E27FC236}">
                <a16:creationId xmlns:a16="http://schemas.microsoft.com/office/drawing/2014/main" id="{4A106EDF-C765-4A68-82D7-D1A0771B8563}"/>
              </a:ext>
            </a:extLst>
          </p:cNvPr>
          <p:cNvSpPr txBox="1">
            <a:spLocks noGrp="1"/>
          </p:cNvSpPr>
          <p:nvPr>
            <p:ph type="body" sz="quarter" idx="20" hasCustomPrompt="1"/>
          </p:nvPr>
        </p:nvSpPr>
        <p:spPr>
          <a:xfrm>
            <a:off x="623359" y="3981581"/>
            <a:ext cx="2665168" cy="732701"/>
          </a:xfrm>
          <a:prstGeom prst="rect">
            <a:avLst/>
          </a:prstGeom>
        </p:spPr>
        <p:txBody>
          <a:bodyPr wrap="square" anchor="t">
            <a:spAutoFit/>
          </a:bodyPr>
          <a:lstStyle>
            <a:lvl1pPr marL="0" indent="0" algn="ctr">
              <a:lnSpc>
                <a:spcPts val="1700"/>
              </a:lnSpc>
              <a:buSzTx/>
              <a:buNone/>
              <a:defRPr kumimoji="0" lang="en-GB" sz="1150" b="0" i="0" u="none" strike="noStrike" cap="none" spc="0" normalizeH="0" baseline="0" dirty="0" smtClean="0">
                <a:ln>
                  <a:noFill/>
                </a:ln>
                <a:solidFill>
                  <a:srgbClr val="FFFFFF"/>
                </a:solidFill>
                <a:effectLst/>
                <a:uFillTx/>
                <a:latin typeface="Centra No1 Medium"/>
                <a:ea typeface="Centra No1 Medium"/>
                <a:cs typeface="Centra No1 Medium"/>
                <a:sym typeface="Centra No1"/>
              </a:defRPr>
            </a:lvl1pPr>
          </a:lstStyle>
          <a:p>
            <a:r>
              <a:rPr lang="en-GB" dirty="0"/>
              <a:t>Kristopher Moore Senior Instructional Design Specialist, Academic Technology Services</a:t>
            </a:r>
          </a:p>
        </p:txBody>
      </p:sp>
      <p:sp>
        <p:nvSpPr>
          <p:cNvPr id="32" name="text goes here, one to three lines.">
            <a:extLst>
              <a:ext uri="{FF2B5EF4-FFF2-40B4-BE49-F238E27FC236}">
                <a16:creationId xmlns:a16="http://schemas.microsoft.com/office/drawing/2014/main" id="{2D2A2ECB-997D-4EF5-B7AE-FD292D147065}"/>
              </a:ext>
            </a:extLst>
          </p:cNvPr>
          <p:cNvSpPr txBox="1">
            <a:spLocks noGrp="1"/>
          </p:cNvSpPr>
          <p:nvPr>
            <p:ph type="body" sz="quarter" idx="53" hasCustomPrompt="1"/>
          </p:nvPr>
        </p:nvSpPr>
        <p:spPr>
          <a:xfrm>
            <a:off x="3908997" y="4769662"/>
            <a:ext cx="3095642" cy="1617238"/>
          </a:xfrm>
          <a:prstGeom prst="rect">
            <a:avLst/>
          </a:prstGeom>
        </p:spPr>
        <p:txBody>
          <a:bodyPr wrap="square" anchor="t">
            <a:spAutoFit/>
          </a:bodyPr>
          <a:lstStyle>
            <a:lvl1pPr marL="355500" marR="0" indent="-216000" algn="l" defTabSz="412750" eaLnBrk="1" fontAlgn="auto" latinLnBrk="0" hangingPunct="1">
              <a:lnSpc>
                <a:spcPts val="1950"/>
              </a:lnSpc>
              <a:spcBef>
                <a:spcPts val="0"/>
              </a:spcBef>
              <a:spcAft>
                <a:spcPts val="0"/>
              </a:spcAft>
              <a:buClr>
                <a:schemeClr val="accent4"/>
              </a:buClr>
              <a:buSzTx/>
              <a:buFont typeface="Arial" panose="020B0604020202020204" pitchFamily="34" charset="0"/>
              <a:buChar char="•"/>
              <a:tabLst>
                <a:tab pos="447675" algn="l"/>
              </a:tabLst>
              <a:defRPr kumimoji="0" lang="en-GB" sz="1500" b="0" i="0" u="none" strike="noStrike" cap="none" spc="0" normalizeH="0" baseline="0" dirty="0" smtClean="0">
                <a:ln>
                  <a:noFill/>
                </a:ln>
                <a:solidFill>
                  <a:schemeClr val="bg1"/>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vl2pPr marL="635000" indent="-457200">
              <a:defRPr sz="1500">
                <a:solidFill>
                  <a:schemeClr val="bg2"/>
                </a:solidFill>
                <a:latin typeface="Source Sans Pro" panose="020B0503030403020204" pitchFamily="34" charset="0"/>
                <a:ea typeface="Source Sans Pro" panose="020B0503030403020204" pitchFamily="34" charset="0"/>
              </a:defRPr>
            </a:lvl2pPr>
          </a:lstStyle>
          <a:p>
            <a:r>
              <a:rPr lang="en-GB" dirty="0"/>
              <a:t>More text goes here, More text goes here, More text goes here, More text goes here</a:t>
            </a:r>
          </a:p>
          <a:p>
            <a:endParaRPr lang="en-GB" dirty="0"/>
          </a:p>
          <a:p>
            <a:r>
              <a:rPr lang="en-GB" dirty="0"/>
              <a:t>More text goes here, More text goes here, More text goes here</a:t>
            </a:r>
          </a:p>
        </p:txBody>
      </p:sp>
      <p:sp>
        <p:nvSpPr>
          <p:cNvPr id="33" name="text goes here, one to three lines.">
            <a:extLst>
              <a:ext uri="{FF2B5EF4-FFF2-40B4-BE49-F238E27FC236}">
                <a16:creationId xmlns:a16="http://schemas.microsoft.com/office/drawing/2014/main" id="{4CD0ABDC-3085-45CF-8331-5BE898349563}"/>
              </a:ext>
            </a:extLst>
          </p:cNvPr>
          <p:cNvSpPr txBox="1">
            <a:spLocks noGrp="1"/>
          </p:cNvSpPr>
          <p:nvPr>
            <p:ph type="body" sz="quarter" idx="54" hasCustomPrompt="1"/>
          </p:nvPr>
        </p:nvSpPr>
        <p:spPr>
          <a:xfrm>
            <a:off x="7019437" y="4760976"/>
            <a:ext cx="3095642" cy="1617238"/>
          </a:xfrm>
          <a:prstGeom prst="rect">
            <a:avLst/>
          </a:prstGeom>
        </p:spPr>
        <p:txBody>
          <a:bodyPr wrap="square" anchor="t">
            <a:spAutoFit/>
          </a:bodyPr>
          <a:lstStyle>
            <a:lvl1pPr marL="355500" marR="0" indent="-216000" algn="l" defTabSz="412750" eaLnBrk="1" fontAlgn="auto" latinLnBrk="0" hangingPunct="1">
              <a:lnSpc>
                <a:spcPts val="1950"/>
              </a:lnSpc>
              <a:spcBef>
                <a:spcPts val="0"/>
              </a:spcBef>
              <a:spcAft>
                <a:spcPts val="0"/>
              </a:spcAft>
              <a:buClr>
                <a:schemeClr val="accent4"/>
              </a:buClr>
              <a:buSzTx/>
              <a:buFont typeface="Arial" panose="020B0604020202020204" pitchFamily="34" charset="0"/>
              <a:buChar char="•"/>
              <a:tabLst>
                <a:tab pos="447675" algn="l"/>
              </a:tabLst>
              <a:defRPr kumimoji="0" lang="en-GB" sz="1500" b="0" i="0" u="none" strike="noStrike" cap="none" spc="0" normalizeH="0" baseline="0" dirty="0" smtClean="0">
                <a:ln>
                  <a:noFill/>
                </a:ln>
                <a:solidFill>
                  <a:schemeClr val="bg1"/>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vl2pPr marL="635000" indent="-457200">
              <a:defRPr sz="1500">
                <a:solidFill>
                  <a:schemeClr val="bg2"/>
                </a:solidFill>
                <a:latin typeface="Source Sans Pro" panose="020B0503030403020204" pitchFamily="34" charset="0"/>
                <a:ea typeface="Source Sans Pro" panose="020B0503030403020204" pitchFamily="34" charset="0"/>
              </a:defRPr>
            </a:lvl2pPr>
          </a:lstStyle>
          <a:p>
            <a:r>
              <a:rPr lang="en-GB" dirty="0"/>
              <a:t>More text goes here, More text goes here, More text goes here, More text goes here</a:t>
            </a:r>
          </a:p>
          <a:p>
            <a:endParaRPr lang="en-GB" dirty="0"/>
          </a:p>
          <a:p>
            <a:r>
              <a:rPr lang="en-GB" dirty="0"/>
              <a:t>More text goes here, More text goes here, More text goes here</a:t>
            </a:r>
          </a:p>
        </p:txBody>
      </p:sp>
      <p:sp>
        <p:nvSpPr>
          <p:cNvPr id="34" name="Picture Placeholder 4">
            <a:extLst>
              <a:ext uri="{FF2B5EF4-FFF2-40B4-BE49-F238E27FC236}">
                <a16:creationId xmlns:a16="http://schemas.microsoft.com/office/drawing/2014/main" id="{FF1992F9-153E-43EE-AC1B-B9CDED785C5F}"/>
              </a:ext>
            </a:extLst>
          </p:cNvPr>
          <p:cNvSpPr>
            <a:spLocks noGrp="1"/>
          </p:cNvSpPr>
          <p:nvPr>
            <p:ph type="pic" sz="quarter" idx="26" hasCustomPrompt="1"/>
          </p:nvPr>
        </p:nvSpPr>
        <p:spPr>
          <a:xfrm>
            <a:off x="4060683" y="528101"/>
            <a:ext cx="1742400" cy="453600"/>
          </a:xfrm>
          <a:prstGeom prst="rect">
            <a:avLst/>
          </a:prstGeom>
        </p:spPr>
        <p:txBody>
          <a:bodyPr/>
          <a:lstStyle>
            <a:lvl1pPr marL="0" indent="0" algn="ctr">
              <a:buNone/>
              <a:defRPr sz="1600">
                <a:solidFill>
                  <a:schemeClr val="bg1"/>
                </a:solidFill>
              </a:defRPr>
            </a:lvl1pPr>
          </a:lstStyle>
          <a:p>
            <a:r>
              <a:rPr lang="en-GB" dirty="0"/>
              <a:t>Insert here logo</a:t>
            </a:r>
            <a:endParaRPr lang="en-US" dirty="0"/>
          </a:p>
        </p:txBody>
      </p:sp>
      <p:sp>
        <p:nvSpPr>
          <p:cNvPr id="50" name="text goes here, one to three lines.">
            <a:extLst>
              <a:ext uri="{FF2B5EF4-FFF2-40B4-BE49-F238E27FC236}">
                <a16:creationId xmlns:a16="http://schemas.microsoft.com/office/drawing/2014/main" id="{D5488BC4-DF99-4F63-B3C9-0CF63A91D6D4}"/>
              </a:ext>
            </a:extLst>
          </p:cNvPr>
          <p:cNvSpPr txBox="1">
            <a:spLocks noGrp="1"/>
          </p:cNvSpPr>
          <p:nvPr>
            <p:ph type="body" sz="quarter" idx="55" hasCustomPrompt="1"/>
          </p:nvPr>
        </p:nvSpPr>
        <p:spPr>
          <a:xfrm>
            <a:off x="6076174" y="3708223"/>
            <a:ext cx="2665168" cy="415627"/>
          </a:xfrm>
          <a:prstGeom prst="rect">
            <a:avLst/>
          </a:prstGeom>
        </p:spPr>
        <p:txBody>
          <a:bodyPr wrap="square" anchor="t">
            <a:spAutoFit/>
          </a:bodyPr>
          <a:lstStyle>
            <a:lvl1pPr marL="0" indent="0" algn="l">
              <a:lnSpc>
                <a:spcPts val="1700"/>
              </a:lnSpc>
              <a:buSzTx/>
              <a:buNone/>
              <a:defRPr kumimoji="0" lang="en-GB" sz="4500" b="0" i="0" u="none" strike="noStrike" cap="none" spc="0" normalizeH="0" baseline="0" dirty="0" smtClean="0">
                <a:ln>
                  <a:noFill/>
                </a:ln>
                <a:solidFill>
                  <a:schemeClr val="accent4"/>
                </a:solidFill>
                <a:effectLst/>
                <a:uFillTx/>
                <a:latin typeface="Centra No1 Bold"/>
                <a:ea typeface="Centra No1 Bold"/>
                <a:cs typeface="+mn-cs"/>
                <a:sym typeface="Centra No1 Bold"/>
              </a:defRPr>
            </a:lvl1pPr>
          </a:lstStyle>
          <a:p>
            <a:r>
              <a:rPr lang="en-GB" dirty="0"/>
              <a:t>Text</a:t>
            </a:r>
          </a:p>
        </p:txBody>
      </p:sp>
      <p:sp>
        <p:nvSpPr>
          <p:cNvPr id="52" name="text goes here, one to three lines.">
            <a:extLst>
              <a:ext uri="{FF2B5EF4-FFF2-40B4-BE49-F238E27FC236}">
                <a16:creationId xmlns:a16="http://schemas.microsoft.com/office/drawing/2014/main" id="{48DA44DB-846F-4266-820F-8CF28D0CAA08}"/>
              </a:ext>
            </a:extLst>
          </p:cNvPr>
          <p:cNvSpPr txBox="1">
            <a:spLocks noGrp="1"/>
          </p:cNvSpPr>
          <p:nvPr>
            <p:ph type="body" sz="quarter" idx="56" hasCustomPrompt="1"/>
          </p:nvPr>
        </p:nvSpPr>
        <p:spPr>
          <a:xfrm>
            <a:off x="6195643" y="4151976"/>
            <a:ext cx="3041244" cy="312650"/>
          </a:xfrm>
          <a:prstGeom prst="rect">
            <a:avLst/>
          </a:prstGeom>
        </p:spPr>
        <p:txBody>
          <a:bodyPr wrap="square" anchor="t">
            <a:spAutoFit/>
          </a:bodyPr>
          <a:lstStyle>
            <a:lvl1pPr marL="0" indent="0" algn="l">
              <a:lnSpc>
                <a:spcPts val="1700"/>
              </a:lnSpc>
              <a:buSzTx/>
              <a:buNone/>
              <a:defRPr kumimoji="0" lang="en-GB" sz="1600" b="0" i="0" u="none" strike="noStrike" cap="none" spc="0" normalizeH="0" baseline="0" dirty="0" smtClean="0">
                <a:ln>
                  <a:noFill/>
                </a:ln>
                <a:solidFill>
                  <a:srgbClr val="000000"/>
                </a:solidFill>
                <a:effectLst/>
                <a:uFillTx/>
                <a:latin typeface="Centra No1"/>
                <a:ea typeface="Centra No1"/>
                <a:cs typeface="+mn-cs"/>
                <a:sym typeface="Centra No1 Bold"/>
              </a:defRPr>
            </a:lvl1pPr>
          </a:lstStyle>
          <a:p>
            <a:r>
              <a:rPr lang="en-GB" dirty="0"/>
              <a:t>Text</a:t>
            </a:r>
          </a:p>
        </p:txBody>
      </p:sp>
      <p:sp>
        <p:nvSpPr>
          <p:cNvPr id="53" name="text goes here, one to three lines.">
            <a:extLst>
              <a:ext uri="{FF2B5EF4-FFF2-40B4-BE49-F238E27FC236}">
                <a16:creationId xmlns:a16="http://schemas.microsoft.com/office/drawing/2014/main" id="{9AE4474B-45FB-4FD6-B111-01EB07421CE4}"/>
              </a:ext>
            </a:extLst>
          </p:cNvPr>
          <p:cNvSpPr txBox="1">
            <a:spLocks noGrp="1"/>
          </p:cNvSpPr>
          <p:nvPr>
            <p:ph type="body" sz="quarter" idx="57" hasCustomPrompt="1"/>
          </p:nvPr>
        </p:nvSpPr>
        <p:spPr>
          <a:xfrm>
            <a:off x="4048943" y="4155609"/>
            <a:ext cx="1754140" cy="312650"/>
          </a:xfrm>
          <a:prstGeom prst="rect">
            <a:avLst/>
          </a:prstGeom>
        </p:spPr>
        <p:txBody>
          <a:bodyPr wrap="square" anchor="t">
            <a:spAutoFit/>
          </a:bodyPr>
          <a:lstStyle>
            <a:lvl1pPr marL="0" indent="0" algn="l">
              <a:lnSpc>
                <a:spcPts val="1700"/>
              </a:lnSpc>
              <a:buSzTx/>
              <a:buNone/>
              <a:defRPr kumimoji="0" lang="en-GB" sz="1600" b="0" i="0" u="none" strike="noStrike" cap="none" spc="0" normalizeH="0" baseline="0" dirty="0" smtClean="0">
                <a:ln>
                  <a:noFill/>
                </a:ln>
                <a:solidFill>
                  <a:srgbClr val="000000"/>
                </a:solidFill>
                <a:effectLst/>
                <a:uFillTx/>
                <a:latin typeface="Centra No1"/>
                <a:ea typeface="Centra No1"/>
                <a:cs typeface="+mn-cs"/>
                <a:sym typeface="Centra No1 Bold"/>
              </a:defRPr>
            </a:lvl1pPr>
          </a:lstStyle>
          <a:p>
            <a:r>
              <a:rPr lang="en-GB" dirty="0"/>
              <a:t>Text</a:t>
            </a:r>
          </a:p>
        </p:txBody>
      </p:sp>
      <p:sp>
        <p:nvSpPr>
          <p:cNvPr id="54" name="text goes here, one to three lines.">
            <a:extLst>
              <a:ext uri="{FF2B5EF4-FFF2-40B4-BE49-F238E27FC236}">
                <a16:creationId xmlns:a16="http://schemas.microsoft.com/office/drawing/2014/main" id="{AA007CB3-0F3F-4561-87C2-D1C3758F4B5B}"/>
              </a:ext>
            </a:extLst>
          </p:cNvPr>
          <p:cNvSpPr txBox="1">
            <a:spLocks noGrp="1"/>
          </p:cNvSpPr>
          <p:nvPr>
            <p:ph type="body" sz="quarter" idx="58" hasCustomPrompt="1"/>
          </p:nvPr>
        </p:nvSpPr>
        <p:spPr>
          <a:xfrm>
            <a:off x="10224744" y="4776488"/>
            <a:ext cx="1460068" cy="298480"/>
          </a:xfrm>
          <a:prstGeom prst="rect">
            <a:avLst/>
          </a:prstGeom>
        </p:spPr>
        <p:txBody>
          <a:bodyPr wrap="square" anchor="t">
            <a:spAutoFit/>
          </a:bodyPr>
          <a:lstStyle>
            <a:lvl1pPr marL="0" indent="0" algn="l">
              <a:lnSpc>
                <a:spcPts val="1700"/>
              </a:lnSpc>
              <a:buSzTx/>
              <a:buNone/>
              <a:defRPr kumimoji="0" lang="en-GB" sz="1200" b="0" i="0" u="none" strike="noStrike" cap="none" spc="0" normalizeH="0" baseline="0" dirty="0" smtClean="0">
                <a:ln>
                  <a:noFill/>
                </a:ln>
                <a:solidFill>
                  <a:srgbClr val="000000"/>
                </a:solidFill>
                <a:effectLst/>
                <a:uFillTx/>
                <a:latin typeface="Centra No1"/>
                <a:ea typeface="Centra No1"/>
                <a:cs typeface="+mj-cs"/>
                <a:sym typeface="Centra No1 Bold"/>
              </a:defRPr>
            </a:lvl1pPr>
          </a:lstStyle>
          <a:p>
            <a:r>
              <a:rPr lang="en-GB" dirty="0"/>
              <a:t>Product</a:t>
            </a:r>
          </a:p>
        </p:txBody>
      </p:sp>
      <p:sp>
        <p:nvSpPr>
          <p:cNvPr id="55" name="text goes here, one to three lines.">
            <a:extLst>
              <a:ext uri="{FF2B5EF4-FFF2-40B4-BE49-F238E27FC236}">
                <a16:creationId xmlns:a16="http://schemas.microsoft.com/office/drawing/2014/main" id="{39D80C30-E984-4BEA-A8DC-ECEA12219D75}"/>
              </a:ext>
            </a:extLst>
          </p:cNvPr>
          <p:cNvSpPr txBox="1">
            <a:spLocks noGrp="1"/>
          </p:cNvSpPr>
          <p:nvPr>
            <p:ph type="body" sz="quarter" idx="59" hasCustomPrompt="1"/>
          </p:nvPr>
        </p:nvSpPr>
        <p:spPr>
          <a:xfrm>
            <a:off x="10224744" y="5123848"/>
            <a:ext cx="1460068" cy="298480"/>
          </a:xfrm>
          <a:prstGeom prst="rect">
            <a:avLst/>
          </a:prstGeom>
        </p:spPr>
        <p:txBody>
          <a:bodyPr wrap="square" anchor="t">
            <a:spAutoFit/>
          </a:bodyPr>
          <a:lstStyle>
            <a:lvl1pPr marL="0" indent="0" algn="l">
              <a:lnSpc>
                <a:spcPts val="1700"/>
              </a:lnSpc>
              <a:buSzTx/>
              <a:buNone/>
              <a:defRPr kumimoji="0" lang="en-GB" sz="1200" b="0" i="0" u="none" strike="noStrike" cap="none" spc="0" normalizeH="0" baseline="0" dirty="0" smtClean="0">
                <a:ln>
                  <a:noFill/>
                </a:ln>
                <a:solidFill>
                  <a:srgbClr val="000000"/>
                </a:solidFill>
                <a:effectLst/>
                <a:uFillTx/>
                <a:latin typeface="Centra No1"/>
                <a:ea typeface="Centra No1"/>
                <a:cs typeface="+mj-cs"/>
                <a:sym typeface="Centra No1 Bold"/>
              </a:defRPr>
            </a:lvl1pPr>
          </a:lstStyle>
          <a:p>
            <a:r>
              <a:rPr lang="en-GB" dirty="0"/>
              <a:t>VCMS</a:t>
            </a:r>
          </a:p>
        </p:txBody>
      </p:sp>
      <p:sp>
        <p:nvSpPr>
          <p:cNvPr id="56" name="text goes here, one to three lines.">
            <a:extLst>
              <a:ext uri="{FF2B5EF4-FFF2-40B4-BE49-F238E27FC236}">
                <a16:creationId xmlns:a16="http://schemas.microsoft.com/office/drawing/2014/main" id="{9A502B75-5266-4B2F-BC96-988B9E177B7A}"/>
              </a:ext>
            </a:extLst>
          </p:cNvPr>
          <p:cNvSpPr txBox="1">
            <a:spLocks noGrp="1"/>
          </p:cNvSpPr>
          <p:nvPr>
            <p:ph type="body" sz="quarter" idx="60" hasCustomPrompt="1"/>
          </p:nvPr>
        </p:nvSpPr>
        <p:spPr>
          <a:xfrm>
            <a:off x="10224744" y="5471208"/>
            <a:ext cx="1460068" cy="298480"/>
          </a:xfrm>
          <a:prstGeom prst="rect">
            <a:avLst/>
          </a:prstGeom>
        </p:spPr>
        <p:txBody>
          <a:bodyPr wrap="square" anchor="t">
            <a:spAutoFit/>
          </a:bodyPr>
          <a:lstStyle>
            <a:lvl1pPr marL="0" indent="0" algn="l">
              <a:lnSpc>
                <a:spcPts val="1700"/>
              </a:lnSpc>
              <a:buSzTx/>
              <a:buNone/>
              <a:defRPr kumimoji="0" lang="en-GB" sz="1200" b="0" i="0" u="none" strike="noStrike" cap="none" spc="0" normalizeH="0" baseline="0" dirty="0" smtClean="0">
                <a:ln>
                  <a:noFill/>
                </a:ln>
                <a:solidFill>
                  <a:srgbClr val="000000"/>
                </a:solidFill>
                <a:effectLst/>
                <a:uFillTx/>
                <a:latin typeface="Centra No1"/>
                <a:ea typeface="Centra No1"/>
                <a:cs typeface="+mj-cs"/>
                <a:sym typeface="Centra No1 Bold"/>
              </a:defRPr>
            </a:lvl1pPr>
          </a:lstStyle>
          <a:p>
            <a:r>
              <a:rPr lang="en-GB" dirty="0"/>
              <a:t>Video portal</a:t>
            </a:r>
          </a:p>
        </p:txBody>
      </p:sp>
      <p:sp>
        <p:nvSpPr>
          <p:cNvPr id="57" name="text goes here, one to three lines.">
            <a:extLst>
              <a:ext uri="{FF2B5EF4-FFF2-40B4-BE49-F238E27FC236}">
                <a16:creationId xmlns:a16="http://schemas.microsoft.com/office/drawing/2014/main" id="{0B85EF9C-F3C8-4372-AB15-46EBC8D75A12}"/>
              </a:ext>
            </a:extLst>
          </p:cNvPr>
          <p:cNvSpPr txBox="1">
            <a:spLocks noGrp="1"/>
          </p:cNvSpPr>
          <p:nvPr>
            <p:ph type="body" sz="quarter" idx="61" hasCustomPrompt="1"/>
          </p:nvPr>
        </p:nvSpPr>
        <p:spPr>
          <a:xfrm>
            <a:off x="10224744" y="5818568"/>
            <a:ext cx="1460068" cy="298480"/>
          </a:xfrm>
          <a:prstGeom prst="rect">
            <a:avLst/>
          </a:prstGeom>
        </p:spPr>
        <p:txBody>
          <a:bodyPr wrap="square" anchor="t">
            <a:spAutoFit/>
          </a:bodyPr>
          <a:lstStyle>
            <a:lvl1pPr marL="0" indent="0" algn="l">
              <a:lnSpc>
                <a:spcPts val="1700"/>
              </a:lnSpc>
              <a:buSzTx/>
              <a:buNone/>
              <a:defRPr kumimoji="0" lang="en-GB" sz="1200" b="0" i="0" u="none" strike="noStrike" cap="none" spc="0" normalizeH="0" baseline="0" dirty="0" smtClean="0">
                <a:ln>
                  <a:noFill/>
                </a:ln>
                <a:solidFill>
                  <a:srgbClr val="000000"/>
                </a:solidFill>
                <a:effectLst/>
                <a:uFillTx/>
                <a:latin typeface="Centra No1"/>
                <a:ea typeface="Centra No1"/>
                <a:cs typeface="+mj-cs"/>
                <a:sym typeface="Centra No1 Bold"/>
              </a:defRPr>
            </a:lvl1pPr>
          </a:lstStyle>
          <a:p>
            <a:r>
              <a:rPr lang="en-GB" dirty="0"/>
              <a:t>LMS Integration</a:t>
            </a:r>
          </a:p>
        </p:txBody>
      </p:sp>
      <p:sp>
        <p:nvSpPr>
          <p:cNvPr id="23" name="Picture Placeholder 3">
            <a:extLst>
              <a:ext uri="{FF2B5EF4-FFF2-40B4-BE49-F238E27FC236}">
                <a16:creationId xmlns:a16="http://schemas.microsoft.com/office/drawing/2014/main" id="{B3A312A3-FC58-4DDB-A3FF-6BCE538372FA}"/>
              </a:ext>
            </a:extLst>
          </p:cNvPr>
          <p:cNvSpPr>
            <a:spLocks noGrp="1" noChangeAspect="1"/>
          </p:cNvSpPr>
          <p:nvPr>
            <p:ph type="pic" sz="quarter" idx="25" hasCustomPrompt="1"/>
          </p:nvPr>
        </p:nvSpPr>
        <p:spPr>
          <a:xfrm>
            <a:off x="730101" y="1378774"/>
            <a:ext cx="2428249" cy="2428249"/>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24" name="Footer Placeholder 4">
            <a:extLst>
              <a:ext uri="{FF2B5EF4-FFF2-40B4-BE49-F238E27FC236}">
                <a16:creationId xmlns:a16="http://schemas.microsoft.com/office/drawing/2014/main" id="{C7BB8AB5-6516-491C-A673-3C2048615C0C}"/>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25" name="Slide Number Placeholder 5">
            <a:extLst>
              <a:ext uri="{FF2B5EF4-FFF2-40B4-BE49-F238E27FC236}">
                <a16:creationId xmlns:a16="http://schemas.microsoft.com/office/drawing/2014/main" id="{1728FBE1-BF3B-446A-8BD7-45D22E81A9AA}"/>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pic>
        <p:nvPicPr>
          <p:cNvPr id="27" name="Kaltura_Logo_Horizontal_ColorSun_BlackText_big.png" descr="Kaltura_Logo_Horizontal_ColorSun_BlackText_big.png">
            <a:extLst>
              <a:ext uri="{FF2B5EF4-FFF2-40B4-BE49-F238E27FC236}">
                <a16:creationId xmlns:a16="http://schemas.microsoft.com/office/drawing/2014/main" id="{67509725-ABD0-4853-825C-A0AE4E0F10BB}"/>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sp>
        <p:nvSpPr>
          <p:cNvPr id="29" name="Line">
            <a:extLst>
              <a:ext uri="{FF2B5EF4-FFF2-40B4-BE49-F238E27FC236}">
                <a16:creationId xmlns:a16="http://schemas.microsoft.com/office/drawing/2014/main" id="{E8591980-3D9F-3C40-B69B-5AA1D41A88DA}"/>
              </a:ext>
            </a:extLst>
          </p:cNvPr>
          <p:cNvSpPr/>
          <p:nvPr userDrawn="1"/>
        </p:nvSpPr>
        <p:spPr>
          <a:xfrm>
            <a:off x="4161720" y="4568726"/>
            <a:ext cx="6942564" cy="1"/>
          </a:xfrm>
          <a:prstGeom prst="line">
            <a:avLst/>
          </a:prstGeom>
          <a:ln w="25400">
            <a:solidFill>
              <a:srgbClr val="D5D5D5"/>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Tree>
    <p:extLst>
      <p:ext uri="{BB962C8B-B14F-4D97-AF65-F5344CB8AC3E}">
        <p14:creationId xmlns:p14="http://schemas.microsoft.com/office/powerpoint/2010/main" val="229417514"/>
      </p:ext>
    </p:extLst>
  </p:cSld>
  <p:clrMapOvr>
    <a:masterClrMapping/>
  </p:clrMapOvr>
  <p:transition spd="med"/>
  <p:extLst>
    <p:ext uri="{DCECCB84-F9BA-43D5-87BE-67443E8EF086}">
      <p15:sldGuideLst xmlns:p15="http://schemas.microsoft.com/office/powerpoint/2012/main">
        <p15:guide id="3" pos="393">
          <p15:clr>
            <a:srgbClr val="000000"/>
          </p15:clr>
        </p15:guide>
        <p15:guide id="6" orient="horz" pos="459">
          <p15:clr>
            <a:srgbClr val="000000"/>
          </p15:clr>
        </p15:guide>
        <p15:guide id="9" orient="horz" pos="2455">
          <p15:clr>
            <a:srgbClr val="00000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8_table">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8ADF57-5051-469C-B15D-B46D2483F07B}"/>
              </a:ext>
            </a:extLst>
          </p:cNvPr>
          <p:cNvSpPr/>
          <p:nvPr userDrawn="1"/>
        </p:nvSpPr>
        <p:spPr>
          <a:xfrm>
            <a:off x="-19050" y="0"/>
            <a:ext cx="3909237" cy="6858000"/>
          </a:xfrm>
          <a:prstGeom prst="rect">
            <a:avLst/>
          </a:prstGeom>
          <a:solidFill>
            <a:schemeClr val="accent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1" name="text goes here, one to three lines.">
            <a:extLst>
              <a:ext uri="{FF2B5EF4-FFF2-40B4-BE49-F238E27FC236}">
                <a16:creationId xmlns:a16="http://schemas.microsoft.com/office/drawing/2014/main" id="{7E82F8D1-1372-472D-B52F-ACF3564F6F92}"/>
              </a:ext>
            </a:extLst>
          </p:cNvPr>
          <p:cNvSpPr txBox="1">
            <a:spLocks noGrp="1"/>
          </p:cNvSpPr>
          <p:nvPr>
            <p:ph type="body" sz="quarter" idx="19" hasCustomPrompt="1"/>
          </p:nvPr>
        </p:nvSpPr>
        <p:spPr>
          <a:xfrm>
            <a:off x="4051661" y="1279974"/>
            <a:ext cx="6561942" cy="1367426"/>
          </a:xfrm>
          <a:prstGeom prst="rect">
            <a:avLst/>
          </a:prstGeom>
        </p:spPr>
        <p:txBody>
          <a:bodyPr wrap="square" anchor="t">
            <a:spAutoFit/>
          </a:bodyPr>
          <a:lstStyle>
            <a:lvl1pPr marL="0" indent="0" algn="l">
              <a:lnSpc>
                <a:spcPts val="1950"/>
              </a:lnSpc>
              <a:buSzTx/>
              <a:buNone/>
              <a:defRPr kumimoji="0" lang="en-GB" sz="16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r>
              <a:rPr lang="en-GB" dirty="0"/>
              <a:t>Leverages Kaltura as a central media management platform for students and professors across its campuses worldwide for teaching and learning and professional education. Uses Sakai Video Plugin, Kaltura Live, </a:t>
            </a:r>
            <a:r>
              <a:rPr lang="en-GB" dirty="0" err="1"/>
              <a:t>MediaSpace</a:t>
            </a:r>
            <a:r>
              <a:rPr lang="en-GB" dirty="0"/>
              <a:t>, KMC, Capture tools, and several marketplace solutions (e.g., VR, Notetaking).</a:t>
            </a:r>
          </a:p>
        </p:txBody>
      </p:sp>
      <p:sp>
        <p:nvSpPr>
          <p:cNvPr id="22" name="Line">
            <a:extLst>
              <a:ext uri="{FF2B5EF4-FFF2-40B4-BE49-F238E27FC236}">
                <a16:creationId xmlns:a16="http://schemas.microsoft.com/office/drawing/2014/main" id="{210E889B-1C27-44CC-8900-0B3E3D643C62}"/>
              </a:ext>
            </a:extLst>
          </p:cNvPr>
          <p:cNvSpPr/>
          <p:nvPr/>
        </p:nvSpPr>
        <p:spPr>
          <a:xfrm>
            <a:off x="4161720" y="4568726"/>
            <a:ext cx="6942564" cy="1"/>
          </a:xfrm>
          <a:prstGeom prst="line">
            <a:avLst/>
          </a:prstGeom>
          <a:ln w="25400">
            <a:solidFill>
              <a:srgbClr val="D5D5D5"/>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26" name="Title 1">
            <a:extLst>
              <a:ext uri="{FF2B5EF4-FFF2-40B4-BE49-F238E27FC236}">
                <a16:creationId xmlns:a16="http://schemas.microsoft.com/office/drawing/2014/main" id="{E04EDFCD-C018-40FD-AD36-7D355DF565E4}"/>
              </a:ext>
            </a:extLst>
          </p:cNvPr>
          <p:cNvSpPr>
            <a:spLocks noGrp="1"/>
          </p:cNvSpPr>
          <p:nvPr>
            <p:ph type="title" hasCustomPrompt="1"/>
          </p:nvPr>
        </p:nvSpPr>
        <p:spPr>
          <a:xfrm>
            <a:off x="4060683" y="3560735"/>
            <a:ext cx="1861504" cy="566378"/>
          </a:xfrm>
          <a:prstGeom prst="rect">
            <a:avLst/>
          </a:prstGeom>
        </p:spPr>
        <p:txBody>
          <a:bodyPr/>
          <a:lstStyle>
            <a:lvl1pPr>
              <a:lnSpc>
                <a:spcPts val="2950"/>
              </a:lnSpc>
              <a:defRPr kumimoji="0" lang="en-GB" sz="4500" b="0" i="0" u="none" strike="noStrike" cap="none" spc="0" normalizeH="0" baseline="0" dirty="0" smtClean="0">
                <a:ln>
                  <a:noFill/>
                </a:ln>
                <a:solidFill>
                  <a:schemeClr val="accent3"/>
                </a:solidFill>
                <a:effectLst/>
                <a:uFillTx/>
                <a:latin typeface="Centra No1 Bold"/>
                <a:ea typeface="Centra No1 Bold"/>
                <a:cs typeface="+mn-cs"/>
                <a:sym typeface="Centra No1 Bold"/>
              </a:defRPr>
            </a:lvl1pPr>
          </a:lstStyle>
          <a:p>
            <a:r>
              <a:rPr lang="en-GB" dirty="0"/>
              <a:t>Text</a:t>
            </a:r>
          </a:p>
        </p:txBody>
      </p:sp>
      <p:sp>
        <p:nvSpPr>
          <p:cNvPr id="31" name="text goes here, one to three lines.">
            <a:extLst>
              <a:ext uri="{FF2B5EF4-FFF2-40B4-BE49-F238E27FC236}">
                <a16:creationId xmlns:a16="http://schemas.microsoft.com/office/drawing/2014/main" id="{4A106EDF-C765-4A68-82D7-D1A0771B8563}"/>
              </a:ext>
            </a:extLst>
          </p:cNvPr>
          <p:cNvSpPr txBox="1">
            <a:spLocks noGrp="1"/>
          </p:cNvSpPr>
          <p:nvPr>
            <p:ph type="body" sz="quarter" idx="20" hasCustomPrompt="1"/>
          </p:nvPr>
        </p:nvSpPr>
        <p:spPr>
          <a:xfrm>
            <a:off x="623359" y="3981581"/>
            <a:ext cx="2665168" cy="732701"/>
          </a:xfrm>
          <a:prstGeom prst="rect">
            <a:avLst/>
          </a:prstGeom>
        </p:spPr>
        <p:txBody>
          <a:bodyPr wrap="square" anchor="t">
            <a:spAutoFit/>
          </a:bodyPr>
          <a:lstStyle>
            <a:lvl1pPr marL="0" indent="0" algn="ctr">
              <a:lnSpc>
                <a:spcPts val="1700"/>
              </a:lnSpc>
              <a:buSzTx/>
              <a:buNone/>
              <a:defRPr kumimoji="0" lang="en-GB" sz="1150" b="0" i="0" u="none" strike="noStrike" cap="none" spc="0" normalizeH="0" baseline="0" dirty="0" smtClean="0">
                <a:ln>
                  <a:noFill/>
                </a:ln>
                <a:solidFill>
                  <a:srgbClr val="FFFFFF"/>
                </a:solidFill>
                <a:effectLst/>
                <a:uFillTx/>
                <a:latin typeface="Centra No1 Medium"/>
                <a:ea typeface="Centra No1 Medium"/>
                <a:cs typeface="Centra No1 Medium"/>
                <a:sym typeface="Centra No1"/>
              </a:defRPr>
            </a:lvl1pPr>
          </a:lstStyle>
          <a:p>
            <a:r>
              <a:rPr lang="en-GB" dirty="0"/>
              <a:t>Kristopher Moore Senior Instructional Design Specialist, Academic Technology Services</a:t>
            </a:r>
          </a:p>
        </p:txBody>
      </p:sp>
      <p:sp>
        <p:nvSpPr>
          <p:cNvPr id="32" name="text goes here, one to three lines.">
            <a:extLst>
              <a:ext uri="{FF2B5EF4-FFF2-40B4-BE49-F238E27FC236}">
                <a16:creationId xmlns:a16="http://schemas.microsoft.com/office/drawing/2014/main" id="{2D2A2ECB-997D-4EF5-B7AE-FD292D147065}"/>
              </a:ext>
            </a:extLst>
          </p:cNvPr>
          <p:cNvSpPr txBox="1">
            <a:spLocks noGrp="1"/>
          </p:cNvSpPr>
          <p:nvPr>
            <p:ph type="body" sz="quarter" idx="53" hasCustomPrompt="1"/>
          </p:nvPr>
        </p:nvSpPr>
        <p:spPr>
          <a:xfrm>
            <a:off x="3908997" y="4769662"/>
            <a:ext cx="3095642" cy="1617238"/>
          </a:xfrm>
          <a:prstGeom prst="rect">
            <a:avLst/>
          </a:prstGeom>
        </p:spPr>
        <p:txBody>
          <a:bodyPr wrap="square" anchor="t">
            <a:spAutoFit/>
          </a:bodyPr>
          <a:lstStyle>
            <a:lvl1pPr marL="355500" marR="0" indent="-216000" algn="l" defTabSz="412750" eaLnBrk="1" fontAlgn="auto" latinLnBrk="0" hangingPunct="1">
              <a:lnSpc>
                <a:spcPts val="1950"/>
              </a:lnSpc>
              <a:spcBef>
                <a:spcPts val="0"/>
              </a:spcBef>
              <a:spcAft>
                <a:spcPts val="0"/>
              </a:spcAft>
              <a:buClr>
                <a:schemeClr val="accent3"/>
              </a:buClr>
              <a:buSzTx/>
              <a:buFont typeface="Arial" panose="020B0604020202020204" pitchFamily="34" charset="0"/>
              <a:buChar char="•"/>
              <a:tabLst>
                <a:tab pos="447675" algn="l"/>
              </a:tabLst>
              <a:defRPr kumimoji="0" lang="en-GB" sz="1500" b="0" i="0" u="none" strike="noStrike" cap="none" spc="0" normalizeH="0" baseline="0" dirty="0" smtClean="0">
                <a:ln>
                  <a:noFill/>
                </a:ln>
                <a:solidFill>
                  <a:schemeClr val="bg1"/>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vl2pPr marL="635000" indent="-457200">
              <a:defRPr sz="1500">
                <a:solidFill>
                  <a:schemeClr val="bg2"/>
                </a:solidFill>
                <a:latin typeface="Source Sans Pro" panose="020B0503030403020204" pitchFamily="34" charset="0"/>
                <a:ea typeface="Source Sans Pro" panose="020B0503030403020204" pitchFamily="34" charset="0"/>
              </a:defRPr>
            </a:lvl2pPr>
          </a:lstStyle>
          <a:p>
            <a:r>
              <a:rPr lang="en-GB" dirty="0"/>
              <a:t>More text goes here, More text goes here, More text goes here, More text goes here</a:t>
            </a:r>
          </a:p>
          <a:p>
            <a:endParaRPr lang="en-GB" dirty="0"/>
          </a:p>
          <a:p>
            <a:r>
              <a:rPr lang="en-GB" dirty="0"/>
              <a:t>More text goes here, More text goes here, More text goes here</a:t>
            </a:r>
          </a:p>
        </p:txBody>
      </p:sp>
      <p:sp>
        <p:nvSpPr>
          <p:cNvPr id="33" name="text goes here, one to three lines.">
            <a:extLst>
              <a:ext uri="{FF2B5EF4-FFF2-40B4-BE49-F238E27FC236}">
                <a16:creationId xmlns:a16="http://schemas.microsoft.com/office/drawing/2014/main" id="{4CD0ABDC-3085-45CF-8331-5BE898349563}"/>
              </a:ext>
            </a:extLst>
          </p:cNvPr>
          <p:cNvSpPr txBox="1">
            <a:spLocks noGrp="1"/>
          </p:cNvSpPr>
          <p:nvPr>
            <p:ph type="body" sz="quarter" idx="54" hasCustomPrompt="1"/>
          </p:nvPr>
        </p:nvSpPr>
        <p:spPr>
          <a:xfrm>
            <a:off x="7019437" y="4760976"/>
            <a:ext cx="3095642" cy="1617238"/>
          </a:xfrm>
          <a:prstGeom prst="rect">
            <a:avLst/>
          </a:prstGeom>
        </p:spPr>
        <p:txBody>
          <a:bodyPr wrap="square" anchor="t">
            <a:spAutoFit/>
          </a:bodyPr>
          <a:lstStyle>
            <a:lvl1pPr marL="355500" marR="0" indent="-216000" algn="l" defTabSz="412750" eaLnBrk="1" fontAlgn="auto" latinLnBrk="0" hangingPunct="1">
              <a:lnSpc>
                <a:spcPts val="1950"/>
              </a:lnSpc>
              <a:spcBef>
                <a:spcPts val="0"/>
              </a:spcBef>
              <a:spcAft>
                <a:spcPts val="0"/>
              </a:spcAft>
              <a:buClr>
                <a:schemeClr val="accent3"/>
              </a:buClr>
              <a:buSzTx/>
              <a:buFont typeface="Arial" panose="020B0604020202020204" pitchFamily="34" charset="0"/>
              <a:buChar char="•"/>
              <a:tabLst>
                <a:tab pos="447675" algn="l"/>
              </a:tabLst>
              <a:defRPr kumimoji="0" lang="en-GB" sz="1500" b="0" i="0" u="none" strike="noStrike" cap="none" spc="0" normalizeH="0" baseline="0" dirty="0" smtClean="0">
                <a:ln>
                  <a:noFill/>
                </a:ln>
                <a:solidFill>
                  <a:schemeClr val="bg1"/>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vl2pPr marL="635000" indent="-457200">
              <a:defRPr sz="1500">
                <a:solidFill>
                  <a:schemeClr val="bg2"/>
                </a:solidFill>
                <a:latin typeface="Source Sans Pro" panose="020B0503030403020204" pitchFamily="34" charset="0"/>
                <a:ea typeface="Source Sans Pro" panose="020B0503030403020204" pitchFamily="34" charset="0"/>
              </a:defRPr>
            </a:lvl2pPr>
          </a:lstStyle>
          <a:p>
            <a:r>
              <a:rPr lang="en-GB" dirty="0"/>
              <a:t>More text goes here, More text goes here, More text goes here, More text goes here</a:t>
            </a:r>
          </a:p>
          <a:p>
            <a:endParaRPr lang="en-GB" dirty="0"/>
          </a:p>
          <a:p>
            <a:r>
              <a:rPr lang="en-GB" dirty="0"/>
              <a:t>More text goes here, More text goes here, More text goes here</a:t>
            </a:r>
          </a:p>
        </p:txBody>
      </p:sp>
      <p:sp>
        <p:nvSpPr>
          <p:cNvPr id="34" name="Picture Placeholder 4">
            <a:extLst>
              <a:ext uri="{FF2B5EF4-FFF2-40B4-BE49-F238E27FC236}">
                <a16:creationId xmlns:a16="http://schemas.microsoft.com/office/drawing/2014/main" id="{FF1992F9-153E-43EE-AC1B-B9CDED785C5F}"/>
              </a:ext>
            </a:extLst>
          </p:cNvPr>
          <p:cNvSpPr>
            <a:spLocks noGrp="1"/>
          </p:cNvSpPr>
          <p:nvPr>
            <p:ph type="pic" sz="quarter" idx="26" hasCustomPrompt="1"/>
          </p:nvPr>
        </p:nvSpPr>
        <p:spPr>
          <a:xfrm>
            <a:off x="4060683" y="528101"/>
            <a:ext cx="1742400" cy="453600"/>
          </a:xfrm>
          <a:prstGeom prst="rect">
            <a:avLst/>
          </a:prstGeom>
        </p:spPr>
        <p:txBody>
          <a:bodyPr/>
          <a:lstStyle>
            <a:lvl1pPr marL="0" indent="0" algn="ctr">
              <a:buNone/>
              <a:defRPr sz="1600">
                <a:solidFill>
                  <a:schemeClr val="bg1"/>
                </a:solidFill>
              </a:defRPr>
            </a:lvl1pPr>
          </a:lstStyle>
          <a:p>
            <a:r>
              <a:rPr lang="en-GB" dirty="0"/>
              <a:t>Insert here logo</a:t>
            </a:r>
            <a:endParaRPr lang="en-US" dirty="0"/>
          </a:p>
        </p:txBody>
      </p:sp>
      <p:sp>
        <p:nvSpPr>
          <p:cNvPr id="50" name="text goes here, one to three lines.">
            <a:extLst>
              <a:ext uri="{FF2B5EF4-FFF2-40B4-BE49-F238E27FC236}">
                <a16:creationId xmlns:a16="http://schemas.microsoft.com/office/drawing/2014/main" id="{D5488BC4-DF99-4F63-B3C9-0CF63A91D6D4}"/>
              </a:ext>
            </a:extLst>
          </p:cNvPr>
          <p:cNvSpPr txBox="1">
            <a:spLocks noGrp="1"/>
          </p:cNvSpPr>
          <p:nvPr>
            <p:ph type="body" sz="quarter" idx="55" hasCustomPrompt="1"/>
          </p:nvPr>
        </p:nvSpPr>
        <p:spPr>
          <a:xfrm>
            <a:off x="6076174" y="3708223"/>
            <a:ext cx="2665168" cy="415627"/>
          </a:xfrm>
          <a:prstGeom prst="rect">
            <a:avLst/>
          </a:prstGeom>
        </p:spPr>
        <p:txBody>
          <a:bodyPr wrap="square" anchor="t">
            <a:spAutoFit/>
          </a:bodyPr>
          <a:lstStyle>
            <a:lvl1pPr marL="0" indent="0" algn="l">
              <a:lnSpc>
                <a:spcPts val="1700"/>
              </a:lnSpc>
              <a:buSzTx/>
              <a:buNone/>
              <a:defRPr kumimoji="0" lang="en-GB" sz="4500" b="0" i="0" u="none" strike="noStrike" cap="none" spc="0" normalizeH="0" baseline="0" dirty="0" smtClean="0">
                <a:ln>
                  <a:noFill/>
                </a:ln>
                <a:solidFill>
                  <a:schemeClr val="accent3"/>
                </a:solidFill>
                <a:effectLst/>
                <a:uFillTx/>
                <a:latin typeface="Centra No1 Bold"/>
                <a:ea typeface="Centra No1 Bold"/>
                <a:cs typeface="+mn-cs"/>
                <a:sym typeface="Centra No1 Bold"/>
              </a:defRPr>
            </a:lvl1pPr>
          </a:lstStyle>
          <a:p>
            <a:r>
              <a:rPr lang="en-GB" dirty="0"/>
              <a:t>Text</a:t>
            </a:r>
          </a:p>
        </p:txBody>
      </p:sp>
      <p:sp>
        <p:nvSpPr>
          <p:cNvPr id="52" name="text goes here, one to three lines.">
            <a:extLst>
              <a:ext uri="{FF2B5EF4-FFF2-40B4-BE49-F238E27FC236}">
                <a16:creationId xmlns:a16="http://schemas.microsoft.com/office/drawing/2014/main" id="{48DA44DB-846F-4266-820F-8CF28D0CAA08}"/>
              </a:ext>
            </a:extLst>
          </p:cNvPr>
          <p:cNvSpPr txBox="1">
            <a:spLocks noGrp="1"/>
          </p:cNvSpPr>
          <p:nvPr>
            <p:ph type="body" sz="quarter" idx="56" hasCustomPrompt="1"/>
          </p:nvPr>
        </p:nvSpPr>
        <p:spPr>
          <a:xfrm>
            <a:off x="6195643" y="4151976"/>
            <a:ext cx="3041244" cy="312650"/>
          </a:xfrm>
          <a:prstGeom prst="rect">
            <a:avLst/>
          </a:prstGeom>
        </p:spPr>
        <p:txBody>
          <a:bodyPr wrap="square" anchor="t">
            <a:spAutoFit/>
          </a:bodyPr>
          <a:lstStyle>
            <a:lvl1pPr marL="0" indent="0" algn="l">
              <a:lnSpc>
                <a:spcPts val="1700"/>
              </a:lnSpc>
              <a:buSzTx/>
              <a:buNone/>
              <a:defRPr kumimoji="0" lang="en-GB" sz="1600" b="0" i="0" u="none" strike="noStrike" cap="none" spc="0" normalizeH="0" baseline="0" dirty="0" smtClean="0">
                <a:ln>
                  <a:noFill/>
                </a:ln>
                <a:solidFill>
                  <a:srgbClr val="000000"/>
                </a:solidFill>
                <a:effectLst/>
                <a:uFillTx/>
                <a:latin typeface="Centra No1"/>
                <a:ea typeface="Centra No1"/>
                <a:cs typeface="+mn-cs"/>
                <a:sym typeface="Centra No1 Bold"/>
              </a:defRPr>
            </a:lvl1pPr>
          </a:lstStyle>
          <a:p>
            <a:r>
              <a:rPr lang="en-GB" dirty="0"/>
              <a:t>Text</a:t>
            </a:r>
          </a:p>
        </p:txBody>
      </p:sp>
      <p:sp>
        <p:nvSpPr>
          <p:cNvPr id="53" name="text goes here, one to three lines.">
            <a:extLst>
              <a:ext uri="{FF2B5EF4-FFF2-40B4-BE49-F238E27FC236}">
                <a16:creationId xmlns:a16="http://schemas.microsoft.com/office/drawing/2014/main" id="{9AE4474B-45FB-4FD6-B111-01EB07421CE4}"/>
              </a:ext>
            </a:extLst>
          </p:cNvPr>
          <p:cNvSpPr txBox="1">
            <a:spLocks noGrp="1"/>
          </p:cNvSpPr>
          <p:nvPr>
            <p:ph type="body" sz="quarter" idx="57" hasCustomPrompt="1"/>
          </p:nvPr>
        </p:nvSpPr>
        <p:spPr>
          <a:xfrm>
            <a:off x="4048943" y="4155609"/>
            <a:ext cx="1754140" cy="312650"/>
          </a:xfrm>
          <a:prstGeom prst="rect">
            <a:avLst/>
          </a:prstGeom>
        </p:spPr>
        <p:txBody>
          <a:bodyPr wrap="square" anchor="t">
            <a:spAutoFit/>
          </a:bodyPr>
          <a:lstStyle>
            <a:lvl1pPr marL="0" indent="0" algn="l">
              <a:lnSpc>
                <a:spcPts val="1700"/>
              </a:lnSpc>
              <a:buSzTx/>
              <a:buNone/>
              <a:defRPr kumimoji="0" lang="en-GB" sz="1600" b="0" i="0" u="none" strike="noStrike" cap="none" spc="0" normalizeH="0" baseline="0" dirty="0" smtClean="0">
                <a:ln>
                  <a:noFill/>
                </a:ln>
                <a:solidFill>
                  <a:srgbClr val="000000"/>
                </a:solidFill>
                <a:effectLst/>
                <a:uFillTx/>
                <a:latin typeface="Centra No1"/>
                <a:ea typeface="Centra No1"/>
                <a:cs typeface="+mn-cs"/>
                <a:sym typeface="Centra No1 Bold"/>
              </a:defRPr>
            </a:lvl1pPr>
          </a:lstStyle>
          <a:p>
            <a:r>
              <a:rPr lang="en-GB" dirty="0"/>
              <a:t>Text</a:t>
            </a:r>
          </a:p>
        </p:txBody>
      </p:sp>
      <p:sp>
        <p:nvSpPr>
          <p:cNvPr id="54" name="text goes here, one to three lines.">
            <a:extLst>
              <a:ext uri="{FF2B5EF4-FFF2-40B4-BE49-F238E27FC236}">
                <a16:creationId xmlns:a16="http://schemas.microsoft.com/office/drawing/2014/main" id="{AA007CB3-0F3F-4561-87C2-D1C3758F4B5B}"/>
              </a:ext>
            </a:extLst>
          </p:cNvPr>
          <p:cNvSpPr txBox="1">
            <a:spLocks noGrp="1"/>
          </p:cNvSpPr>
          <p:nvPr>
            <p:ph type="body" sz="quarter" idx="58" hasCustomPrompt="1"/>
          </p:nvPr>
        </p:nvSpPr>
        <p:spPr>
          <a:xfrm>
            <a:off x="10224744" y="4776488"/>
            <a:ext cx="1460068" cy="298480"/>
          </a:xfrm>
          <a:prstGeom prst="rect">
            <a:avLst/>
          </a:prstGeom>
        </p:spPr>
        <p:txBody>
          <a:bodyPr wrap="square" anchor="t">
            <a:spAutoFit/>
          </a:bodyPr>
          <a:lstStyle>
            <a:lvl1pPr marL="0" indent="0" algn="l">
              <a:lnSpc>
                <a:spcPts val="1700"/>
              </a:lnSpc>
              <a:buSzTx/>
              <a:buNone/>
              <a:defRPr kumimoji="0" lang="en-GB" sz="1200" b="0" i="0" u="none" strike="noStrike" cap="none" spc="0" normalizeH="0" baseline="0" dirty="0" smtClean="0">
                <a:ln>
                  <a:noFill/>
                </a:ln>
                <a:solidFill>
                  <a:srgbClr val="000000"/>
                </a:solidFill>
                <a:effectLst/>
                <a:uFillTx/>
                <a:latin typeface="Centra No1"/>
                <a:ea typeface="Centra No1"/>
                <a:cs typeface="+mj-cs"/>
                <a:sym typeface="Centra No1 Bold"/>
              </a:defRPr>
            </a:lvl1pPr>
          </a:lstStyle>
          <a:p>
            <a:r>
              <a:rPr lang="en-GB" dirty="0"/>
              <a:t>Product</a:t>
            </a:r>
          </a:p>
        </p:txBody>
      </p:sp>
      <p:sp>
        <p:nvSpPr>
          <p:cNvPr id="55" name="text goes here, one to three lines.">
            <a:extLst>
              <a:ext uri="{FF2B5EF4-FFF2-40B4-BE49-F238E27FC236}">
                <a16:creationId xmlns:a16="http://schemas.microsoft.com/office/drawing/2014/main" id="{39D80C30-E984-4BEA-A8DC-ECEA12219D75}"/>
              </a:ext>
            </a:extLst>
          </p:cNvPr>
          <p:cNvSpPr txBox="1">
            <a:spLocks noGrp="1"/>
          </p:cNvSpPr>
          <p:nvPr>
            <p:ph type="body" sz="quarter" idx="59" hasCustomPrompt="1"/>
          </p:nvPr>
        </p:nvSpPr>
        <p:spPr>
          <a:xfrm>
            <a:off x="10224744" y="5123848"/>
            <a:ext cx="1460068" cy="298480"/>
          </a:xfrm>
          <a:prstGeom prst="rect">
            <a:avLst/>
          </a:prstGeom>
        </p:spPr>
        <p:txBody>
          <a:bodyPr wrap="square" anchor="t">
            <a:spAutoFit/>
          </a:bodyPr>
          <a:lstStyle>
            <a:lvl1pPr marL="0" indent="0" algn="l">
              <a:lnSpc>
                <a:spcPts val="1700"/>
              </a:lnSpc>
              <a:buSzTx/>
              <a:buNone/>
              <a:defRPr kumimoji="0" lang="en-GB" sz="1200" b="0" i="0" u="none" strike="noStrike" cap="none" spc="0" normalizeH="0" baseline="0" dirty="0" smtClean="0">
                <a:ln>
                  <a:noFill/>
                </a:ln>
                <a:solidFill>
                  <a:srgbClr val="000000"/>
                </a:solidFill>
                <a:effectLst/>
                <a:uFillTx/>
                <a:latin typeface="Centra No1"/>
                <a:ea typeface="Centra No1"/>
                <a:cs typeface="+mj-cs"/>
                <a:sym typeface="Centra No1 Bold"/>
              </a:defRPr>
            </a:lvl1pPr>
          </a:lstStyle>
          <a:p>
            <a:r>
              <a:rPr lang="en-GB" dirty="0"/>
              <a:t>VCMS</a:t>
            </a:r>
          </a:p>
        </p:txBody>
      </p:sp>
      <p:sp>
        <p:nvSpPr>
          <p:cNvPr id="56" name="text goes here, one to three lines.">
            <a:extLst>
              <a:ext uri="{FF2B5EF4-FFF2-40B4-BE49-F238E27FC236}">
                <a16:creationId xmlns:a16="http://schemas.microsoft.com/office/drawing/2014/main" id="{9A502B75-5266-4B2F-BC96-988B9E177B7A}"/>
              </a:ext>
            </a:extLst>
          </p:cNvPr>
          <p:cNvSpPr txBox="1">
            <a:spLocks noGrp="1"/>
          </p:cNvSpPr>
          <p:nvPr>
            <p:ph type="body" sz="quarter" idx="60" hasCustomPrompt="1"/>
          </p:nvPr>
        </p:nvSpPr>
        <p:spPr>
          <a:xfrm>
            <a:off x="10224744" y="5471208"/>
            <a:ext cx="1460068" cy="298480"/>
          </a:xfrm>
          <a:prstGeom prst="rect">
            <a:avLst/>
          </a:prstGeom>
        </p:spPr>
        <p:txBody>
          <a:bodyPr wrap="square" anchor="t">
            <a:spAutoFit/>
          </a:bodyPr>
          <a:lstStyle>
            <a:lvl1pPr marL="0" indent="0" algn="l">
              <a:lnSpc>
                <a:spcPts val="1700"/>
              </a:lnSpc>
              <a:buSzTx/>
              <a:buNone/>
              <a:defRPr kumimoji="0" lang="en-GB" sz="1200" b="0" i="0" u="none" strike="noStrike" cap="none" spc="0" normalizeH="0" baseline="0" dirty="0" smtClean="0">
                <a:ln>
                  <a:noFill/>
                </a:ln>
                <a:solidFill>
                  <a:srgbClr val="000000"/>
                </a:solidFill>
                <a:effectLst/>
                <a:uFillTx/>
                <a:latin typeface="Centra No1"/>
                <a:ea typeface="Centra No1"/>
                <a:cs typeface="+mj-cs"/>
                <a:sym typeface="Centra No1 Bold"/>
              </a:defRPr>
            </a:lvl1pPr>
          </a:lstStyle>
          <a:p>
            <a:r>
              <a:rPr lang="en-GB" dirty="0"/>
              <a:t>Video portal</a:t>
            </a:r>
          </a:p>
        </p:txBody>
      </p:sp>
      <p:sp>
        <p:nvSpPr>
          <p:cNvPr id="57" name="text goes here, one to three lines.">
            <a:extLst>
              <a:ext uri="{FF2B5EF4-FFF2-40B4-BE49-F238E27FC236}">
                <a16:creationId xmlns:a16="http://schemas.microsoft.com/office/drawing/2014/main" id="{0B85EF9C-F3C8-4372-AB15-46EBC8D75A12}"/>
              </a:ext>
            </a:extLst>
          </p:cNvPr>
          <p:cNvSpPr txBox="1">
            <a:spLocks noGrp="1"/>
          </p:cNvSpPr>
          <p:nvPr>
            <p:ph type="body" sz="quarter" idx="61" hasCustomPrompt="1"/>
          </p:nvPr>
        </p:nvSpPr>
        <p:spPr>
          <a:xfrm>
            <a:off x="10224744" y="5818568"/>
            <a:ext cx="1460068" cy="298480"/>
          </a:xfrm>
          <a:prstGeom prst="rect">
            <a:avLst/>
          </a:prstGeom>
        </p:spPr>
        <p:txBody>
          <a:bodyPr wrap="square" anchor="t">
            <a:spAutoFit/>
          </a:bodyPr>
          <a:lstStyle>
            <a:lvl1pPr marL="0" indent="0" algn="l">
              <a:lnSpc>
                <a:spcPts val="1700"/>
              </a:lnSpc>
              <a:buSzTx/>
              <a:buNone/>
              <a:defRPr kumimoji="0" lang="en-GB" sz="1200" b="0" i="0" u="none" strike="noStrike" cap="none" spc="0" normalizeH="0" baseline="0" dirty="0" smtClean="0">
                <a:ln>
                  <a:noFill/>
                </a:ln>
                <a:solidFill>
                  <a:srgbClr val="000000"/>
                </a:solidFill>
                <a:effectLst/>
                <a:uFillTx/>
                <a:latin typeface="Centra No1"/>
                <a:ea typeface="Centra No1"/>
                <a:cs typeface="+mj-cs"/>
                <a:sym typeface="Centra No1 Bold"/>
              </a:defRPr>
            </a:lvl1pPr>
          </a:lstStyle>
          <a:p>
            <a:r>
              <a:rPr lang="en-GB" dirty="0"/>
              <a:t>LMS Integration</a:t>
            </a:r>
          </a:p>
        </p:txBody>
      </p:sp>
      <p:sp>
        <p:nvSpPr>
          <p:cNvPr id="23" name="Picture Placeholder 3">
            <a:extLst>
              <a:ext uri="{FF2B5EF4-FFF2-40B4-BE49-F238E27FC236}">
                <a16:creationId xmlns:a16="http://schemas.microsoft.com/office/drawing/2014/main" id="{B3A312A3-FC58-4DDB-A3FF-6BCE538372FA}"/>
              </a:ext>
            </a:extLst>
          </p:cNvPr>
          <p:cNvSpPr>
            <a:spLocks noGrp="1" noChangeAspect="1"/>
          </p:cNvSpPr>
          <p:nvPr>
            <p:ph type="pic" sz="quarter" idx="25" hasCustomPrompt="1"/>
          </p:nvPr>
        </p:nvSpPr>
        <p:spPr>
          <a:xfrm>
            <a:off x="730101" y="1378774"/>
            <a:ext cx="2428249" cy="2428249"/>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24" name="Footer Placeholder 4">
            <a:extLst>
              <a:ext uri="{FF2B5EF4-FFF2-40B4-BE49-F238E27FC236}">
                <a16:creationId xmlns:a16="http://schemas.microsoft.com/office/drawing/2014/main" id="{C1C43092-367F-417F-A981-22BF36ECF04D}"/>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25" name="Slide Number Placeholder 5">
            <a:extLst>
              <a:ext uri="{FF2B5EF4-FFF2-40B4-BE49-F238E27FC236}">
                <a16:creationId xmlns:a16="http://schemas.microsoft.com/office/drawing/2014/main" id="{6AC3C629-904B-4F74-9E22-E0B275F2ADFC}"/>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pic>
        <p:nvPicPr>
          <p:cNvPr id="27" name="Kaltura_Logo_Horizontal_ColorSun_BlackText_big.png" descr="Kaltura_Logo_Horizontal_ColorSun_BlackText_big.png">
            <a:extLst>
              <a:ext uri="{FF2B5EF4-FFF2-40B4-BE49-F238E27FC236}">
                <a16:creationId xmlns:a16="http://schemas.microsoft.com/office/drawing/2014/main" id="{2FD257C0-2CD1-4C38-A0A3-2AC8F152F558}"/>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sp>
        <p:nvSpPr>
          <p:cNvPr id="29" name="Line">
            <a:extLst>
              <a:ext uri="{FF2B5EF4-FFF2-40B4-BE49-F238E27FC236}">
                <a16:creationId xmlns:a16="http://schemas.microsoft.com/office/drawing/2014/main" id="{A647A893-983F-8C42-8B56-574457EA266D}"/>
              </a:ext>
            </a:extLst>
          </p:cNvPr>
          <p:cNvSpPr/>
          <p:nvPr userDrawn="1"/>
        </p:nvSpPr>
        <p:spPr>
          <a:xfrm>
            <a:off x="4161720" y="4568726"/>
            <a:ext cx="6942564" cy="1"/>
          </a:xfrm>
          <a:prstGeom prst="line">
            <a:avLst/>
          </a:prstGeom>
          <a:ln w="25400">
            <a:solidFill>
              <a:srgbClr val="D5D5D5"/>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Tree>
    <p:extLst>
      <p:ext uri="{BB962C8B-B14F-4D97-AF65-F5344CB8AC3E}">
        <p14:creationId xmlns:p14="http://schemas.microsoft.com/office/powerpoint/2010/main" val="37597602"/>
      </p:ext>
    </p:extLst>
  </p:cSld>
  <p:clrMapOvr>
    <a:masterClrMapping/>
  </p:clrMapOvr>
  <p:transition spd="med"/>
  <p:extLst>
    <p:ext uri="{DCECCB84-F9BA-43D5-87BE-67443E8EF086}">
      <p15:sldGuideLst xmlns:p15="http://schemas.microsoft.com/office/powerpoint/2012/main">
        <p15:guide id="3" pos="393">
          <p15:clr>
            <a:srgbClr val="000000"/>
          </p15:clr>
        </p15:guide>
        <p15:guide id="6" orient="horz" pos="459">
          <p15:clr>
            <a:srgbClr val="00000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Team">
    <p:bg>
      <p:bgPr>
        <a:solidFill>
          <a:schemeClr val="tx1"/>
        </a:solidFill>
        <a:effectLst/>
      </p:bgPr>
    </p:bg>
    <p:spTree>
      <p:nvGrpSpPr>
        <p:cNvPr id="1" name=""/>
        <p:cNvGrpSpPr/>
        <p:nvPr/>
      </p:nvGrpSpPr>
      <p:grpSpPr>
        <a:xfrm>
          <a:off x="0" y="0"/>
          <a:ext cx="0" cy="0"/>
          <a:chOff x="0" y="0"/>
          <a:chExt cx="0" cy="0"/>
        </a:xfrm>
      </p:grpSpPr>
      <p:sp>
        <p:nvSpPr>
          <p:cNvPr id="77" name="text goes here, one to three lines.">
            <a:extLst>
              <a:ext uri="{FF2B5EF4-FFF2-40B4-BE49-F238E27FC236}">
                <a16:creationId xmlns:a16="http://schemas.microsoft.com/office/drawing/2014/main" id="{EE60D07F-F129-4DF9-AC06-4CB8C9F66CB9}"/>
              </a:ext>
            </a:extLst>
          </p:cNvPr>
          <p:cNvSpPr txBox="1">
            <a:spLocks noGrp="1"/>
          </p:cNvSpPr>
          <p:nvPr>
            <p:ph type="body" sz="quarter" idx="58" hasCustomPrompt="1"/>
          </p:nvPr>
        </p:nvSpPr>
        <p:spPr>
          <a:xfrm>
            <a:off x="1871226" y="2702245"/>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79" name="text goes here, one to three lines.">
            <a:extLst>
              <a:ext uri="{FF2B5EF4-FFF2-40B4-BE49-F238E27FC236}">
                <a16:creationId xmlns:a16="http://schemas.microsoft.com/office/drawing/2014/main" id="{745471F2-8004-461F-9775-3AB3BD3093D1}"/>
              </a:ext>
            </a:extLst>
          </p:cNvPr>
          <p:cNvSpPr txBox="1">
            <a:spLocks noGrp="1"/>
          </p:cNvSpPr>
          <p:nvPr>
            <p:ph type="body" sz="quarter" idx="59" hasCustomPrompt="1"/>
          </p:nvPr>
        </p:nvSpPr>
        <p:spPr>
          <a:xfrm>
            <a:off x="1871226" y="2904118"/>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68" name="Picture Placeholder 3">
            <a:extLst>
              <a:ext uri="{FF2B5EF4-FFF2-40B4-BE49-F238E27FC236}">
                <a16:creationId xmlns:a16="http://schemas.microsoft.com/office/drawing/2014/main" id="{4DE34986-E5DD-4A28-8024-880C80F0279F}"/>
              </a:ext>
            </a:extLst>
          </p:cNvPr>
          <p:cNvSpPr>
            <a:spLocks noGrp="1" noChangeAspect="1"/>
          </p:cNvSpPr>
          <p:nvPr>
            <p:ph type="pic" sz="quarter" idx="23" hasCustomPrompt="1"/>
          </p:nvPr>
        </p:nvSpPr>
        <p:spPr>
          <a:xfrm>
            <a:off x="4777339" y="3616540"/>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69" name="Picture Placeholder 3">
            <a:extLst>
              <a:ext uri="{FF2B5EF4-FFF2-40B4-BE49-F238E27FC236}">
                <a16:creationId xmlns:a16="http://schemas.microsoft.com/office/drawing/2014/main" id="{408E8D70-88F1-46C3-B5B7-9BFF313F4739}"/>
              </a:ext>
            </a:extLst>
          </p:cNvPr>
          <p:cNvSpPr>
            <a:spLocks noGrp="1" noChangeAspect="1"/>
          </p:cNvSpPr>
          <p:nvPr>
            <p:ph type="pic" sz="quarter" idx="24" hasCustomPrompt="1"/>
          </p:nvPr>
        </p:nvSpPr>
        <p:spPr>
          <a:xfrm>
            <a:off x="2255281" y="3612140"/>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70" name="Circle">
            <a:extLst>
              <a:ext uri="{FF2B5EF4-FFF2-40B4-BE49-F238E27FC236}">
                <a16:creationId xmlns:a16="http://schemas.microsoft.com/office/drawing/2014/main" id="{45E41BF7-9363-47AD-B1C0-F52A101B95FC}"/>
              </a:ext>
            </a:extLst>
          </p:cNvPr>
          <p:cNvSpPr/>
          <p:nvPr userDrawn="1"/>
        </p:nvSpPr>
        <p:spPr>
          <a:xfrm>
            <a:off x="2118966" y="3475589"/>
            <a:ext cx="1982631" cy="1982631"/>
          </a:xfrm>
          <a:prstGeom prst="ellipse">
            <a:avLst/>
          </a:prstGeom>
          <a:ln w="63500">
            <a:solidFill>
              <a:srgbClr val="3CD2AF"/>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72" name="Circle">
            <a:extLst>
              <a:ext uri="{FF2B5EF4-FFF2-40B4-BE49-F238E27FC236}">
                <a16:creationId xmlns:a16="http://schemas.microsoft.com/office/drawing/2014/main" id="{03B03E94-4C31-4D72-BE46-41152456C118}"/>
              </a:ext>
            </a:extLst>
          </p:cNvPr>
          <p:cNvSpPr/>
          <p:nvPr/>
        </p:nvSpPr>
        <p:spPr>
          <a:xfrm>
            <a:off x="4641024" y="3475589"/>
            <a:ext cx="1982631" cy="1982631"/>
          </a:xfrm>
          <a:prstGeom prst="ellipse">
            <a:avLst/>
          </a:prstGeom>
          <a:ln w="63500">
            <a:solidFill>
              <a:srgbClr val="B4DC00"/>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73" name="Circle">
            <a:extLst>
              <a:ext uri="{FF2B5EF4-FFF2-40B4-BE49-F238E27FC236}">
                <a16:creationId xmlns:a16="http://schemas.microsoft.com/office/drawing/2014/main" id="{1783B257-8750-4F8E-AAD0-4B68343CE5D7}"/>
              </a:ext>
            </a:extLst>
          </p:cNvPr>
          <p:cNvSpPr/>
          <p:nvPr userDrawn="1"/>
        </p:nvSpPr>
        <p:spPr>
          <a:xfrm>
            <a:off x="7163124" y="3475589"/>
            <a:ext cx="1982631" cy="1982631"/>
          </a:xfrm>
          <a:prstGeom prst="ellipse">
            <a:avLst/>
          </a:prstGeom>
          <a:ln w="63500">
            <a:solidFill>
              <a:srgbClr val="3CD2AF"/>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74" name="Circle">
            <a:extLst>
              <a:ext uri="{FF2B5EF4-FFF2-40B4-BE49-F238E27FC236}">
                <a16:creationId xmlns:a16="http://schemas.microsoft.com/office/drawing/2014/main" id="{169BA58B-CC4C-4A2F-90B4-D22154585911}"/>
              </a:ext>
            </a:extLst>
          </p:cNvPr>
          <p:cNvSpPr/>
          <p:nvPr/>
        </p:nvSpPr>
        <p:spPr>
          <a:xfrm>
            <a:off x="9716974" y="3475589"/>
            <a:ext cx="1982631" cy="1982631"/>
          </a:xfrm>
          <a:prstGeom prst="ellipse">
            <a:avLst/>
          </a:prstGeom>
          <a:ln w="63500">
            <a:solidFill>
              <a:srgbClr val="41BEFF"/>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75" name="Picture Placeholder 3">
            <a:extLst>
              <a:ext uri="{FF2B5EF4-FFF2-40B4-BE49-F238E27FC236}">
                <a16:creationId xmlns:a16="http://schemas.microsoft.com/office/drawing/2014/main" id="{42311E73-A31E-4A0E-9B1D-DF8CA90A4783}"/>
              </a:ext>
            </a:extLst>
          </p:cNvPr>
          <p:cNvSpPr>
            <a:spLocks noGrp="1" noChangeAspect="1"/>
          </p:cNvSpPr>
          <p:nvPr>
            <p:ph type="pic" sz="quarter" idx="25" hasCustomPrompt="1"/>
          </p:nvPr>
        </p:nvSpPr>
        <p:spPr>
          <a:xfrm>
            <a:off x="9853289" y="3611904"/>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76" name="Picture Placeholder 3">
            <a:extLst>
              <a:ext uri="{FF2B5EF4-FFF2-40B4-BE49-F238E27FC236}">
                <a16:creationId xmlns:a16="http://schemas.microsoft.com/office/drawing/2014/main" id="{D0FE28CF-0AA4-49FE-B137-7B8EE8688F66}"/>
              </a:ext>
            </a:extLst>
          </p:cNvPr>
          <p:cNvSpPr>
            <a:spLocks noGrp="1" noChangeAspect="1"/>
          </p:cNvSpPr>
          <p:nvPr>
            <p:ph type="pic" sz="quarter" idx="26" hasCustomPrompt="1"/>
          </p:nvPr>
        </p:nvSpPr>
        <p:spPr>
          <a:xfrm>
            <a:off x="7299439" y="3611904"/>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64" name="Picture Placeholder 3">
            <a:extLst>
              <a:ext uri="{FF2B5EF4-FFF2-40B4-BE49-F238E27FC236}">
                <a16:creationId xmlns:a16="http://schemas.microsoft.com/office/drawing/2014/main" id="{C99ADACC-0339-4B48-BDF4-C5DF01DCAEA7}"/>
              </a:ext>
            </a:extLst>
          </p:cNvPr>
          <p:cNvSpPr>
            <a:spLocks noGrp="1" noChangeAspect="1"/>
          </p:cNvSpPr>
          <p:nvPr>
            <p:ph type="pic" sz="quarter" idx="20" hasCustomPrompt="1"/>
          </p:nvPr>
        </p:nvSpPr>
        <p:spPr>
          <a:xfrm>
            <a:off x="4777339" y="752594"/>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62" name="Picture Placeholder 3">
            <a:extLst>
              <a:ext uri="{FF2B5EF4-FFF2-40B4-BE49-F238E27FC236}">
                <a16:creationId xmlns:a16="http://schemas.microsoft.com/office/drawing/2014/main" id="{8E895CE8-4151-4133-97CD-CCD90B6679BE}"/>
              </a:ext>
            </a:extLst>
          </p:cNvPr>
          <p:cNvSpPr>
            <a:spLocks noGrp="1" noChangeAspect="1"/>
          </p:cNvSpPr>
          <p:nvPr>
            <p:ph type="pic" sz="quarter" idx="19" hasCustomPrompt="1"/>
          </p:nvPr>
        </p:nvSpPr>
        <p:spPr>
          <a:xfrm>
            <a:off x="2255281" y="748194"/>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21" name="Circle">
            <a:extLst>
              <a:ext uri="{FF2B5EF4-FFF2-40B4-BE49-F238E27FC236}">
                <a16:creationId xmlns:a16="http://schemas.microsoft.com/office/drawing/2014/main" id="{C15C7198-1062-427F-A1CC-90D38CEF6C63}"/>
              </a:ext>
            </a:extLst>
          </p:cNvPr>
          <p:cNvSpPr/>
          <p:nvPr/>
        </p:nvSpPr>
        <p:spPr>
          <a:xfrm>
            <a:off x="2118966" y="611643"/>
            <a:ext cx="1982631" cy="1982631"/>
          </a:xfrm>
          <a:prstGeom prst="ellipse">
            <a:avLst/>
          </a:prstGeom>
          <a:ln w="63500">
            <a:solidFill>
              <a:srgbClr val="3CD2AF"/>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pic>
        <p:nvPicPr>
          <p:cNvPr id="30" name="Kaltura_Logo_Horizontal_ColorSun_BlackText_big.png" descr="Kaltura_Logo_Horizontal_ColorSun_BlackText_big.png">
            <a:extLst>
              <a:ext uri="{FF2B5EF4-FFF2-40B4-BE49-F238E27FC236}">
                <a16:creationId xmlns:a16="http://schemas.microsoft.com/office/drawing/2014/main" id="{3A5A5120-6C69-4523-A8C8-538F9EEF21E0}"/>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sp>
        <p:nvSpPr>
          <p:cNvPr id="39" name="Circle">
            <a:extLst>
              <a:ext uri="{FF2B5EF4-FFF2-40B4-BE49-F238E27FC236}">
                <a16:creationId xmlns:a16="http://schemas.microsoft.com/office/drawing/2014/main" id="{6DD26AC3-809E-45BD-9C31-2C1534EF5068}"/>
              </a:ext>
            </a:extLst>
          </p:cNvPr>
          <p:cNvSpPr/>
          <p:nvPr/>
        </p:nvSpPr>
        <p:spPr>
          <a:xfrm>
            <a:off x="4641024" y="611643"/>
            <a:ext cx="1982631" cy="1982631"/>
          </a:xfrm>
          <a:prstGeom prst="ellipse">
            <a:avLst/>
          </a:prstGeom>
          <a:ln w="63500">
            <a:solidFill>
              <a:srgbClr val="B4DC00"/>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41" name="Circle">
            <a:extLst>
              <a:ext uri="{FF2B5EF4-FFF2-40B4-BE49-F238E27FC236}">
                <a16:creationId xmlns:a16="http://schemas.microsoft.com/office/drawing/2014/main" id="{0DC11273-EEFC-44AF-BDB6-5C6C54539FC3}"/>
              </a:ext>
            </a:extLst>
          </p:cNvPr>
          <p:cNvSpPr/>
          <p:nvPr userDrawn="1"/>
        </p:nvSpPr>
        <p:spPr>
          <a:xfrm>
            <a:off x="7163124" y="611643"/>
            <a:ext cx="1982631" cy="1982631"/>
          </a:xfrm>
          <a:prstGeom prst="ellipse">
            <a:avLst/>
          </a:prstGeom>
          <a:ln w="63500">
            <a:solidFill>
              <a:srgbClr val="3CD2AF"/>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43" name="Circle">
            <a:extLst>
              <a:ext uri="{FF2B5EF4-FFF2-40B4-BE49-F238E27FC236}">
                <a16:creationId xmlns:a16="http://schemas.microsoft.com/office/drawing/2014/main" id="{D88296F8-3089-4E8B-8BFE-3CAB793E07F2}"/>
              </a:ext>
            </a:extLst>
          </p:cNvPr>
          <p:cNvSpPr/>
          <p:nvPr userDrawn="1"/>
        </p:nvSpPr>
        <p:spPr>
          <a:xfrm>
            <a:off x="9716974" y="611643"/>
            <a:ext cx="1982631" cy="1982631"/>
          </a:xfrm>
          <a:prstGeom prst="ellipse">
            <a:avLst/>
          </a:prstGeom>
          <a:ln w="63500">
            <a:solidFill>
              <a:srgbClr val="41BEFF"/>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60" name="Footer Placeholder 4">
            <a:extLst>
              <a:ext uri="{FF2B5EF4-FFF2-40B4-BE49-F238E27FC236}">
                <a16:creationId xmlns:a16="http://schemas.microsoft.com/office/drawing/2014/main" id="{CC8E1222-A43F-4DF9-A0D2-3C0CB6835BF4}"/>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61" name="Slide Number Placeholder 5">
            <a:extLst>
              <a:ext uri="{FF2B5EF4-FFF2-40B4-BE49-F238E27FC236}">
                <a16:creationId xmlns:a16="http://schemas.microsoft.com/office/drawing/2014/main" id="{B299C519-B70F-46A1-A4C3-E7638FBE6598}"/>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66" name="Picture Placeholder 3">
            <a:extLst>
              <a:ext uri="{FF2B5EF4-FFF2-40B4-BE49-F238E27FC236}">
                <a16:creationId xmlns:a16="http://schemas.microsoft.com/office/drawing/2014/main" id="{08F942E4-282D-437C-AE65-2F2B79846ADD}"/>
              </a:ext>
            </a:extLst>
          </p:cNvPr>
          <p:cNvSpPr>
            <a:spLocks noGrp="1" noChangeAspect="1"/>
          </p:cNvSpPr>
          <p:nvPr>
            <p:ph type="pic" sz="quarter" idx="21" hasCustomPrompt="1"/>
          </p:nvPr>
        </p:nvSpPr>
        <p:spPr>
          <a:xfrm>
            <a:off x="9853289" y="747958"/>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67" name="Picture Placeholder 3">
            <a:extLst>
              <a:ext uri="{FF2B5EF4-FFF2-40B4-BE49-F238E27FC236}">
                <a16:creationId xmlns:a16="http://schemas.microsoft.com/office/drawing/2014/main" id="{3DE5AC3A-FCAA-4AEF-8186-C32B6267EF69}"/>
              </a:ext>
            </a:extLst>
          </p:cNvPr>
          <p:cNvSpPr>
            <a:spLocks noGrp="1" noChangeAspect="1"/>
          </p:cNvSpPr>
          <p:nvPr>
            <p:ph type="pic" sz="quarter" idx="22" hasCustomPrompt="1"/>
          </p:nvPr>
        </p:nvSpPr>
        <p:spPr>
          <a:xfrm>
            <a:off x="7299439" y="747958"/>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80" name="text goes here, one to three lines.">
            <a:extLst>
              <a:ext uri="{FF2B5EF4-FFF2-40B4-BE49-F238E27FC236}">
                <a16:creationId xmlns:a16="http://schemas.microsoft.com/office/drawing/2014/main" id="{718B512B-994B-4C92-8898-F47F20B784F6}"/>
              </a:ext>
            </a:extLst>
          </p:cNvPr>
          <p:cNvSpPr txBox="1">
            <a:spLocks noGrp="1"/>
          </p:cNvSpPr>
          <p:nvPr>
            <p:ph type="body" sz="quarter" idx="60" hasCustomPrompt="1"/>
          </p:nvPr>
        </p:nvSpPr>
        <p:spPr>
          <a:xfrm>
            <a:off x="4393284" y="2702245"/>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81" name="text goes here, one to three lines.">
            <a:extLst>
              <a:ext uri="{FF2B5EF4-FFF2-40B4-BE49-F238E27FC236}">
                <a16:creationId xmlns:a16="http://schemas.microsoft.com/office/drawing/2014/main" id="{497D3F71-9D59-4DE3-95AE-A7A0749FAAA7}"/>
              </a:ext>
            </a:extLst>
          </p:cNvPr>
          <p:cNvSpPr txBox="1">
            <a:spLocks noGrp="1"/>
          </p:cNvSpPr>
          <p:nvPr>
            <p:ph type="body" sz="quarter" idx="61" hasCustomPrompt="1"/>
          </p:nvPr>
        </p:nvSpPr>
        <p:spPr>
          <a:xfrm>
            <a:off x="4393284" y="2904118"/>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82" name="text goes here, one to three lines.">
            <a:extLst>
              <a:ext uri="{FF2B5EF4-FFF2-40B4-BE49-F238E27FC236}">
                <a16:creationId xmlns:a16="http://schemas.microsoft.com/office/drawing/2014/main" id="{82C9D087-027A-41CE-BB78-66C62C6F3795}"/>
              </a:ext>
            </a:extLst>
          </p:cNvPr>
          <p:cNvSpPr txBox="1">
            <a:spLocks noGrp="1"/>
          </p:cNvSpPr>
          <p:nvPr>
            <p:ph type="body" sz="quarter" idx="62" hasCustomPrompt="1"/>
          </p:nvPr>
        </p:nvSpPr>
        <p:spPr>
          <a:xfrm>
            <a:off x="6915384" y="2702245"/>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83" name="text goes here, one to three lines.">
            <a:extLst>
              <a:ext uri="{FF2B5EF4-FFF2-40B4-BE49-F238E27FC236}">
                <a16:creationId xmlns:a16="http://schemas.microsoft.com/office/drawing/2014/main" id="{8AE97E1C-3BCB-4C06-92F9-BC3868A72FAD}"/>
              </a:ext>
            </a:extLst>
          </p:cNvPr>
          <p:cNvSpPr txBox="1">
            <a:spLocks noGrp="1"/>
          </p:cNvSpPr>
          <p:nvPr>
            <p:ph type="body" sz="quarter" idx="63" hasCustomPrompt="1"/>
          </p:nvPr>
        </p:nvSpPr>
        <p:spPr>
          <a:xfrm>
            <a:off x="6915384" y="2904118"/>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84" name="text goes here, one to three lines.">
            <a:extLst>
              <a:ext uri="{FF2B5EF4-FFF2-40B4-BE49-F238E27FC236}">
                <a16:creationId xmlns:a16="http://schemas.microsoft.com/office/drawing/2014/main" id="{AEC98384-8678-43CD-B793-95F119340E5E}"/>
              </a:ext>
            </a:extLst>
          </p:cNvPr>
          <p:cNvSpPr txBox="1">
            <a:spLocks noGrp="1"/>
          </p:cNvSpPr>
          <p:nvPr>
            <p:ph type="body" sz="quarter" idx="64" hasCustomPrompt="1"/>
          </p:nvPr>
        </p:nvSpPr>
        <p:spPr>
          <a:xfrm>
            <a:off x="9469234" y="2702245"/>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85" name="text goes here, one to three lines.">
            <a:extLst>
              <a:ext uri="{FF2B5EF4-FFF2-40B4-BE49-F238E27FC236}">
                <a16:creationId xmlns:a16="http://schemas.microsoft.com/office/drawing/2014/main" id="{39A88CFE-1650-42D7-9B63-87D34848FA94}"/>
              </a:ext>
            </a:extLst>
          </p:cNvPr>
          <p:cNvSpPr txBox="1">
            <a:spLocks noGrp="1"/>
          </p:cNvSpPr>
          <p:nvPr>
            <p:ph type="body" sz="quarter" idx="65" hasCustomPrompt="1"/>
          </p:nvPr>
        </p:nvSpPr>
        <p:spPr>
          <a:xfrm>
            <a:off x="9469234" y="2904118"/>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86" name="text goes here, one to three lines.">
            <a:extLst>
              <a:ext uri="{FF2B5EF4-FFF2-40B4-BE49-F238E27FC236}">
                <a16:creationId xmlns:a16="http://schemas.microsoft.com/office/drawing/2014/main" id="{FE507165-9FC3-4BAD-B1F3-0445A235C663}"/>
              </a:ext>
            </a:extLst>
          </p:cNvPr>
          <p:cNvSpPr txBox="1">
            <a:spLocks noGrp="1"/>
          </p:cNvSpPr>
          <p:nvPr>
            <p:ph type="body" sz="quarter" idx="66" hasCustomPrompt="1"/>
          </p:nvPr>
        </p:nvSpPr>
        <p:spPr>
          <a:xfrm>
            <a:off x="1871226" y="5550076"/>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87" name="text goes here, one to three lines.">
            <a:extLst>
              <a:ext uri="{FF2B5EF4-FFF2-40B4-BE49-F238E27FC236}">
                <a16:creationId xmlns:a16="http://schemas.microsoft.com/office/drawing/2014/main" id="{3B60AD6D-7707-4B0A-9BD6-81B5F1059C5B}"/>
              </a:ext>
            </a:extLst>
          </p:cNvPr>
          <p:cNvSpPr txBox="1">
            <a:spLocks noGrp="1"/>
          </p:cNvSpPr>
          <p:nvPr>
            <p:ph type="body" sz="quarter" idx="67" hasCustomPrompt="1"/>
          </p:nvPr>
        </p:nvSpPr>
        <p:spPr>
          <a:xfrm>
            <a:off x="1871226" y="5751949"/>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88" name="text goes here, one to three lines.">
            <a:extLst>
              <a:ext uri="{FF2B5EF4-FFF2-40B4-BE49-F238E27FC236}">
                <a16:creationId xmlns:a16="http://schemas.microsoft.com/office/drawing/2014/main" id="{8116A59F-D1E7-4909-9A3A-3E237A5A4D4C}"/>
              </a:ext>
            </a:extLst>
          </p:cNvPr>
          <p:cNvSpPr txBox="1">
            <a:spLocks noGrp="1"/>
          </p:cNvSpPr>
          <p:nvPr>
            <p:ph type="body" sz="quarter" idx="68" hasCustomPrompt="1"/>
          </p:nvPr>
        </p:nvSpPr>
        <p:spPr>
          <a:xfrm>
            <a:off x="4393284" y="5550076"/>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89" name="text goes here, one to three lines.">
            <a:extLst>
              <a:ext uri="{FF2B5EF4-FFF2-40B4-BE49-F238E27FC236}">
                <a16:creationId xmlns:a16="http://schemas.microsoft.com/office/drawing/2014/main" id="{C4762A40-ED5E-44DF-847B-2CE31DA8244F}"/>
              </a:ext>
            </a:extLst>
          </p:cNvPr>
          <p:cNvSpPr txBox="1">
            <a:spLocks noGrp="1"/>
          </p:cNvSpPr>
          <p:nvPr>
            <p:ph type="body" sz="quarter" idx="69" hasCustomPrompt="1"/>
          </p:nvPr>
        </p:nvSpPr>
        <p:spPr>
          <a:xfrm>
            <a:off x="4393284" y="5751949"/>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90" name="text goes here, one to three lines.">
            <a:extLst>
              <a:ext uri="{FF2B5EF4-FFF2-40B4-BE49-F238E27FC236}">
                <a16:creationId xmlns:a16="http://schemas.microsoft.com/office/drawing/2014/main" id="{A5E0BEF0-0943-4892-B5F2-05F397FEB793}"/>
              </a:ext>
            </a:extLst>
          </p:cNvPr>
          <p:cNvSpPr txBox="1">
            <a:spLocks noGrp="1"/>
          </p:cNvSpPr>
          <p:nvPr>
            <p:ph type="body" sz="quarter" idx="70" hasCustomPrompt="1"/>
          </p:nvPr>
        </p:nvSpPr>
        <p:spPr>
          <a:xfrm>
            <a:off x="6915384" y="5550076"/>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91" name="text goes here, one to three lines.">
            <a:extLst>
              <a:ext uri="{FF2B5EF4-FFF2-40B4-BE49-F238E27FC236}">
                <a16:creationId xmlns:a16="http://schemas.microsoft.com/office/drawing/2014/main" id="{3E78AD8B-28B6-474C-8B28-D2092CA5EA1B}"/>
              </a:ext>
            </a:extLst>
          </p:cNvPr>
          <p:cNvSpPr txBox="1">
            <a:spLocks noGrp="1"/>
          </p:cNvSpPr>
          <p:nvPr>
            <p:ph type="body" sz="quarter" idx="71" hasCustomPrompt="1"/>
          </p:nvPr>
        </p:nvSpPr>
        <p:spPr>
          <a:xfrm>
            <a:off x="6915384" y="5751949"/>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92" name="text goes here, one to three lines.">
            <a:extLst>
              <a:ext uri="{FF2B5EF4-FFF2-40B4-BE49-F238E27FC236}">
                <a16:creationId xmlns:a16="http://schemas.microsoft.com/office/drawing/2014/main" id="{0FAD590F-D816-47B7-9386-107EB4C0B484}"/>
              </a:ext>
            </a:extLst>
          </p:cNvPr>
          <p:cNvSpPr txBox="1">
            <a:spLocks noGrp="1"/>
          </p:cNvSpPr>
          <p:nvPr>
            <p:ph type="body" sz="quarter" idx="72" hasCustomPrompt="1"/>
          </p:nvPr>
        </p:nvSpPr>
        <p:spPr>
          <a:xfrm>
            <a:off x="9469234" y="5550076"/>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93" name="text goes here, one to three lines.">
            <a:extLst>
              <a:ext uri="{FF2B5EF4-FFF2-40B4-BE49-F238E27FC236}">
                <a16:creationId xmlns:a16="http://schemas.microsoft.com/office/drawing/2014/main" id="{D1D6E4DA-A225-41E8-85FB-24C54EEA6BE4}"/>
              </a:ext>
            </a:extLst>
          </p:cNvPr>
          <p:cNvSpPr txBox="1">
            <a:spLocks noGrp="1"/>
          </p:cNvSpPr>
          <p:nvPr>
            <p:ph type="body" sz="quarter" idx="73" hasCustomPrompt="1"/>
          </p:nvPr>
        </p:nvSpPr>
        <p:spPr>
          <a:xfrm>
            <a:off x="9469234" y="5751949"/>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2" name="Title 1">
            <a:extLst>
              <a:ext uri="{FF2B5EF4-FFF2-40B4-BE49-F238E27FC236}">
                <a16:creationId xmlns:a16="http://schemas.microsoft.com/office/drawing/2014/main" id="{A0BB0109-38B2-4245-A5A0-A295B3B2BE4F}"/>
              </a:ext>
            </a:extLst>
          </p:cNvPr>
          <p:cNvSpPr>
            <a:spLocks noGrp="1"/>
          </p:cNvSpPr>
          <p:nvPr>
            <p:ph type="title" hasCustomPrompt="1"/>
          </p:nvPr>
        </p:nvSpPr>
        <p:spPr>
          <a:xfrm>
            <a:off x="517531" y="654214"/>
            <a:ext cx="1353302" cy="336340"/>
          </a:xfrm>
        </p:spPr>
        <p:txBody>
          <a:bodyPr/>
          <a:lstStyle/>
          <a:p>
            <a:r>
              <a:rPr lang="en-US" dirty="0"/>
              <a:t>Meet our team</a:t>
            </a:r>
          </a:p>
        </p:txBody>
      </p:sp>
    </p:spTree>
    <p:extLst>
      <p:ext uri="{BB962C8B-B14F-4D97-AF65-F5344CB8AC3E}">
        <p14:creationId xmlns:p14="http://schemas.microsoft.com/office/powerpoint/2010/main" val="1304832716"/>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_Team">
    <p:bg>
      <p:bgPr>
        <a:solidFill>
          <a:schemeClr val="tx1"/>
        </a:solidFill>
        <a:effectLst/>
      </p:bgPr>
    </p:bg>
    <p:spTree>
      <p:nvGrpSpPr>
        <p:cNvPr id="1" name=""/>
        <p:cNvGrpSpPr/>
        <p:nvPr/>
      </p:nvGrpSpPr>
      <p:grpSpPr>
        <a:xfrm>
          <a:off x="0" y="0"/>
          <a:ext cx="0" cy="0"/>
          <a:chOff x="0" y="0"/>
          <a:chExt cx="0" cy="0"/>
        </a:xfrm>
      </p:grpSpPr>
      <p:pic>
        <p:nvPicPr>
          <p:cNvPr id="30" name="Kaltura_Logo_Horizontal_ColorSun_BlackText_big.png" descr="Kaltura_Logo_Horizontal_ColorSun_BlackText_big.png">
            <a:extLst>
              <a:ext uri="{FF2B5EF4-FFF2-40B4-BE49-F238E27FC236}">
                <a16:creationId xmlns:a16="http://schemas.microsoft.com/office/drawing/2014/main" id="{3A5A5120-6C69-4523-A8C8-538F9EEF21E0}"/>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sp>
        <p:nvSpPr>
          <p:cNvPr id="60" name="Footer Placeholder 4">
            <a:extLst>
              <a:ext uri="{FF2B5EF4-FFF2-40B4-BE49-F238E27FC236}">
                <a16:creationId xmlns:a16="http://schemas.microsoft.com/office/drawing/2014/main" id="{CC8E1222-A43F-4DF9-A0D2-3C0CB6835BF4}"/>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61" name="Slide Number Placeholder 5">
            <a:extLst>
              <a:ext uri="{FF2B5EF4-FFF2-40B4-BE49-F238E27FC236}">
                <a16:creationId xmlns:a16="http://schemas.microsoft.com/office/drawing/2014/main" id="{B299C519-B70F-46A1-A4C3-E7638FBE6598}"/>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32" name="text goes here, one to three lines.">
            <a:extLst>
              <a:ext uri="{FF2B5EF4-FFF2-40B4-BE49-F238E27FC236}">
                <a16:creationId xmlns:a16="http://schemas.microsoft.com/office/drawing/2014/main" id="{172E5DAD-DB68-4017-969E-81789E77A816}"/>
              </a:ext>
            </a:extLst>
          </p:cNvPr>
          <p:cNvSpPr txBox="1">
            <a:spLocks noGrp="1"/>
          </p:cNvSpPr>
          <p:nvPr>
            <p:ph type="body" sz="quarter" idx="58" hasCustomPrompt="1"/>
          </p:nvPr>
        </p:nvSpPr>
        <p:spPr>
          <a:xfrm>
            <a:off x="1871226" y="2702245"/>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33" name="text goes here, one to three lines.">
            <a:extLst>
              <a:ext uri="{FF2B5EF4-FFF2-40B4-BE49-F238E27FC236}">
                <a16:creationId xmlns:a16="http://schemas.microsoft.com/office/drawing/2014/main" id="{017B35C9-5258-4116-988A-10FB9A256B07}"/>
              </a:ext>
            </a:extLst>
          </p:cNvPr>
          <p:cNvSpPr txBox="1">
            <a:spLocks noGrp="1"/>
          </p:cNvSpPr>
          <p:nvPr>
            <p:ph type="body" sz="quarter" idx="59" hasCustomPrompt="1"/>
          </p:nvPr>
        </p:nvSpPr>
        <p:spPr>
          <a:xfrm>
            <a:off x="1871226" y="2904118"/>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38" name="text goes here, one to three lines.">
            <a:extLst>
              <a:ext uri="{FF2B5EF4-FFF2-40B4-BE49-F238E27FC236}">
                <a16:creationId xmlns:a16="http://schemas.microsoft.com/office/drawing/2014/main" id="{5B5491DE-5F3B-4E9E-BC77-04FACF9B24CD}"/>
              </a:ext>
            </a:extLst>
          </p:cNvPr>
          <p:cNvSpPr txBox="1">
            <a:spLocks noGrp="1"/>
          </p:cNvSpPr>
          <p:nvPr>
            <p:ph type="body" sz="quarter" idx="60" hasCustomPrompt="1"/>
          </p:nvPr>
        </p:nvSpPr>
        <p:spPr>
          <a:xfrm>
            <a:off x="4393284" y="2702245"/>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40" name="text goes here, one to three lines.">
            <a:extLst>
              <a:ext uri="{FF2B5EF4-FFF2-40B4-BE49-F238E27FC236}">
                <a16:creationId xmlns:a16="http://schemas.microsoft.com/office/drawing/2014/main" id="{23877149-F535-444E-BFB3-F7C97956E923}"/>
              </a:ext>
            </a:extLst>
          </p:cNvPr>
          <p:cNvSpPr txBox="1">
            <a:spLocks noGrp="1"/>
          </p:cNvSpPr>
          <p:nvPr>
            <p:ph type="body" sz="quarter" idx="61" hasCustomPrompt="1"/>
          </p:nvPr>
        </p:nvSpPr>
        <p:spPr>
          <a:xfrm>
            <a:off x="4393284" y="2904118"/>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42" name="text goes here, one to three lines.">
            <a:extLst>
              <a:ext uri="{FF2B5EF4-FFF2-40B4-BE49-F238E27FC236}">
                <a16:creationId xmlns:a16="http://schemas.microsoft.com/office/drawing/2014/main" id="{492BEB2E-FD4A-4225-AC00-8EE552E85E5D}"/>
              </a:ext>
            </a:extLst>
          </p:cNvPr>
          <p:cNvSpPr txBox="1">
            <a:spLocks noGrp="1"/>
          </p:cNvSpPr>
          <p:nvPr>
            <p:ph type="body" sz="quarter" idx="62" hasCustomPrompt="1"/>
          </p:nvPr>
        </p:nvSpPr>
        <p:spPr>
          <a:xfrm>
            <a:off x="6915384" y="2702245"/>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44" name="text goes here, one to three lines.">
            <a:extLst>
              <a:ext uri="{FF2B5EF4-FFF2-40B4-BE49-F238E27FC236}">
                <a16:creationId xmlns:a16="http://schemas.microsoft.com/office/drawing/2014/main" id="{26D57B97-D3CD-4DCF-B6C7-8B455C68D176}"/>
              </a:ext>
            </a:extLst>
          </p:cNvPr>
          <p:cNvSpPr txBox="1">
            <a:spLocks noGrp="1"/>
          </p:cNvSpPr>
          <p:nvPr>
            <p:ph type="body" sz="quarter" idx="63" hasCustomPrompt="1"/>
          </p:nvPr>
        </p:nvSpPr>
        <p:spPr>
          <a:xfrm>
            <a:off x="6915384" y="2904118"/>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45" name="text goes here, one to three lines.">
            <a:extLst>
              <a:ext uri="{FF2B5EF4-FFF2-40B4-BE49-F238E27FC236}">
                <a16:creationId xmlns:a16="http://schemas.microsoft.com/office/drawing/2014/main" id="{B84A4AF3-E9AB-42B0-A416-3A658BB04581}"/>
              </a:ext>
            </a:extLst>
          </p:cNvPr>
          <p:cNvSpPr txBox="1">
            <a:spLocks noGrp="1"/>
          </p:cNvSpPr>
          <p:nvPr>
            <p:ph type="body" sz="quarter" idx="64" hasCustomPrompt="1"/>
          </p:nvPr>
        </p:nvSpPr>
        <p:spPr>
          <a:xfrm>
            <a:off x="9469234" y="2702245"/>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46" name="text goes here, one to three lines.">
            <a:extLst>
              <a:ext uri="{FF2B5EF4-FFF2-40B4-BE49-F238E27FC236}">
                <a16:creationId xmlns:a16="http://schemas.microsoft.com/office/drawing/2014/main" id="{AF945BA7-B933-4888-8061-46081359184B}"/>
              </a:ext>
            </a:extLst>
          </p:cNvPr>
          <p:cNvSpPr txBox="1">
            <a:spLocks noGrp="1"/>
          </p:cNvSpPr>
          <p:nvPr>
            <p:ph type="body" sz="quarter" idx="65" hasCustomPrompt="1"/>
          </p:nvPr>
        </p:nvSpPr>
        <p:spPr>
          <a:xfrm>
            <a:off x="9469234" y="2904118"/>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51" name="text goes here, one to three lines.">
            <a:extLst>
              <a:ext uri="{FF2B5EF4-FFF2-40B4-BE49-F238E27FC236}">
                <a16:creationId xmlns:a16="http://schemas.microsoft.com/office/drawing/2014/main" id="{101208A7-2D9B-463A-873C-591B080044A7}"/>
              </a:ext>
            </a:extLst>
          </p:cNvPr>
          <p:cNvSpPr txBox="1">
            <a:spLocks noGrp="1"/>
          </p:cNvSpPr>
          <p:nvPr>
            <p:ph type="body" sz="quarter" idx="66" hasCustomPrompt="1"/>
          </p:nvPr>
        </p:nvSpPr>
        <p:spPr>
          <a:xfrm>
            <a:off x="1871226" y="5550076"/>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52" name="text goes here, one to three lines.">
            <a:extLst>
              <a:ext uri="{FF2B5EF4-FFF2-40B4-BE49-F238E27FC236}">
                <a16:creationId xmlns:a16="http://schemas.microsoft.com/office/drawing/2014/main" id="{64BC127E-7026-4C6F-B9D8-334E8A822923}"/>
              </a:ext>
            </a:extLst>
          </p:cNvPr>
          <p:cNvSpPr txBox="1">
            <a:spLocks noGrp="1"/>
          </p:cNvSpPr>
          <p:nvPr>
            <p:ph type="body" sz="quarter" idx="67" hasCustomPrompt="1"/>
          </p:nvPr>
        </p:nvSpPr>
        <p:spPr>
          <a:xfrm>
            <a:off x="1871226" y="5751949"/>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53" name="text goes here, one to three lines.">
            <a:extLst>
              <a:ext uri="{FF2B5EF4-FFF2-40B4-BE49-F238E27FC236}">
                <a16:creationId xmlns:a16="http://schemas.microsoft.com/office/drawing/2014/main" id="{2DDE74E4-A25B-409D-ACE7-AB77612DA762}"/>
              </a:ext>
            </a:extLst>
          </p:cNvPr>
          <p:cNvSpPr txBox="1">
            <a:spLocks noGrp="1"/>
          </p:cNvSpPr>
          <p:nvPr>
            <p:ph type="body" sz="quarter" idx="68" hasCustomPrompt="1"/>
          </p:nvPr>
        </p:nvSpPr>
        <p:spPr>
          <a:xfrm>
            <a:off x="4393284" y="5550076"/>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54" name="text goes here, one to three lines.">
            <a:extLst>
              <a:ext uri="{FF2B5EF4-FFF2-40B4-BE49-F238E27FC236}">
                <a16:creationId xmlns:a16="http://schemas.microsoft.com/office/drawing/2014/main" id="{C244BBB8-FD4A-4BF5-A376-9CF802531921}"/>
              </a:ext>
            </a:extLst>
          </p:cNvPr>
          <p:cNvSpPr txBox="1">
            <a:spLocks noGrp="1"/>
          </p:cNvSpPr>
          <p:nvPr>
            <p:ph type="body" sz="quarter" idx="69" hasCustomPrompt="1"/>
          </p:nvPr>
        </p:nvSpPr>
        <p:spPr>
          <a:xfrm>
            <a:off x="4393284" y="5751949"/>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55" name="text goes here, one to three lines.">
            <a:extLst>
              <a:ext uri="{FF2B5EF4-FFF2-40B4-BE49-F238E27FC236}">
                <a16:creationId xmlns:a16="http://schemas.microsoft.com/office/drawing/2014/main" id="{FDE6FEDA-CA03-426A-B02A-82B26F1C41F1}"/>
              </a:ext>
            </a:extLst>
          </p:cNvPr>
          <p:cNvSpPr txBox="1">
            <a:spLocks noGrp="1"/>
          </p:cNvSpPr>
          <p:nvPr>
            <p:ph type="body" sz="quarter" idx="70" hasCustomPrompt="1"/>
          </p:nvPr>
        </p:nvSpPr>
        <p:spPr>
          <a:xfrm>
            <a:off x="6915384" y="5550076"/>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56" name="text goes here, one to three lines.">
            <a:extLst>
              <a:ext uri="{FF2B5EF4-FFF2-40B4-BE49-F238E27FC236}">
                <a16:creationId xmlns:a16="http://schemas.microsoft.com/office/drawing/2014/main" id="{750BE5DB-394F-40DE-B526-9AA97B695032}"/>
              </a:ext>
            </a:extLst>
          </p:cNvPr>
          <p:cNvSpPr txBox="1">
            <a:spLocks noGrp="1"/>
          </p:cNvSpPr>
          <p:nvPr>
            <p:ph type="body" sz="quarter" idx="71" hasCustomPrompt="1"/>
          </p:nvPr>
        </p:nvSpPr>
        <p:spPr>
          <a:xfrm>
            <a:off x="6915384" y="5751949"/>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57" name="text goes here, one to three lines.">
            <a:extLst>
              <a:ext uri="{FF2B5EF4-FFF2-40B4-BE49-F238E27FC236}">
                <a16:creationId xmlns:a16="http://schemas.microsoft.com/office/drawing/2014/main" id="{300F73D1-C0DC-4A84-90E9-E8CCF7F9BC9B}"/>
              </a:ext>
            </a:extLst>
          </p:cNvPr>
          <p:cNvSpPr txBox="1">
            <a:spLocks noGrp="1"/>
          </p:cNvSpPr>
          <p:nvPr>
            <p:ph type="body" sz="quarter" idx="72" hasCustomPrompt="1"/>
          </p:nvPr>
        </p:nvSpPr>
        <p:spPr>
          <a:xfrm>
            <a:off x="9469234" y="5550076"/>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58" name="text goes here, one to three lines.">
            <a:extLst>
              <a:ext uri="{FF2B5EF4-FFF2-40B4-BE49-F238E27FC236}">
                <a16:creationId xmlns:a16="http://schemas.microsoft.com/office/drawing/2014/main" id="{5E3A0D81-68DC-470C-B567-B737B7C620E6}"/>
              </a:ext>
            </a:extLst>
          </p:cNvPr>
          <p:cNvSpPr txBox="1">
            <a:spLocks noGrp="1"/>
          </p:cNvSpPr>
          <p:nvPr>
            <p:ph type="body" sz="quarter" idx="73" hasCustomPrompt="1"/>
          </p:nvPr>
        </p:nvSpPr>
        <p:spPr>
          <a:xfrm>
            <a:off x="9469234" y="5751949"/>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22" name="Title 1">
            <a:extLst>
              <a:ext uri="{FF2B5EF4-FFF2-40B4-BE49-F238E27FC236}">
                <a16:creationId xmlns:a16="http://schemas.microsoft.com/office/drawing/2014/main" id="{10A55B6C-EB4A-42B0-9A05-BC97DC0BE54C}"/>
              </a:ext>
            </a:extLst>
          </p:cNvPr>
          <p:cNvSpPr>
            <a:spLocks noGrp="1"/>
          </p:cNvSpPr>
          <p:nvPr>
            <p:ph type="title" hasCustomPrompt="1"/>
          </p:nvPr>
        </p:nvSpPr>
        <p:spPr>
          <a:xfrm>
            <a:off x="517531" y="654214"/>
            <a:ext cx="1353302" cy="336340"/>
          </a:xfrm>
        </p:spPr>
        <p:txBody>
          <a:bodyPr/>
          <a:lstStyle/>
          <a:p>
            <a:r>
              <a:rPr lang="en-US" dirty="0"/>
              <a:t>Meet our team</a:t>
            </a:r>
          </a:p>
        </p:txBody>
      </p:sp>
    </p:spTree>
    <p:extLst>
      <p:ext uri="{BB962C8B-B14F-4D97-AF65-F5344CB8AC3E}">
        <p14:creationId xmlns:p14="http://schemas.microsoft.com/office/powerpoint/2010/main" val="1783984008"/>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_Team">
    <p:bg>
      <p:bgPr>
        <a:solidFill>
          <a:schemeClr val="tx1"/>
        </a:solidFill>
        <a:effectLst/>
      </p:bgPr>
    </p:bg>
    <p:spTree>
      <p:nvGrpSpPr>
        <p:cNvPr id="1" name=""/>
        <p:cNvGrpSpPr/>
        <p:nvPr/>
      </p:nvGrpSpPr>
      <p:grpSpPr>
        <a:xfrm>
          <a:off x="0" y="0"/>
          <a:ext cx="0" cy="0"/>
          <a:chOff x="0" y="0"/>
          <a:chExt cx="0" cy="0"/>
        </a:xfrm>
      </p:grpSpPr>
      <p:pic>
        <p:nvPicPr>
          <p:cNvPr id="30" name="Kaltura_Logo_Horizontal_ColorSun_BlackText_big.png" descr="Kaltura_Logo_Horizontal_ColorSun_BlackText_big.png">
            <a:extLst>
              <a:ext uri="{FF2B5EF4-FFF2-40B4-BE49-F238E27FC236}">
                <a16:creationId xmlns:a16="http://schemas.microsoft.com/office/drawing/2014/main" id="{3A5A5120-6C69-4523-A8C8-538F9EEF21E0}"/>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sp>
        <p:nvSpPr>
          <p:cNvPr id="60" name="Footer Placeholder 4">
            <a:extLst>
              <a:ext uri="{FF2B5EF4-FFF2-40B4-BE49-F238E27FC236}">
                <a16:creationId xmlns:a16="http://schemas.microsoft.com/office/drawing/2014/main" id="{CC8E1222-A43F-4DF9-A0D2-3C0CB6835BF4}"/>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61" name="Slide Number Placeholder 5">
            <a:extLst>
              <a:ext uri="{FF2B5EF4-FFF2-40B4-BE49-F238E27FC236}">
                <a16:creationId xmlns:a16="http://schemas.microsoft.com/office/drawing/2014/main" id="{B299C519-B70F-46A1-A4C3-E7638FBE6598}"/>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5" name="Title 1">
            <a:extLst>
              <a:ext uri="{FF2B5EF4-FFF2-40B4-BE49-F238E27FC236}">
                <a16:creationId xmlns:a16="http://schemas.microsoft.com/office/drawing/2014/main" id="{49AF440A-C5A3-4A3E-8A32-B33C83E8658A}"/>
              </a:ext>
            </a:extLst>
          </p:cNvPr>
          <p:cNvSpPr>
            <a:spLocks noGrp="1"/>
          </p:cNvSpPr>
          <p:nvPr>
            <p:ph type="title" hasCustomPrompt="1"/>
          </p:nvPr>
        </p:nvSpPr>
        <p:spPr>
          <a:xfrm>
            <a:off x="517531" y="663739"/>
            <a:ext cx="1353302" cy="336340"/>
          </a:xfrm>
        </p:spPr>
        <p:txBody>
          <a:bodyPr/>
          <a:lstStyle/>
          <a:p>
            <a:r>
              <a:rPr lang="en-US" dirty="0"/>
              <a:t>Meet our team</a:t>
            </a:r>
          </a:p>
        </p:txBody>
      </p:sp>
    </p:spTree>
    <p:extLst>
      <p:ext uri="{BB962C8B-B14F-4D97-AF65-F5344CB8AC3E}">
        <p14:creationId xmlns:p14="http://schemas.microsoft.com/office/powerpoint/2010/main" val="3698909498"/>
      </p:ext>
    </p:extLst>
  </p:cSld>
  <p:clrMapOvr>
    <a:masterClrMapping/>
  </p:clrMapOvr>
  <p:transition spd="med"/>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_Team">
    <p:bg>
      <p:bgPr>
        <a:solidFill>
          <a:schemeClr val="tx1"/>
        </a:solidFill>
        <a:effectLst/>
      </p:bgPr>
    </p:bg>
    <p:spTree>
      <p:nvGrpSpPr>
        <p:cNvPr id="1" name=""/>
        <p:cNvGrpSpPr/>
        <p:nvPr/>
      </p:nvGrpSpPr>
      <p:grpSpPr>
        <a:xfrm>
          <a:off x="0" y="0"/>
          <a:ext cx="0" cy="0"/>
          <a:chOff x="0" y="0"/>
          <a:chExt cx="0" cy="0"/>
        </a:xfrm>
      </p:grpSpPr>
      <p:sp>
        <p:nvSpPr>
          <p:cNvPr id="20" name="Picture Placeholder 3">
            <a:extLst>
              <a:ext uri="{FF2B5EF4-FFF2-40B4-BE49-F238E27FC236}">
                <a16:creationId xmlns:a16="http://schemas.microsoft.com/office/drawing/2014/main" id="{EF7B5DDD-31B9-460C-9268-C037A9750EDA}"/>
              </a:ext>
            </a:extLst>
          </p:cNvPr>
          <p:cNvSpPr>
            <a:spLocks noGrp="1" noChangeAspect="1"/>
          </p:cNvSpPr>
          <p:nvPr>
            <p:ph type="pic" sz="quarter" idx="23" hasCustomPrompt="1"/>
          </p:nvPr>
        </p:nvSpPr>
        <p:spPr>
          <a:xfrm>
            <a:off x="3963791" y="2176031"/>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21" name="Picture Placeholder 3">
            <a:extLst>
              <a:ext uri="{FF2B5EF4-FFF2-40B4-BE49-F238E27FC236}">
                <a16:creationId xmlns:a16="http://schemas.microsoft.com/office/drawing/2014/main" id="{1C8DDA88-C8CE-4B38-ABEC-F67D9276D67E}"/>
              </a:ext>
            </a:extLst>
          </p:cNvPr>
          <p:cNvSpPr>
            <a:spLocks noGrp="1" noChangeAspect="1"/>
          </p:cNvSpPr>
          <p:nvPr>
            <p:ph type="pic" sz="quarter" idx="24" hasCustomPrompt="1"/>
          </p:nvPr>
        </p:nvSpPr>
        <p:spPr>
          <a:xfrm>
            <a:off x="1441733" y="2171631"/>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22" name="Circle">
            <a:extLst>
              <a:ext uri="{FF2B5EF4-FFF2-40B4-BE49-F238E27FC236}">
                <a16:creationId xmlns:a16="http://schemas.microsoft.com/office/drawing/2014/main" id="{D7957B87-55D9-47CE-AEE6-F53455966ACE}"/>
              </a:ext>
            </a:extLst>
          </p:cNvPr>
          <p:cNvSpPr/>
          <p:nvPr userDrawn="1"/>
        </p:nvSpPr>
        <p:spPr>
          <a:xfrm>
            <a:off x="1305418" y="2035080"/>
            <a:ext cx="1982631" cy="1982631"/>
          </a:xfrm>
          <a:prstGeom prst="ellipse">
            <a:avLst/>
          </a:prstGeom>
          <a:ln w="63500">
            <a:solidFill>
              <a:srgbClr val="3CD2AF"/>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24" name="Circle">
            <a:extLst>
              <a:ext uri="{FF2B5EF4-FFF2-40B4-BE49-F238E27FC236}">
                <a16:creationId xmlns:a16="http://schemas.microsoft.com/office/drawing/2014/main" id="{75FAD329-F942-4BD4-A436-CFB6C32CE289}"/>
              </a:ext>
            </a:extLst>
          </p:cNvPr>
          <p:cNvSpPr/>
          <p:nvPr userDrawn="1"/>
        </p:nvSpPr>
        <p:spPr>
          <a:xfrm>
            <a:off x="3827476" y="2035080"/>
            <a:ext cx="1982631" cy="1982631"/>
          </a:xfrm>
          <a:prstGeom prst="ellipse">
            <a:avLst/>
          </a:prstGeom>
          <a:ln w="63500">
            <a:solidFill>
              <a:srgbClr val="B4DC00"/>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25" name="Circle">
            <a:extLst>
              <a:ext uri="{FF2B5EF4-FFF2-40B4-BE49-F238E27FC236}">
                <a16:creationId xmlns:a16="http://schemas.microsoft.com/office/drawing/2014/main" id="{6850342F-105E-4BE2-A9B9-0EFD3AFA0DDC}"/>
              </a:ext>
            </a:extLst>
          </p:cNvPr>
          <p:cNvSpPr/>
          <p:nvPr/>
        </p:nvSpPr>
        <p:spPr>
          <a:xfrm>
            <a:off x="6349576" y="2035080"/>
            <a:ext cx="1982631" cy="1982631"/>
          </a:xfrm>
          <a:prstGeom prst="ellipse">
            <a:avLst/>
          </a:prstGeom>
          <a:ln w="63500">
            <a:solidFill>
              <a:srgbClr val="3CD2AF"/>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27" name="Picture Placeholder 3">
            <a:extLst>
              <a:ext uri="{FF2B5EF4-FFF2-40B4-BE49-F238E27FC236}">
                <a16:creationId xmlns:a16="http://schemas.microsoft.com/office/drawing/2014/main" id="{77CEA66B-D2A8-4F23-BFD5-43EA01FB4FB1}"/>
              </a:ext>
            </a:extLst>
          </p:cNvPr>
          <p:cNvSpPr>
            <a:spLocks noGrp="1" noChangeAspect="1"/>
          </p:cNvSpPr>
          <p:nvPr>
            <p:ph type="pic" sz="quarter" idx="25" hasCustomPrompt="1"/>
          </p:nvPr>
        </p:nvSpPr>
        <p:spPr>
          <a:xfrm>
            <a:off x="9039741" y="2171395"/>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28" name="Picture Placeholder 3">
            <a:extLst>
              <a:ext uri="{FF2B5EF4-FFF2-40B4-BE49-F238E27FC236}">
                <a16:creationId xmlns:a16="http://schemas.microsoft.com/office/drawing/2014/main" id="{683F2750-4B54-49F4-B2B8-7B3E76314966}"/>
              </a:ext>
            </a:extLst>
          </p:cNvPr>
          <p:cNvSpPr>
            <a:spLocks noGrp="1" noChangeAspect="1"/>
          </p:cNvSpPr>
          <p:nvPr>
            <p:ph type="pic" sz="quarter" idx="26" hasCustomPrompt="1"/>
          </p:nvPr>
        </p:nvSpPr>
        <p:spPr>
          <a:xfrm>
            <a:off x="6485891" y="2171395"/>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29" name="text goes here, one to three lines.">
            <a:extLst>
              <a:ext uri="{FF2B5EF4-FFF2-40B4-BE49-F238E27FC236}">
                <a16:creationId xmlns:a16="http://schemas.microsoft.com/office/drawing/2014/main" id="{BC41B31E-C9D7-4549-9DBE-BDF94B93D7F7}"/>
              </a:ext>
            </a:extLst>
          </p:cNvPr>
          <p:cNvSpPr txBox="1">
            <a:spLocks noGrp="1"/>
          </p:cNvSpPr>
          <p:nvPr>
            <p:ph type="body" sz="quarter" idx="66" hasCustomPrompt="1"/>
          </p:nvPr>
        </p:nvSpPr>
        <p:spPr>
          <a:xfrm>
            <a:off x="1057678" y="4109567"/>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31" name="text goes here, one to three lines.">
            <a:extLst>
              <a:ext uri="{FF2B5EF4-FFF2-40B4-BE49-F238E27FC236}">
                <a16:creationId xmlns:a16="http://schemas.microsoft.com/office/drawing/2014/main" id="{475651BD-4F11-42DA-A67F-C4F743805E28}"/>
              </a:ext>
            </a:extLst>
          </p:cNvPr>
          <p:cNvSpPr txBox="1">
            <a:spLocks noGrp="1"/>
          </p:cNvSpPr>
          <p:nvPr>
            <p:ph type="body" sz="quarter" idx="67" hasCustomPrompt="1"/>
          </p:nvPr>
        </p:nvSpPr>
        <p:spPr>
          <a:xfrm>
            <a:off x="1057678" y="4311440"/>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32" name="text goes here, one to three lines.">
            <a:extLst>
              <a:ext uri="{FF2B5EF4-FFF2-40B4-BE49-F238E27FC236}">
                <a16:creationId xmlns:a16="http://schemas.microsoft.com/office/drawing/2014/main" id="{151F3E90-17CE-48B5-B9DB-63BA27E33C91}"/>
              </a:ext>
            </a:extLst>
          </p:cNvPr>
          <p:cNvSpPr txBox="1">
            <a:spLocks noGrp="1"/>
          </p:cNvSpPr>
          <p:nvPr>
            <p:ph type="body" sz="quarter" idx="68" hasCustomPrompt="1"/>
          </p:nvPr>
        </p:nvSpPr>
        <p:spPr>
          <a:xfrm>
            <a:off x="3579736" y="4109567"/>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33" name="text goes here, one to three lines.">
            <a:extLst>
              <a:ext uri="{FF2B5EF4-FFF2-40B4-BE49-F238E27FC236}">
                <a16:creationId xmlns:a16="http://schemas.microsoft.com/office/drawing/2014/main" id="{7E913E8C-CD97-4F49-B6A3-D16AAA654C6D}"/>
              </a:ext>
            </a:extLst>
          </p:cNvPr>
          <p:cNvSpPr txBox="1">
            <a:spLocks noGrp="1"/>
          </p:cNvSpPr>
          <p:nvPr>
            <p:ph type="body" sz="quarter" idx="69" hasCustomPrompt="1"/>
          </p:nvPr>
        </p:nvSpPr>
        <p:spPr>
          <a:xfrm>
            <a:off x="3579736" y="4311440"/>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34" name="text goes here, one to three lines.">
            <a:extLst>
              <a:ext uri="{FF2B5EF4-FFF2-40B4-BE49-F238E27FC236}">
                <a16:creationId xmlns:a16="http://schemas.microsoft.com/office/drawing/2014/main" id="{0E1623E4-89F5-469F-BB36-B4EFC950A2B4}"/>
              </a:ext>
            </a:extLst>
          </p:cNvPr>
          <p:cNvSpPr txBox="1">
            <a:spLocks noGrp="1"/>
          </p:cNvSpPr>
          <p:nvPr>
            <p:ph type="body" sz="quarter" idx="70" hasCustomPrompt="1"/>
          </p:nvPr>
        </p:nvSpPr>
        <p:spPr>
          <a:xfrm>
            <a:off x="6101836" y="4109567"/>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35" name="text goes here, one to three lines.">
            <a:extLst>
              <a:ext uri="{FF2B5EF4-FFF2-40B4-BE49-F238E27FC236}">
                <a16:creationId xmlns:a16="http://schemas.microsoft.com/office/drawing/2014/main" id="{4A60FAF9-473F-4182-908F-0809813276CF}"/>
              </a:ext>
            </a:extLst>
          </p:cNvPr>
          <p:cNvSpPr txBox="1">
            <a:spLocks noGrp="1"/>
          </p:cNvSpPr>
          <p:nvPr>
            <p:ph type="body" sz="quarter" idx="71" hasCustomPrompt="1"/>
          </p:nvPr>
        </p:nvSpPr>
        <p:spPr>
          <a:xfrm>
            <a:off x="6101836" y="4311440"/>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36" name="text goes here, one to three lines.">
            <a:extLst>
              <a:ext uri="{FF2B5EF4-FFF2-40B4-BE49-F238E27FC236}">
                <a16:creationId xmlns:a16="http://schemas.microsoft.com/office/drawing/2014/main" id="{5750A9CE-B541-4BC3-993A-6F2CA476ECB3}"/>
              </a:ext>
            </a:extLst>
          </p:cNvPr>
          <p:cNvSpPr txBox="1">
            <a:spLocks noGrp="1"/>
          </p:cNvSpPr>
          <p:nvPr>
            <p:ph type="body" sz="quarter" idx="72" hasCustomPrompt="1"/>
          </p:nvPr>
        </p:nvSpPr>
        <p:spPr>
          <a:xfrm>
            <a:off x="8655686" y="4109567"/>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37" name="text goes here, one to three lines.">
            <a:extLst>
              <a:ext uri="{FF2B5EF4-FFF2-40B4-BE49-F238E27FC236}">
                <a16:creationId xmlns:a16="http://schemas.microsoft.com/office/drawing/2014/main" id="{77035DE0-7D3C-44D0-8CA8-8A23DDFD2EDF}"/>
              </a:ext>
            </a:extLst>
          </p:cNvPr>
          <p:cNvSpPr txBox="1">
            <a:spLocks noGrp="1"/>
          </p:cNvSpPr>
          <p:nvPr>
            <p:ph type="body" sz="quarter" idx="73" hasCustomPrompt="1"/>
          </p:nvPr>
        </p:nvSpPr>
        <p:spPr>
          <a:xfrm>
            <a:off x="8655686" y="4311440"/>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pic>
        <p:nvPicPr>
          <p:cNvPr id="30" name="Kaltura_Logo_Horizontal_ColorSun_BlackText_big.png" descr="Kaltura_Logo_Horizontal_ColorSun_BlackText_big.png">
            <a:extLst>
              <a:ext uri="{FF2B5EF4-FFF2-40B4-BE49-F238E27FC236}">
                <a16:creationId xmlns:a16="http://schemas.microsoft.com/office/drawing/2014/main" id="{3A5A5120-6C69-4523-A8C8-538F9EEF21E0}"/>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sp>
        <p:nvSpPr>
          <p:cNvPr id="60" name="Footer Placeholder 4">
            <a:extLst>
              <a:ext uri="{FF2B5EF4-FFF2-40B4-BE49-F238E27FC236}">
                <a16:creationId xmlns:a16="http://schemas.microsoft.com/office/drawing/2014/main" id="{CC8E1222-A43F-4DF9-A0D2-3C0CB6835BF4}"/>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61" name="Slide Number Placeholder 5">
            <a:extLst>
              <a:ext uri="{FF2B5EF4-FFF2-40B4-BE49-F238E27FC236}">
                <a16:creationId xmlns:a16="http://schemas.microsoft.com/office/drawing/2014/main" id="{B299C519-B70F-46A1-A4C3-E7638FBE6598}"/>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17" name="Circle">
            <a:extLst>
              <a:ext uri="{FF2B5EF4-FFF2-40B4-BE49-F238E27FC236}">
                <a16:creationId xmlns:a16="http://schemas.microsoft.com/office/drawing/2014/main" id="{E268892A-2EC6-4D9A-A3A4-F6AB09D3126F}"/>
              </a:ext>
            </a:extLst>
          </p:cNvPr>
          <p:cNvSpPr/>
          <p:nvPr userDrawn="1"/>
        </p:nvSpPr>
        <p:spPr>
          <a:xfrm>
            <a:off x="8896116" y="2026115"/>
            <a:ext cx="1982631" cy="1982631"/>
          </a:xfrm>
          <a:prstGeom prst="ellipse">
            <a:avLst/>
          </a:prstGeom>
          <a:ln w="63500">
            <a:solidFill>
              <a:srgbClr val="41BEFF"/>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23" name="Title 1">
            <a:extLst>
              <a:ext uri="{FF2B5EF4-FFF2-40B4-BE49-F238E27FC236}">
                <a16:creationId xmlns:a16="http://schemas.microsoft.com/office/drawing/2014/main" id="{AF221289-F36F-4320-AB73-944DE1E9137E}"/>
              </a:ext>
            </a:extLst>
          </p:cNvPr>
          <p:cNvSpPr>
            <a:spLocks noGrp="1"/>
          </p:cNvSpPr>
          <p:nvPr>
            <p:ph type="title" hasCustomPrompt="1"/>
          </p:nvPr>
        </p:nvSpPr>
        <p:spPr>
          <a:xfrm>
            <a:off x="517531" y="406564"/>
            <a:ext cx="3187694" cy="336340"/>
          </a:xfrm>
        </p:spPr>
        <p:txBody>
          <a:bodyPr/>
          <a:lstStyle/>
          <a:p>
            <a:r>
              <a:rPr lang="en-US" dirty="0"/>
              <a:t>Meet our team</a:t>
            </a:r>
          </a:p>
        </p:txBody>
      </p:sp>
    </p:spTree>
    <p:extLst>
      <p:ext uri="{BB962C8B-B14F-4D97-AF65-F5344CB8AC3E}">
        <p14:creationId xmlns:p14="http://schemas.microsoft.com/office/powerpoint/2010/main" val="754991292"/>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6_Team">
    <p:bg>
      <p:bgPr>
        <a:solidFill>
          <a:schemeClr val="accent3"/>
        </a:solidFill>
        <a:effectLst/>
      </p:bgPr>
    </p:bg>
    <p:spTree>
      <p:nvGrpSpPr>
        <p:cNvPr id="1" name=""/>
        <p:cNvGrpSpPr/>
        <p:nvPr/>
      </p:nvGrpSpPr>
      <p:grpSpPr>
        <a:xfrm>
          <a:off x="0" y="0"/>
          <a:ext cx="0" cy="0"/>
          <a:chOff x="0" y="0"/>
          <a:chExt cx="0" cy="0"/>
        </a:xfrm>
      </p:grpSpPr>
      <p:sp>
        <p:nvSpPr>
          <p:cNvPr id="20" name="Picture Placeholder 3">
            <a:extLst>
              <a:ext uri="{FF2B5EF4-FFF2-40B4-BE49-F238E27FC236}">
                <a16:creationId xmlns:a16="http://schemas.microsoft.com/office/drawing/2014/main" id="{EF7B5DDD-31B9-460C-9268-C037A9750EDA}"/>
              </a:ext>
            </a:extLst>
          </p:cNvPr>
          <p:cNvSpPr>
            <a:spLocks noGrp="1" noChangeAspect="1"/>
          </p:cNvSpPr>
          <p:nvPr>
            <p:ph type="pic" sz="quarter" idx="23" hasCustomPrompt="1"/>
          </p:nvPr>
        </p:nvSpPr>
        <p:spPr>
          <a:xfrm>
            <a:off x="3963791" y="2176031"/>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21" name="Picture Placeholder 3">
            <a:extLst>
              <a:ext uri="{FF2B5EF4-FFF2-40B4-BE49-F238E27FC236}">
                <a16:creationId xmlns:a16="http://schemas.microsoft.com/office/drawing/2014/main" id="{1C8DDA88-C8CE-4B38-ABEC-F67D9276D67E}"/>
              </a:ext>
            </a:extLst>
          </p:cNvPr>
          <p:cNvSpPr>
            <a:spLocks noGrp="1" noChangeAspect="1"/>
          </p:cNvSpPr>
          <p:nvPr>
            <p:ph type="pic" sz="quarter" idx="24" hasCustomPrompt="1"/>
          </p:nvPr>
        </p:nvSpPr>
        <p:spPr>
          <a:xfrm>
            <a:off x="1441733" y="2171631"/>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22" name="Circle">
            <a:extLst>
              <a:ext uri="{FF2B5EF4-FFF2-40B4-BE49-F238E27FC236}">
                <a16:creationId xmlns:a16="http://schemas.microsoft.com/office/drawing/2014/main" id="{D7957B87-55D9-47CE-AEE6-F53455966ACE}"/>
              </a:ext>
            </a:extLst>
          </p:cNvPr>
          <p:cNvSpPr/>
          <p:nvPr/>
        </p:nvSpPr>
        <p:spPr>
          <a:xfrm>
            <a:off x="1305418" y="2035080"/>
            <a:ext cx="1982631" cy="1982631"/>
          </a:xfrm>
          <a:prstGeom prst="ellipse">
            <a:avLst/>
          </a:prstGeom>
          <a:ln w="63500">
            <a:solidFill>
              <a:schemeClr val="tx1"/>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24" name="Circle">
            <a:extLst>
              <a:ext uri="{FF2B5EF4-FFF2-40B4-BE49-F238E27FC236}">
                <a16:creationId xmlns:a16="http://schemas.microsoft.com/office/drawing/2014/main" id="{75FAD329-F942-4BD4-A436-CFB6C32CE289}"/>
              </a:ext>
            </a:extLst>
          </p:cNvPr>
          <p:cNvSpPr/>
          <p:nvPr userDrawn="1"/>
        </p:nvSpPr>
        <p:spPr>
          <a:xfrm>
            <a:off x="3827476" y="2035080"/>
            <a:ext cx="1982631" cy="1982631"/>
          </a:xfrm>
          <a:prstGeom prst="ellipse">
            <a:avLst/>
          </a:prstGeom>
          <a:ln w="63500">
            <a:solidFill>
              <a:schemeClr val="tx1"/>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25" name="Circle">
            <a:extLst>
              <a:ext uri="{FF2B5EF4-FFF2-40B4-BE49-F238E27FC236}">
                <a16:creationId xmlns:a16="http://schemas.microsoft.com/office/drawing/2014/main" id="{6850342F-105E-4BE2-A9B9-0EFD3AFA0DDC}"/>
              </a:ext>
            </a:extLst>
          </p:cNvPr>
          <p:cNvSpPr/>
          <p:nvPr userDrawn="1"/>
        </p:nvSpPr>
        <p:spPr>
          <a:xfrm>
            <a:off x="6349576" y="2035080"/>
            <a:ext cx="1982631" cy="1982631"/>
          </a:xfrm>
          <a:prstGeom prst="ellipse">
            <a:avLst/>
          </a:prstGeom>
          <a:ln w="63500">
            <a:solidFill>
              <a:schemeClr val="tx1"/>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27" name="Picture Placeholder 3">
            <a:extLst>
              <a:ext uri="{FF2B5EF4-FFF2-40B4-BE49-F238E27FC236}">
                <a16:creationId xmlns:a16="http://schemas.microsoft.com/office/drawing/2014/main" id="{77CEA66B-D2A8-4F23-BFD5-43EA01FB4FB1}"/>
              </a:ext>
            </a:extLst>
          </p:cNvPr>
          <p:cNvSpPr>
            <a:spLocks noGrp="1" noChangeAspect="1"/>
          </p:cNvSpPr>
          <p:nvPr>
            <p:ph type="pic" sz="quarter" idx="25" hasCustomPrompt="1"/>
          </p:nvPr>
        </p:nvSpPr>
        <p:spPr>
          <a:xfrm>
            <a:off x="9039741" y="2171395"/>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28" name="Picture Placeholder 3">
            <a:extLst>
              <a:ext uri="{FF2B5EF4-FFF2-40B4-BE49-F238E27FC236}">
                <a16:creationId xmlns:a16="http://schemas.microsoft.com/office/drawing/2014/main" id="{683F2750-4B54-49F4-B2B8-7B3E76314966}"/>
              </a:ext>
            </a:extLst>
          </p:cNvPr>
          <p:cNvSpPr>
            <a:spLocks noGrp="1" noChangeAspect="1"/>
          </p:cNvSpPr>
          <p:nvPr>
            <p:ph type="pic" sz="quarter" idx="26" hasCustomPrompt="1"/>
          </p:nvPr>
        </p:nvSpPr>
        <p:spPr>
          <a:xfrm>
            <a:off x="6485891" y="2171395"/>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29" name="text goes here, one to three lines.">
            <a:extLst>
              <a:ext uri="{FF2B5EF4-FFF2-40B4-BE49-F238E27FC236}">
                <a16:creationId xmlns:a16="http://schemas.microsoft.com/office/drawing/2014/main" id="{BC41B31E-C9D7-4549-9DBE-BDF94B93D7F7}"/>
              </a:ext>
            </a:extLst>
          </p:cNvPr>
          <p:cNvSpPr txBox="1">
            <a:spLocks noGrp="1"/>
          </p:cNvSpPr>
          <p:nvPr>
            <p:ph type="body" sz="quarter" idx="66" hasCustomPrompt="1"/>
          </p:nvPr>
        </p:nvSpPr>
        <p:spPr>
          <a:xfrm>
            <a:off x="1057678" y="4109567"/>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31" name="text goes here, one to three lines.">
            <a:extLst>
              <a:ext uri="{FF2B5EF4-FFF2-40B4-BE49-F238E27FC236}">
                <a16:creationId xmlns:a16="http://schemas.microsoft.com/office/drawing/2014/main" id="{475651BD-4F11-42DA-A67F-C4F743805E28}"/>
              </a:ext>
            </a:extLst>
          </p:cNvPr>
          <p:cNvSpPr txBox="1">
            <a:spLocks noGrp="1"/>
          </p:cNvSpPr>
          <p:nvPr>
            <p:ph type="body" sz="quarter" idx="67" hasCustomPrompt="1"/>
          </p:nvPr>
        </p:nvSpPr>
        <p:spPr>
          <a:xfrm>
            <a:off x="1057678" y="4311440"/>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32" name="text goes here, one to three lines.">
            <a:extLst>
              <a:ext uri="{FF2B5EF4-FFF2-40B4-BE49-F238E27FC236}">
                <a16:creationId xmlns:a16="http://schemas.microsoft.com/office/drawing/2014/main" id="{151F3E90-17CE-48B5-B9DB-63BA27E33C91}"/>
              </a:ext>
            </a:extLst>
          </p:cNvPr>
          <p:cNvSpPr txBox="1">
            <a:spLocks noGrp="1"/>
          </p:cNvSpPr>
          <p:nvPr>
            <p:ph type="body" sz="quarter" idx="68" hasCustomPrompt="1"/>
          </p:nvPr>
        </p:nvSpPr>
        <p:spPr>
          <a:xfrm>
            <a:off x="3579736" y="4109567"/>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33" name="text goes here, one to three lines.">
            <a:extLst>
              <a:ext uri="{FF2B5EF4-FFF2-40B4-BE49-F238E27FC236}">
                <a16:creationId xmlns:a16="http://schemas.microsoft.com/office/drawing/2014/main" id="{7E913E8C-CD97-4F49-B6A3-D16AAA654C6D}"/>
              </a:ext>
            </a:extLst>
          </p:cNvPr>
          <p:cNvSpPr txBox="1">
            <a:spLocks noGrp="1"/>
          </p:cNvSpPr>
          <p:nvPr>
            <p:ph type="body" sz="quarter" idx="69" hasCustomPrompt="1"/>
          </p:nvPr>
        </p:nvSpPr>
        <p:spPr>
          <a:xfrm>
            <a:off x="3579736" y="4311440"/>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34" name="text goes here, one to three lines.">
            <a:extLst>
              <a:ext uri="{FF2B5EF4-FFF2-40B4-BE49-F238E27FC236}">
                <a16:creationId xmlns:a16="http://schemas.microsoft.com/office/drawing/2014/main" id="{0E1623E4-89F5-469F-BB36-B4EFC950A2B4}"/>
              </a:ext>
            </a:extLst>
          </p:cNvPr>
          <p:cNvSpPr txBox="1">
            <a:spLocks noGrp="1"/>
          </p:cNvSpPr>
          <p:nvPr>
            <p:ph type="body" sz="quarter" idx="70" hasCustomPrompt="1"/>
          </p:nvPr>
        </p:nvSpPr>
        <p:spPr>
          <a:xfrm>
            <a:off x="6101836" y="4109567"/>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35" name="text goes here, one to three lines.">
            <a:extLst>
              <a:ext uri="{FF2B5EF4-FFF2-40B4-BE49-F238E27FC236}">
                <a16:creationId xmlns:a16="http://schemas.microsoft.com/office/drawing/2014/main" id="{4A60FAF9-473F-4182-908F-0809813276CF}"/>
              </a:ext>
            </a:extLst>
          </p:cNvPr>
          <p:cNvSpPr txBox="1">
            <a:spLocks noGrp="1"/>
          </p:cNvSpPr>
          <p:nvPr>
            <p:ph type="body" sz="quarter" idx="71" hasCustomPrompt="1"/>
          </p:nvPr>
        </p:nvSpPr>
        <p:spPr>
          <a:xfrm>
            <a:off x="6101836" y="4311440"/>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36" name="text goes here, one to three lines.">
            <a:extLst>
              <a:ext uri="{FF2B5EF4-FFF2-40B4-BE49-F238E27FC236}">
                <a16:creationId xmlns:a16="http://schemas.microsoft.com/office/drawing/2014/main" id="{5750A9CE-B541-4BC3-993A-6F2CA476ECB3}"/>
              </a:ext>
            </a:extLst>
          </p:cNvPr>
          <p:cNvSpPr txBox="1">
            <a:spLocks noGrp="1"/>
          </p:cNvSpPr>
          <p:nvPr>
            <p:ph type="body" sz="quarter" idx="72" hasCustomPrompt="1"/>
          </p:nvPr>
        </p:nvSpPr>
        <p:spPr>
          <a:xfrm>
            <a:off x="8655686" y="4109567"/>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37" name="text goes here, one to three lines.">
            <a:extLst>
              <a:ext uri="{FF2B5EF4-FFF2-40B4-BE49-F238E27FC236}">
                <a16:creationId xmlns:a16="http://schemas.microsoft.com/office/drawing/2014/main" id="{77035DE0-7D3C-44D0-8CA8-8A23DDFD2EDF}"/>
              </a:ext>
            </a:extLst>
          </p:cNvPr>
          <p:cNvSpPr txBox="1">
            <a:spLocks noGrp="1"/>
          </p:cNvSpPr>
          <p:nvPr>
            <p:ph type="body" sz="quarter" idx="73" hasCustomPrompt="1"/>
          </p:nvPr>
        </p:nvSpPr>
        <p:spPr>
          <a:xfrm>
            <a:off x="8655686" y="4311440"/>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pic>
        <p:nvPicPr>
          <p:cNvPr id="30" name="Kaltura_Logo_Horizontal_ColorSun_BlackText_big.png" descr="Kaltura_Logo_Horizontal_ColorSun_BlackText_big.png">
            <a:extLst>
              <a:ext uri="{FF2B5EF4-FFF2-40B4-BE49-F238E27FC236}">
                <a16:creationId xmlns:a16="http://schemas.microsoft.com/office/drawing/2014/main" id="{3A5A5120-6C69-4523-A8C8-538F9EEF21E0}"/>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sp>
        <p:nvSpPr>
          <p:cNvPr id="60" name="Footer Placeholder 4">
            <a:extLst>
              <a:ext uri="{FF2B5EF4-FFF2-40B4-BE49-F238E27FC236}">
                <a16:creationId xmlns:a16="http://schemas.microsoft.com/office/drawing/2014/main" id="{CC8E1222-A43F-4DF9-A0D2-3C0CB6835BF4}"/>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61" name="Slide Number Placeholder 5">
            <a:extLst>
              <a:ext uri="{FF2B5EF4-FFF2-40B4-BE49-F238E27FC236}">
                <a16:creationId xmlns:a16="http://schemas.microsoft.com/office/drawing/2014/main" id="{B299C519-B70F-46A1-A4C3-E7638FBE6598}"/>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17" name="Circle">
            <a:extLst>
              <a:ext uri="{FF2B5EF4-FFF2-40B4-BE49-F238E27FC236}">
                <a16:creationId xmlns:a16="http://schemas.microsoft.com/office/drawing/2014/main" id="{E268892A-2EC6-4D9A-A3A4-F6AB09D3126F}"/>
              </a:ext>
            </a:extLst>
          </p:cNvPr>
          <p:cNvSpPr/>
          <p:nvPr userDrawn="1"/>
        </p:nvSpPr>
        <p:spPr>
          <a:xfrm>
            <a:off x="8896116" y="2026115"/>
            <a:ext cx="1982631" cy="1982631"/>
          </a:xfrm>
          <a:prstGeom prst="ellipse">
            <a:avLst/>
          </a:prstGeom>
          <a:ln w="63500">
            <a:solidFill>
              <a:schemeClr val="tx1"/>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23" name="Title 1">
            <a:extLst>
              <a:ext uri="{FF2B5EF4-FFF2-40B4-BE49-F238E27FC236}">
                <a16:creationId xmlns:a16="http://schemas.microsoft.com/office/drawing/2014/main" id="{755AA018-604A-4953-9CC1-4A019EBA73EA}"/>
              </a:ext>
            </a:extLst>
          </p:cNvPr>
          <p:cNvSpPr>
            <a:spLocks noGrp="1"/>
          </p:cNvSpPr>
          <p:nvPr>
            <p:ph type="title" hasCustomPrompt="1"/>
          </p:nvPr>
        </p:nvSpPr>
        <p:spPr>
          <a:xfrm>
            <a:off x="517531" y="406564"/>
            <a:ext cx="3187694" cy="336340"/>
          </a:xfrm>
        </p:spPr>
        <p:txBody>
          <a:bodyPr/>
          <a:lstStyle/>
          <a:p>
            <a:r>
              <a:rPr lang="en-US" dirty="0"/>
              <a:t>Meet our team</a:t>
            </a:r>
          </a:p>
        </p:txBody>
      </p:sp>
    </p:spTree>
    <p:extLst>
      <p:ext uri="{BB962C8B-B14F-4D97-AF65-F5344CB8AC3E}">
        <p14:creationId xmlns:p14="http://schemas.microsoft.com/office/powerpoint/2010/main" val="3137875363"/>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0_Title slide ">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49C984-C611-45D8-BB2F-1CC8C8F483A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Kaltura_Logo_Horizontal_White_big_Kaltura_Logo_Horizontal_White.png" descr="Kaltura_Logo_Horizontal_White_big_Kaltura_Logo_Horizontal_White.png">
            <a:extLst>
              <a:ext uri="{FF2B5EF4-FFF2-40B4-BE49-F238E27FC236}">
                <a16:creationId xmlns:a16="http://schemas.microsoft.com/office/drawing/2014/main" id="{7E73211C-406D-4430-AA5F-0AEA094701D2}"/>
              </a:ext>
            </a:extLst>
          </p:cNvPr>
          <p:cNvPicPr>
            <a:picLocks noChangeAspect="1"/>
          </p:cNvPicPr>
          <p:nvPr/>
        </p:nvPicPr>
        <p:blipFill>
          <a:blip r:embed="rId3"/>
          <a:stretch>
            <a:fillRect/>
          </a:stretch>
        </p:blipFill>
        <p:spPr>
          <a:xfrm>
            <a:off x="614867" y="813818"/>
            <a:ext cx="1509513" cy="388413"/>
          </a:xfrm>
          <a:prstGeom prst="rect">
            <a:avLst/>
          </a:prstGeom>
          <a:ln w="12700">
            <a:miter lim="400000"/>
          </a:ln>
        </p:spPr>
      </p:pic>
      <p:sp>
        <p:nvSpPr>
          <p:cNvPr id="4" name="Presentation title">
            <a:extLst>
              <a:ext uri="{FF2B5EF4-FFF2-40B4-BE49-F238E27FC236}">
                <a16:creationId xmlns:a16="http://schemas.microsoft.com/office/drawing/2014/main" id="{840E5651-83E0-4E3D-A14E-C354A6E3CC90}"/>
              </a:ext>
            </a:extLst>
          </p:cNvPr>
          <p:cNvSpPr txBox="1">
            <a:spLocks noGrp="1"/>
          </p:cNvSpPr>
          <p:nvPr>
            <p:ph type="title" hasCustomPrompt="1"/>
          </p:nvPr>
        </p:nvSpPr>
        <p:spPr>
          <a:xfrm>
            <a:off x="483300" y="2146201"/>
            <a:ext cx="5612700" cy="812899"/>
          </a:xfrm>
          <a:prstGeom prst="rect">
            <a:avLst/>
          </a:prstGeom>
        </p:spPr>
        <p:txBody>
          <a:bodyPr anchor="t">
            <a:noAutofit/>
          </a:bodyPr>
          <a:lstStyle>
            <a:lvl1pPr>
              <a:lnSpc>
                <a:spcPts val="4950"/>
              </a:lnSpc>
              <a:defRPr sz="4500">
                <a:solidFill>
                  <a:schemeClr val="tx1"/>
                </a:solidFill>
                <a:latin typeface="+mj-lt"/>
              </a:defRPr>
            </a:lvl1pPr>
          </a:lstStyle>
          <a:p>
            <a:r>
              <a:rPr lang="en-US" dirty="0"/>
              <a:t>Presentation title</a:t>
            </a:r>
            <a:endParaRPr dirty="0"/>
          </a:p>
        </p:txBody>
      </p:sp>
      <p:sp>
        <p:nvSpPr>
          <p:cNvPr id="14" name="Text Placeholder 13">
            <a:extLst>
              <a:ext uri="{FF2B5EF4-FFF2-40B4-BE49-F238E27FC236}">
                <a16:creationId xmlns:a16="http://schemas.microsoft.com/office/drawing/2014/main" id="{5F0BB121-6DCA-495A-8EC9-6D371CA213CC}"/>
              </a:ext>
            </a:extLst>
          </p:cNvPr>
          <p:cNvSpPr>
            <a:spLocks noGrp="1"/>
          </p:cNvSpPr>
          <p:nvPr>
            <p:ph type="body" sz="quarter" idx="10" hasCustomPrompt="1"/>
          </p:nvPr>
        </p:nvSpPr>
        <p:spPr>
          <a:xfrm>
            <a:off x="523385" y="4797326"/>
            <a:ext cx="1112532" cy="298450"/>
          </a:xfrm>
          <a:prstGeom prst="rect">
            <a:avLst/>
          </a:prstGeom>
        </p:spPr>
        <p:txBody>
          <a:bodyPr/>
          <a:lstStyle>
            <a:lvl1pPr marL="0" indent="0">
              <a:buNone/>
              <a:defRPr sz="1500">
                <a:solidFill>
                  <a:schemeClr val="tx1"/>
                </a:solidFill>
                <a:latin typeface="+mj-lt"/>
              </a:defRPr>
            </a:lvl1pPr>
            <a:lvl2pPr>
              <a:defRPr sz="1600"/>
            </a:lvl2pPr>
            <a:lvl3pPr>
              <a:defRPr sz="1600"/>
            </a:lvl3pPr>
            <a:lvl4pPr>
              <a:defRPr sz="1600"/>
            </a:lvl4pPr>
            <a:lvl5pPr>
              <a:defRPr sz="1600"/>
            </a:lvl5pPr>
          </a:lstStyle>
          <a:p>
            <a:pPr lvl="0"/>
            <a:r>
              <a:rPr lang="en-GB" dirty="0"/>
              <a:t>July 2020</a:t>
            </a:r>
            <a:endParaRPr lang="en-US" dirty="0"/>
          </a:p>
        </p:txBody>
      </p:sp>
      <p:sp>
        <p:nvSpPr>
          <p:cNvPr id="15" name="Text Placeholder 13">
            <a:extLst>
              <a:ext uri="{FF2B5EF4-FFF2-40B4-BE49-F238E27FC236}">
                <a16:creationId xmlns:a16="http://schemas.microsoft.com/office/drawing/2014/main" id="{2B33C97A-F635-4A59-A570-1C73F53375E7}"/>
              </a:ext>
            </a:extLst>
          </p:cNvPr>
          <p:cNvSpPr>
            <a:spLocks noGrp="1"/>
          </p:cNvSpPr>
          <p:nvPr>
            <p:ph type="body" sz="quarter" idx="11" hasCustomPrompt="1"/>
          </p:nvPr>
        </p:nvSpPr>
        <p:spPr>
          <a:xfrm>
            <a:off x="530135" y="5091708"/>
            <a:ext cx="2637324" cy="298450"/>
          </a:xfrm>
          <a:prstGeom prst="rect">
            <a:avLst/>
          </a:prstGeom>
        </p:spPr>
        <p:txBody>
          <a:bodyPr/>
          <a:lstStyle>
            <a:lvl1pPr marL="0" indent="0">
              <a:buNone/>
              <a:defRPr sz="1500">
                <a:solidFill>
                  <a:schemeClr val="tx1"/>
                </a:solidFill>
                <a:latin typeface="+mj-lt"/>
              </a:defRPr>
            </a:lvl1pPr>
            <a:lvl2pPr>
              <a:defRPr sz="1600"/>
            </a:lvl2pPr>
            <a:lvl3pPr>
              <a:defRPr sz="1600"/>
            </a:lvl3pPr>
            <a:lvl4pPr>
              <a:defRPr sz="1600"/>
            </a:lvl4pPr>
            <a:lvl5pPr>
              <a:defRPr sz="1600"/>
            </a:lvl5pPr>
          </a:lstStyle>
          <a:p>
            <a:pPr lvl="0"/>
            <a:r>
              <a:rPr lang="en-GB" dirty="0"/>
              <a:t>Asaf Yaniv  |  Lisa Bennett</a:t>
            </a:r>
          </a:p>
        </p:txBody>
      </p:sp>
      <p:sp>
        <p:nvSpPr>
          <p:cNvPr id="12" name="Footer Placeholder 4">
            <a:extLst>
              <a:ext uri="{FF2B5EF4-FFF2-40B4-BE49-F238E27FC236}">
                <a16:creationId xmlns:a16="http://schemas.microsoft.com/office/drawing/2014/main" id="{F342B5CF-F236-4567-8A29-0C9757E99B79}"/>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0A78B7C4-06F7-4180-830E-BE5E541F1F2C}"/>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6" name="Subtitle 2">
            <a:extLst>
              <a:ext uri="{FF2B5EF4-FFF2-40B4-BE49-F238E27FC236}">
                <a16:creationId xmlns:a16="http://schemas.microsoft.com/office/drawing/2014/main" id="{CADDC6FD-5436-4FE2-83C3-2B725D243D0E}"/>
              </a:ext>
            </a:extLst>
          </p:cNvPr>
          <p:cNvSpPr>
            <a:spLocks noGrp="1"/>
          </p:cNvSpPr>
          <p:nvPr>
            <p:ph type="subTitle" idx="1" hasCustomPrompt="1"/>
          </p:nvPr>
        </p:nvSpPr>
        <p:spPr>
          <a:xfrm>
            <a:off x="538827" y="2989361"/>
            <a:ext cx="4876800" cy="528241"/>
          </a:xfrm>
          <a:prstGeom prst="rect">
            <a:avLst/>
          </a:prstGeom>
        </p:spPr>
        <p:txBody>
          <a:bodyPr/>
          <a:lstStyle>
            <a:lvl1pPr marL="0" indent="0" algn="l">
              <a:buNone/>
              <a:defRPr lang="en-US" sz="2200" b="0" i="0" u="none" strike="noStrike" cap="none" spc="0" baseline="0" dirty="0" smtClean="0">
                <a:solidFill>
                  <a:schemeClr val="tx1"/>
                </a:solidFill>
                <a:uFillTx/>
                <a:latin typeface="Centra No1"/>
                <a:ea typeface="Centra No1"/>
                <a:cs typeface="Centra No1"/>
                <a:sym typeface="Centra No1"/>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This is a cover slide with image</a:t>
            </a:r>
          </a:p>
        </p:txBody>
      </p:sp>
    </p:spTree>
    <p:extLst>
      <p:ext uri="{BB962C8B-B14F-4D97-AF65-F5344CB8AC3E}">
        <p14:creationId xmlns:p14="http://schemas.microsoft.com/office/powerpoint/2010/main" val="3255083783"/>
      </p:ext>
    </p:extLst>
  </p:cSld>
  <p:clrMapOvr>
    <a:masterClrMapping/>
  </p:clrMapOvr>
  <p:transition spd="med"/>
  <p:extLst>
    <p:ext uri="{DCECCB84-F9BA-43D5-87BE-67443E8EF086}">
      <p15:sldGuideLst xmlns:p15="http://schemas.microsoft.com/office/powerpoint/2012/main"/>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7_Team">
    <p:bg>
      <p:bgPr>
        <a:solidFill>
          <a:schemeClr val="accent1"/>
        </a:solidFill>
        <a:effectLst/>
      </p:bgPr>
    </p:bg>
    <p:spTree>
      <p:nvGrpSpPr>
        <p:cNvPr id="1" name=""/>
        <p:cNvGrpSpPr/>
        <p:nvPr/>
      </p:nvGrpSpPr>
      <p:grpSpPr>
        <a:xfrm>
          <a:off x="0" y="0"/>
          <a:ext cx="0" cy="0"/>
          <a:chOff x="0" y="0"/>
          <a:chExt cx="0" cy="0"/>
        </a:xfrm>
      </p:grpSpPr>
      <p:sp>
        <p:nvSpPr>
          <p:cNvPr id="28" name="Picture Placeholder 3">
            <a:extLst>
              <a:ext uri="{FF2B5EF4-FFF2-40B4-BE49-F238E27FC236}">
                <a16:creationId xmlns:a16="http://schemas.microsoft.com/office/drawing/2014/main" id="{683F2750-4B54-49F4-B2B8-7B3E76314966}"/>
              </a:ext>
            </a:extLst>
          </p:cNvPr>
          <p:cNvSpPr>
            <a:spLocks noGrp="1" noChangeAspect="1"/>
          </p:cNvSpPr>
          <p:nvPr>
            <p:ph type="pic" sz="quarter" idx="26" hasCustomPrompt="1"/>
          </p:nvPr>
        </p:nvSpPr>
        <p:spPr>
          <a:xfrm>
            <a:off x="7758487" y="2162037"/>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26" name="Circle">
            <a:extLst>
              <a:ext uri="{FF2B5EF4-FFF2-40B4-BE49-F238E27FC236}">
                <a16:creationId xmlns:a16="http://schemas.microsoft.com/office/drawing/2014/main" id="{04A566A9-59A9-4D57-ACC2-22E3104679EB}"/>
              </a:ext>
            </a:extLst>
          </p:cNvPr>
          <p:cNvSpPr/>
          <p:nvPr/>
        </p:nvSpPr>
        <p:spPr>
          <a:xfrm>
            <a:off x="2587197" y="2026115"/>
            <a:ext cx="1982631" cy="1982631"/>
          </a:xfrm>
          <a:prstGeom prst="ellipse">
            <a:avLst/>
          </a:prstGeom>
          <a:ln w="63500">
            <a:solidFill>
              <a:srgbClr val="FFFFFF"/>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43" name="Circle">
            <a:extLst>
              <a:ext uri="{FF2B5EF4-FFF2-40B4-BE49-F238E27FC236}">
                <a16:creationId xmlns:a16="http://schemas.microsoft.com/office/drawing/2014/main" id="{F5407EA8-8944-4E98-9374-C582CED9B6BE}"/>
              </a:ext>
            </a:extLst>
          </p:cNvPr>
          <p:cNvSpPr/>
          <p:nvPr/>
        </p:nvSpPr>
        <p:spPr>
          <a:xfrm>
            <a:off x="5118883" y="2026115"/>
            <a:ext cx="1982631" cy="1982631"/>
          </a:xfrm>
          <a:prstGeom prst="ellipse">
            <a:avLst/>
          </a:prstGeom>
          <a:ln w="63500">
            <a:solidFill>
              <a:srgbClr val="FFFFFF"/>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45" name="Circle">
            <a:extLst>
              <a:ext uri="{FF2B5EF4-FFF2-40B4-BE49-F238E27FC236}">
                <a16:creationId xmlns:a16="http://schemas.microsoft.com/office/drawing/2014/main" id="{469E6984-FFA6-498D-848B-24213D49874B}"/>
              </a:ext>
            </a:extLst>
          </p:cNvPr>
          <p:cNvSpPr/>
          <p:nvPr/>
        </p:nvSpPr>
        <p:spPr>
          <a:xfrm>
            <a:off x="7622172" y="2026115"/>
            <a:ext cx="1982631" cy="1982631"/>
          </a:xfrm>
          <a:prstGeom prst="ellipse">
            <a:avLst/>
          </a:prstGeom>
          <a:ln w="63500">
            <a:solidFill>
              <a:srgbClr val="FFFFFF"/>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21" name="Picture Placeholder 3">
            <a:extLst>
              <a:ext uri="{FF2B5EF4-FFF2-40B4-BE49-F238E27FC236}">
                <a16:creationId xmlns:a16="http://schemas.microsoft.com/office/drawing/2014/main" id="{1C8DDA88-C8CE-4B38-ABEC-F67D9276D67E}"/>
              </a:ext>
            </a:extLst>
          </p:cNvPr>
          <p:cNvSpPr>
            <a:spLocks noGrp="1" noChangeAspect="1"/>
          </p:cNvSpPr>
          <p:nvPr>
            <p:ph type="pic" sz="quarter" idx="24" hasCustomPrompt="1"/>
          </p:nvPr>
        </p:nvSpPr>
        <p:spPr>
          <a:xfrm>
            <a:off x="5255198" y="2162430"/>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pic>
        <p:nvPicPr>
          <p:cNvPr id="30" name="Kaltura_Logo_Horizontal_ColorSun_BlackText_big.png" descr="Kaltura_Logo_Horizontal_ColorSun_BlackText_big.png">
            <a:extLst>
              <a:ext uri="{FF2B5EF4-FFF2-40B4-BE49-F238E27FC236}">
                <a16:creationId xmlns:a16="http://schemas.microsoft.com/office/drawing/2014/main" id="{3A5A5120-6C69-4523-A8C8-538F9EEF21E0}"/>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sp>
        <p:nvSpPr>
          <p:cNvPr id="60" name="Footer Placeholder 4">
            <a:extLst>
              <a:ext uri="{FF2B5EF4-FFF2-40B4-BE49-F238E27FC236}">
                <a16:creationId xmlns:a16="http://schemas.microsoft.com/office/drawing/2014/main" id="{CC8E1222-A43F-4DF9-A0D2-3C0CB6835BF4}"/>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61" name="Slide Number Placeholder 5">
            <a:extLst>
              <a:ext uri="{FF2B5EF4-FFF2-40B4-BE49-F238E27FC236}">
                <a16:creationId xmlns:a16="http://schemas.microsoft.com/office/drawing/2014/main" id="{B299C519-B70F-46A1-A4C3-E7638FBE6598}"/>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47" name="Picture Placeholder 3">
            <a:extLst>
              <a:ext uri="{FF2B5EF4-FFF2-40B4-BE49-F238E27FC236}">
                <a16:creationId xmlns:a16="http://schemas.microsoft.com/office/drawing/2014/main" id="{5FD5D8C3-B9C6-449F-92D1-4CDFE0AF0F62}"/>
              </a:ext>
            </a:extLst>
          </p:cNvPr>
          <p:cNvSpPr>
            <a:spLocks noGrp="1" noChangeAspect="1"/>
          </p:cNvSpPr>
          <p:nvPr>
            <p:ph type="pic" sz="quarter" idx="27" hasCustomPrompt="1"/>
          </p:nvPr>
        </p:nvSpPr>
        <p:spPr>
          <a:xfrm>
            <a:off x="2723512" y="2162430"/>
            <a:ext cx="1710000" cy="1710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48" name="text goes here, one to three lines.">
            <a:extLst>
              <a:ext uri="{FF2B5EF4-FFF2-40B4-BE49-F238E27FC236}">
                <a16:creationId xmlns:a16="http://schemas.microsoft.com/office/drawing/2014/main" id="{9C1B1515-6899-4A18-A2E3-8C3314CAFCA5}"/>
              </a:ext>
            </a:extLst>
          </p:cNvPr>
          <p:cNvSpPr txBox="1">
            <a:spLocks noGrp="1"/>
          </p:cNvSpPr>
          <p:nvPr>
            <p:ph type="body" sz="quarter" idx="66" hasCustomPrompt="1"/>
          </p:nvPr>
        </p:nvSpPr>
        <p:spPr>
          <a:xfrm>
            <a:off x="2339457" y="4113449"/>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49" name="text goes here, one to three lines.">
            <a:extLst>
              <a:ext uri="{FF2B5EF4-FFF2-40B4-BE49-F238E27FC236}">
                <a16:creationId xmlns:a16="http://schemas.microsoft.com/office/drawing/2014/main" id="{3D863004-925E-49B1-A3BF-8CDB88FCEF4B}"/>
              </a:ext>
            </a:extLst>
          </p:cNvPr>
          <p:cNvSpPr txBox="1">
            <a:spLocks noGrp="1"/>
          </p:cNvSpPr>
          <p:nvPr>
            <p:ph type="body" sz="quarter" idx="67" hasCustomPrompt="1"/>
          </p:nvPr>
        </p:nvSpPr>
        <p:spPr>
          <a:xfrm>
            <a:off x="2339457" y="4317719"/>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50" name="text goes here, one to three lines.">
            <a:extLst>
              <a:ext uri="{FF2B5EF4-FFF2-40B4-BE49-F238E27FC236}">
                <a16:creationId xmlns:a16="http://schemas.microsoft.com/office/drawing/2014/main" id="{F8F03A60-3836-42A2-A7EA-88A39E2E3296}"/>
              </a:ext>
            </a:extLst>
          </p:cNvPr>
          <p:cNvSpPr txBox="1">
            <a:spLocks noGrp="1"/>
          </p:cNvSpPr>
          <p:nvPr>
            <p:ph type="body" sz="quarter" idx="68" hasCustomPrompt="1"/>
          </p:nvPr>
        </p:nvSpPr>
        <p:spPr>
          <a:xfrm>
            <a:off x="4871143" y="4113449"/>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51" name="text goes here, one to three lines.">
            <a:extLst>
              <a:ext uri="{FF2B5EF4-FFF2-40B4-BE49-F238E27FC236}">
                <a16:creationId xmlns:a16="http://schemas.microsoft.com/office/drawing/2014/main" id="{15D59D1A-6603-4C73-B077-1B8DFC14A16E}"/>
              </a:ext>
            </a:extLst>
          </p:cNvPr>
          <p:cNvSpPr txBox="1">
            <a:spLocks noGrp="1"/>
          </p:cNvSpPr>
          <p:nvPr>
            <p:ph type="body" sz="quarter" idx="69" hasCustomPrompt="1"/>
          </p:nvPr>
        </p:nvSpPr>
        <p:spPr>
          <a:xfrm>
            <a:off x="4871143" y="4317719"/>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52" name="text goes here, one to three lines.">
            <a:extLst>
              <a:ext uri="{FF2B5EF4-FFF2-40B4-BE49-F238E27FC236}">
                <a16:creationId xmlns:a16="http://schemas.microsoft.com/office/drawing/2014/main" id="{6D9A3C90-CB5B-41AC-8C61-C34F4788B65C}"/>
              </a:ext>
            </a:extLst>
          </p:cNvPr>
          <p:cNvSpPr txBox="1">
            <a:spLocks noGrp="1"/>
          </p:cNvSpPr>
          <p:nvPr>
            <p:ph type="body" sz="quarter" idx="70" hasCustomPrompt="1"/>
          </p:nvPr>
        </p:nvSpPr>
        <p:spPr>
          <a:xfrm>
            <a:off x="7374432" y="4113449"/>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Medium"/>
                <a:ea typeface="Centra No1 Medium"/>
                <a:cs typeface="Centra No1 Medium"/>
                <a:sym typeface="Centra No1"/>
              </a:defRPr>
            </a:lvl1pPr>
          </a:lstStyle>
          <a:p>
            <a:r>
              <a:rPr lang="en-GB" dirty="0"/>
              <a:t>Name</a:t>
            </a:r>
          </a:p>
        </p:txBody>
      </p:sp>
      <p:sp>
        <p:nvSpPr>
          <p:cNvPr id="53" name="text goes here, one to three lines.">
            <a:extLst>
              <a:ext uri="{FF2B5EF4-FFF2-40B4-BE49-F238E27FC236}">
                <a16:creationId xmlns:a16="http://schemas.microsoft.com/office/drawing/2014/main" id="{C996E62D-D661-4315-AB75-50A7F703E6D8}"/>
              </a:ext>
            </a:extLst>
          </p:cNvPr>
          <p:cNvSpPr txBox="1">
            <a:spLocks noGrp="1"/>
          </p:cNvSpPr>
          <p:nvPr>
            <p:ph type="body" sz="quarter" idx="71" hasCustomPrompt="1"/>
          </p:nvPr>
        </p:nvSpPr>
        <p:spPr>
          <a:xfrm>
            <a:off x="7374432" y="4317719"/>
            <a:ext cx="2478111"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rgbClr val="000000"/>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18" name="Title 1">
            <a:extLst>
              <a:ext uri="{FF2B5EF4-FFF2-40B4-BE49-F238E27FC236}">
                <a16:creationId xmlns:a16="http://schemas.microsoft.com/office/drawing/2014/main" id="{34ABD149-6D3D-4128-966A-9333A7F0756E}"/>
              </a:ext>
            </a:extLst>
          </p:cNvPr>
          <p:cNvSpPr>
            <a:spLocks noGrp="1"/>
          </p:cNvSpPr>
          <p:nvPr>
            <p:ph type="title" hasCustomPrompt="1"/>
          </p:nvPr>
        </p:nvSpPr>
        <p:spPr>
          <a:xfrm>
            <a:off x="517531" y="406564"/>
            <a:ext cx="3187694" cy="336340"/>
          </a:xfrm>
        </p:spPr>
        <p:txBody>
          <a:bodyPr/>
          <a:lstStyle/>
          <a:p>
            <a:r>
              <a:rPr lang="en-US" dirty="0"/>
              <a:t>Meet our team</a:t>
            </a:r>
          </a:p>
        </p:txBody>
      </p:sp>
    </p:spTree>
    <p:extLst>
      <p:ext uri="{BB962C8B-B14F-4D97-AF65-F5344CB8AC3E}">
        <p14:creationId xmlns:p14="http://schemas.microsoft.com/office/powerpoint/2010/main" val="3414200752"/>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5_Team">
    <p:bg>
      <p:bgPr>
        <a:solidFill>
          <a:schemeClr val="accent6"/>
        </a:solidFill>
        <a:effectLst/>
      </p:bgPr>
    </p:bg>
    <p:spTree>
      <p:nvGrpSpPr>
        <p:cNvPr id="1" name=""/>
        <p:cNvGrpSpPr/>
        <p:nvPr/>
      </p:nvGrpSpPr>
      <p:grpSpPr>
        <a:xfrm>
          <a:off x="0" y="0"/>
          <a:ext cx="0" cy="0"/>
          <a:chOff x="0" y="0"/>
          <a:chExt cx="0" cy="0"/>
        </a:xfrm>
      </p:grpSpPr>
      <p:sp>
        <p:nvSpPr>
          <p:cNvPr id="58" name="Picture Placeholder 3">
            <a:extLst>
              <a:ext uri="{FF2B5EF4-FFF2-40B4-BE49-F238E27FC236}">
                <a16:creationId xmlns:a16="http://schemas.microsoft.com/office/drawing/2014/main" id="{CA9C7B8D-3012-4F64-9D1A-45D232D92072}"/>
              </a:ext>
            </a:extLst>
          </p:cNvPr>
          <p:cNvSpPr>
            <a:spLocks noGrp="1" noChangeAspect="1"/>
          </p:cNvSpPr>
          <p:nvPr>
            <p:ph type="pic" sz="quarter" idx="27" hasCustomPrompt="1"/>
          </p:nvPr>
        </p:nvSpPr>
        <p:spPr>
          <a:xfrm>
            <a:off x="1109396" y="1623201"/>
            <a:ext cx="1087200" cy="1087200"/>
          </a:xfrm>
          <a:prstGeom prst="ellipse">
            <a:avLst/>
          </a:prstGeom>
        </p:spPr>
        <p:txBody>
          <a:bodyPr rIns="0"/>
          <a:lstStyle>
            <a:lvl1pPr marL="0" indent="0">
              <a:lnSpc>
                <a:spcPct val="100000"/>
              </a:lnSpc>
              <a:buNone/>
              <a:defRPr sz="1000">
                <a:solidFill>
                  <a:schemeClr val="bg1"/>
                </a:solidFill>
              </a:defRPr>
            </a:lvl1pPr>
          </a:lstStyle>
          <a:p>
            <a:r>
              <a:rPr lang="en-GB" dirty="0"/>
              <a:t>Insert Photo</a:t>
            </a:r>
            <a:endParaRPr lang="en-US" dirty="0"/>
          </a:p>
        </p:txBody>
      </p:sp>
      <p:pic>
        <p:nvPicPr>
          <p:cNvPr id="30" name="Kaltura_Logo_Horizontal_ColorSun_BlackText_big.png" descr="Kaltura_Logo_Horizontal_ColorSun_BlackText_big.png">
            <a:extLst>
              <a:ext uri="{FF2B5EF4-FFF2-40B4-BE49-F238E27FC236}">
                <a16:creationId xmlns:a16="http://schemas.microsoft.com/office/drawing/2014/main" id="{3A5A5120-6C69-4523-A8C8-538F9EEF21E0}"/>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sp>
        <p:nvSpPr>
          <p:cNvPr id="60" name="Footer Placeholder 4">
            <a:extLst>
              <a:ext uri="{FF2B5EF4-FFF2-40B4-BE49-F238E27FC236}">
                <a16:creationId xmlns:a16="http://schemas.microsoft.com/office/drawing/2014/main" id="{CC8E1222-A43F-4DF9-A0D2-3C0CB6835BF4}"/>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61" name="Slide Number Placeholder 5">
            <a:extLst>
              <a:ext uri="{FF2B5EF4-FFF2-40B4-BE49-F238E27FC236}">
                <a16:creationId xmlns:a16="http://schemas.microsoft.com/office/drawing/2014/main" id="{B299C519-B70F-46A1-A4C3-E7638FBE6598}"/>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59" name="text goes here, one to three lines.">
            <a:extLst>
              <a:ext uri="{FF2B5EF4-FFF2-40B4-BE49-F238E27FC236}">
                <a16:creationId xmlns:a16="http://schemas.microsoft.com/office/drawing/2014/main" id="{2B5BCE09-52C7-44FD-A28C-3496606FBB63}"/>
              </a:ext>
            </a:extLst>
          </p:cNvPr>
          <p:cNvSpPr txBox="1">
            <a:spLocks noGrp="1"/>
          </p:cNvSpPr>
          <p:nvPr>
            <p:ph type="body" sz="quarter" idx="66" hasCustomPrompt="1"/>
          </p:nvPr>
        </p:nvSpPr>
        <p:spPr>
          <a:xfrm>
            <a:off x="824996" y="2773996"/>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tx1"/>
                </a:solidFill>
                <a:effectLst/>
                <a:uFillTx/>
                <a:latin typeface="Centra No1 Medium"/>
                <a:ea typeface="Centra No1 Medium"/>
                <a:cs typeface="Centra No1 Medium"/>
                <a:sym typeface="Centra No1"/>
              </a:defRPr>
            </a:lvl1pPr>
          </a:lstStyle>
          <a:p>
            <a:r>
              <a:rPr lang="en-GB" dirty="0"/>
              <a:t>Name</a:t>
            </a:r>
          </a:p>
        </p:txBody>
      </p:sp>
      <p:sp>
        <p:nvSpPr>
          <p:cNvPr id="62" name="text goes here, one to three lines.">
            <a:extLst>
              <a:ext uri="{FF2B5EF4-FFF2-40B4-BE49-F238E27FC236}">
                <a16:creationId xmlns:a16="http://schemas.microsoft.com/office/drawing/2014/main" id="{0775E12D-20C5-4B74-A51A-1C922DCCFEA7}"/>
              </a:ext>
            </a:extLst>
          </p:cNvPr>
          <p:cNvSpPr txBox="1">
            <a:spLocks noGrp="1"/>
          </p:cNvSpPr>
          <p:nvPr>
            <p:ph type="body" sz="quarter" idx="67" hasCustomPrompt="1"/>
          </p:nvPr>
        </p:nvSpPr>
        <p:spPr>
          <a:xfrm>
            <a:off x="824996" y="2981618"/>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tx1"/>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67" name="Picture Placeholder 3">
            <a:extLst>
              <a:ext uri="{FF2B5EF4-FFF2-40B4-BE49-F238E27FC236}">
                <a16:creationId xmlns:a16="http://schemas.microsoft.com/office/drawing/2014/main" id="{7A436238-ED4F-489A-A41C-0E0554630B9C}"/>
              </a:ext>
            </a:extLst>
          </p:cNvPr>
          <p:cNvSpPr>
            <a:spLocks noGrp="1" noChangeAspect="1"/>
          </p:cNvSpPr>
          <p:nvPr>
            <p:ph type="pic" sz="quarter" idx="68" hasCustomPrompt="1"/>
          </p:nvPr>
        </p:nvSpPr>
        <p:spPr>
          <a:xfrm>
            <a:off x="3255696" y="1623201"/>
            <a:ext cx="1087200" cy="1087200"/>
          </a:xfrm>
          <a:prstGeom prst="ellipse">
            <a:avLst/>
          </a:prstGeom>
        </p:spPr>
        <p:txBody>
          <a:bodyPr rIns="0"/>
          <a:lstStyle>
            <a:lvl1pPr marL="0" indent="0">
              <a:lnSpc>
                <a:spcPct val="100000"/>
              </a:lnSpc>
              <a:buNone/>
              <a:defRPr sz="1000">
                <a:solidFill>
                  <a:schemeClr val="bg1"/>
                </a:solidFill>
              </a:defRPr>
            </a:lvl1pPr>
          </a:lstStyle>
          <a:p>
            <a:r>
              <a:rPr lang="en-GB" dirty="0"/>
              <a:t>Insert Photo</a:t>
            </a:r>
            <a:endParaRPr lang="en-US" dirty="0"/>
          </a:p>
        </p:txBody>
      </p:sp>
      <p:sp>
        <p:nvSpPr>
          <p:cNvPr id="68" name="text goes here, one to three lines.">
            <a:extLst>
              <a:ext uri="{FF2B5EF4-FFF2-40B4-BE49-F238E27FC236}">
                <a16:creationId xmlns:a16="http://schemas.microsoft.com/office/drawing/2014/main" id="{A24A9153-2539-4E0E-AC6D-17F1ADF0EAC5}"/>
              </a:ext>
            </a:extLst>
          </p:cNvPr>
          <p:cNvSpPr txBox="1">
            <a:spLocks noGrp="1"/>
          </p:cNvSpPr>
          <p:nvPr>
            <p:ph type="body" sz="quarter" idx="69" hasCustomPrompt="1"/>
          </p:nvPr>
        </p:nvSpPr>
        <p:spPr>
          <a:xfrm>
            <a:off x="2971296" y="2773996"/>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tx1"/>
                </a:solidFill>
                <a:effectLst/>
                <a:uFillTx/>
                <a:latin typeface="Centra No1 Medium"/>
                <a:ea typeface="Centra No1 Medium"/>
                <a:cs typeface="Centra No1 Medium"/>
                <a:sym typeface="Centra No1"/>
              </a:defRPr>
            </a:lvl1pPr>
          </a:lstStyle>
          <a:p>
            <a:r>
              <a:rPr lang="en-GB" dirty="0"/>
              <a:t>Name</a:t>
            </a:r>
          </a:p>
        </p:txBody>
      </p:sp>
      <p:sp>
        <p:nvSpPr>
          <p:cNvPr id="69" name="text goes here, one to three lines.">
            <a:extLst>
              <a:ext uri="{FF2B5EF4-FFF2-40B4-BE49-F238E27FC236}">
                <a16:creationId xmlns:a16="http://schemas.microsoft.com/office/drawing/2014/main" id="{430BDE11-1A34-4ACD-A48B-42C633289C5C}"/>
              </a:ext>
            </a:extLst>
          </p:cNvPr>
          <p:cNvSpPr txBox="1">
            <a:spLocks noGrp="1"/>
          </p:cNvSpPr>
          <p:nvPr>
            <p:ph type="body" sz="quarter" idx="70" hasCustomPrompt="1"/>
          </p:nvPr>
        </p:nvSpPr>
        <p:spPr>
          <a:xfrm>
            <a:off x="2971296" y="2981618"/>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tx1"/>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70" name="Picture Placeholder 3">
            <a:extLst>
              <a:ext uri="{FF2B5EF4-FFF2-40B4-BE49-F238E27FC236}">
                <a16:creationId xmlns:a16="http://schemas.microsoft.com/office/drawing/2014/main" id="{95559C6A-1222-481B-A564-35549E0CF723}"/>
              </a:ext>
            </a:extLst>
          </p:cNvPr>
          <p:cNvSpPr>
            <a:spLocks noGrp="1" noChangeAspect="1"/>
          </p:cNvSpPr>
          <p:nvPr>
            <p:ph type="pic" sz="quarter" idx="71" hasCustomPrompt="1"/>
          </p:nvPr>
        </p:nvSpPr>
        <p:spPr>
          <a:xfrm>
            <a:off x="5494631" y="1623201"/>
            <a:ext cx="1087200" cy="1087200"/>
          </a:xfrm>
          <a:prstGeom prst="ellipse">
            <a:avLst/>
          </a:prstGeom>
        </p:spPr>
        <p:txBody>
          <a:bodyPr rIns="0"/>
          <a:lstStyle>
            <a:lvl1pPr marL="0" indent="0">
              <a:lnSpc>
                <a:spcPct val="100000"/>
              </a:lnSpc>
              <a:buNone/>
              <a:defRPr sz="1000">
                <a:solidFill>
                  <a:schemeClr val="bg1"/>
                </a:solidFill>
              </a:defRPr>
            </a:lvl1pPr>
          </a:lstStyle>
          <a:p>
            <a:r>
              <a:rPr lang="en-GB" dirty="0"/>
              <a:t>Insert Photo</a:t>
            </a:r>
            <a:endParaRPr lang="en-US" dirty="0"/>
          </a:p>
        </p:txBody>
      </p:sp>
      <p:sp>
        <p:nvSpPr>
          <p:cNvPr id="71" name="text goes here, one to three lines.">
            <a:extLst>
              <a:ext uri="{FF2B5EF4-FFF2-40B4-BE49-F238E27FC236}">
                <a16:creationId xmlns:a16="http://schemas.microsoft.com/office/drawing/2014/main" id="{20338536-507E-490D-A113-27DBFA93BAF6}"/>
              </a:ext>
            </a:extLst>
          </p:cNvPr>
          <p:cNvSpPr txBox="1">
            <a:spLocks noGrp="1"/>
          </p:cNvSpPr>
          <p:nvPr>
            <p:ph type="body" sz="quarter" idx="72" hasCustomPrompt="1"/>
          </p:nvPr>
        </p:nvSpPr>
        <p:spPr>
          <a:xfrm>
            <a:off x="5210231" y="2773996"/>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tx1"/>
                </a:solidFill>
                <a:effectLst/>
                <a:uFillTx/>
                <a:latin typeface="Centra No1 Medium"/>
                <a:ea typeface="Centra No1 Medium"/>
                <a:cs typeface="Centra No1 Medium"/>
                <a:sym typeface="Centra No1"/>
              </a:defRPr>
            </a:lvl1pPr>
          </a:lstStyle>
          <a:p>
            <a:r>
              <a:rPr lang="en-GB" dirty="0"/>
              <a:t>Name</a:t>
            </a:r>
          </a:p>
        </p:txBody>
      </p:sp>
      <p:sp>
        <p:nvSpPr>
          <p:cNvPr id="72" name="text goes here, one to three lines.">
            <a:extLst>
              <a:ext uri="{FF2B5EF4-FFF2-40B4-BE49-F238E27FC236}">
                <a16:creationId xmlns:a16="http://schemas.microsoft.com/office/drawing/2014/main" id="{27A8FB4D-E931-4498-9403-0E055B74F8D9}"/>
              </a:ext>
            </a:extLst>
          </p:cNvPr>
          <p:cNvSpPr txBox="1">
            <a:spLocks noGrp="1"/>
          </p:cNvSpPr>
          <p:nvPr>
            <p:ph type="body" sz="quarter" idx="73" hasCustomPrompt="1"/>
          </p:nvPr>
        </p:nvSpPr>
        <p:spPr>
          <a:xfrm>
            <a:off x="5210231" y="2981618"/>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tx1"/>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79" name="Picture Placeholder 3">
            <a:extLst>
              <a:ext uri="{FF2B5EF4-FFF2-40B4-BE49-F238E27FC236}">
                <a16:creationId xmlns:a16="http://schemas.microsoft.com/office/drawing/2014/main" id="{06E74C97-F7AB-41EE-B0FD-DC8B02BA955F}"/>
              </a:ext>
            </a:extLst>
          </p:cNvPr>
          <p:cNvSpPr>
            <a:spLocks noGrp="1" noChangeAspect="1"/>
          </p:cNvSpPr>
          <p:nvPr>
            <p:ph type="pic" sz="quarter" idx="74" hasCustomPrompt="1"/>
          </p:nvPr>
        </p:nvSpPr>
        <p:spPr>
          <a:xfrm>
            <a:off x="7736181" y="1623201"/>
            <a:ext cx="1087200" cy="1087200"/>
          </a:xfrm>
          <a:prstGeom prst="ellipse">
            <a:avLst/>
          </a:prstGeom>
        </p:spPr>
        <p:txBody>
          <a:bodyPr rIns="0"/>
          <a:lstStyle>
            <a:lvl1pPr marL="0" indent="0">
              <a:lnSpc>
                <a:spcPct val="100000"/>
              </a:lnSpc>
              <a:buNone/>
              <a:defRPr sz="1000">
                <a:solidFill>
                  <a:schemeClr val="bg1"/>
                </a:solidFill>
              </a:defRPr>
            </a:lvl1pPr>
          </a:lstStyle>
          <a:p>
            <a:r>
              <a:rPr lang="en-GB" dirty="0"/>
              <a:t>Insert Photo</a:t>
            </a:r>
            <a:endParaRPr lang="en-US" dirty="0"/>
          </a:p>
        </p:txBody>
      </p:sp>
      <p:sp>
        <p:nvSpPr>
          <p:cNvPr id="80" name="text goes here, one to three lines.">
            <a:extLst>
              <a:ext uri="{FF2B5EF4-FFF2-40B4-BE49-F238E27FC236}">
                <a16:creationId xmlns:a16="http://schemas.microsoft.com/office/drawing/2014/main" id="{6CFF7663-E8F2-4A7C-9C20-4A9CBE4D88DF}"/>
              </a:ext>
            </a:extLst>
          </p:cNvPr>
          <p:cNvSpPr txBox="1">
            <a:spLocks noGrp="1"/>
          </p:cNvSpPr>
          <p:nvPr>
            <p:ph type="body" sz="quarter" idx="75" hasCustomPrompt="1"/>
          </p:nvPr>
        </p:nvSpPr>
        <p:spPr>
          <a:xfrm>
            <a:off x="7451781" y="2773996"/>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tx1"/>
                </a:solidFill>
                <a:effectLst/>
                <a:uFillTx/>
                <a:latin typeface="Centra No1 Medium"/>
                <a:ea typeface="Centra No1 Medium"/>
                <a:cs typeface="Centra No1 Medium"/>
                <a:sym typeface="Centra No1"/>
              </a:defRPr>
            </a:lvl1pPr>
          </a:lstStyle>
          <a:p>
            <a:r>
              <a:rPr lang="en-GB" dirty="0"/>
              <a:t>Name</a:t>
            </a:r>
          </a:p>
        </p:txBody>
      </p:sp>
      <p:sp>
        <p:nvSpPr>
          <p:cNvPr id="81" name="text goes here, one to three lines.">
            <a:extLst>
              <a:ext uri="{FF2B5EF4-FFF2-40B4-BE49-F238E27FC236}">
                <a16:creationId xmlns:a16="http://schemas.microsoft.com/office/drawing/2014/main" id="{67A691FA-D7A2-4975-85DA-D0B760DC292A}"/>
              </a:ext>
            </a:extLst>
          </p:cNvPr>
          <p:cNvSpPr txBox="1">
            <a:spLocks noGrp="1"/>
          </p:cNvSpPr>
          <p:nvPr>
            <p:ph type="body" sz="quarter" idx="76" hasCustomPrompt="1"/>
          </p:nvPr>
        </p:nvSpPr>
        <p:spPr>
          <a:xfrm>
            <a:off x="7451781" y="2981618"/>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tx1"/>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82" name="Picture Placeholder 3">
            <a:extLst>
              <a:ext uri="{FF2B5EF4-FFF2-40B4-BE49-F238E27FC236}">
                <a16:creationId xmlns:a16="http://schemas.microsoft.com/office/drawing/2014/main" id="{CB96F790-C1DC-4512-81DD-C36AE19D0862}"/>
              </a:ext>
            </a:extLst>
          </p:cNvPr>
          <p:cNvSpPr>
            <a:spLocks noGrp="1" noChangeAspect="1"/>
          </p:cNvSpPr>
          <p:nvPr>
            <p:ph type="pic" sz="quarter" idx="77" hasCustomPrompt="1"/>
          </p:nvPr>
        </p:nvSpPr>
        <p:spPr>
          <a:xfrm>
            <a:off x="9983838" y="1623201"/>
            <a:ext cx="1087200" cy="1087200"/>
          </a:xfrm>
          <a:prstGeom prst="ellipse">
            <a:avLst/>
          </a:prstGeom>
        </p:spPr>
        <p:txBody>
          <a:bodyPr rIns="0"/>
          <a:lstStyle>
            <a:lvl1pPr marL="0" indent="0">
              <a:lnSpc>
                <a:spcPct val="100000"/>
              </a:lnSpc>
              <a:buNone/>
              <a:defRPr sz="1000">
                <a:solidFill>
                  <a:schemeClr val="bg1"/>
                </a:solidFill>
              </a:defRPr>
            </a:lvl1pPr>
          </a:lstStyle>
          <a:p>
            <a:r>
              <a:rPr lang="en-GB" dirty="0"/>
              <a:t>Insert Photo</a:t>
            </a:r>
            <a:endParaRPr lang="en-US" dirty="0"/>
          </a:p>
        </p:txBody>
      </p:sp>
      <p:sp>
        <p:nvSpPr>
          <p:cNvPr id="83" name="text goes here, one to three lines.">
            <a:extLst>
              <a:ext uri="{FF2B5EF4-FFF2-40B4-BE49-F238E27FC236}">
                <a16:creationId xmlns:a16="http://schemas.microsoft.com/office/drawing/2014/main" id="{060DBD55-4F72-4D97-B51C-102ADC6C4F11}"/>
              </a:ext>
            </a:extLst>
          </p:cNvPr>
          <p:cNvSpPr txBox="1">
            <a:spLocks noGrp="1"/>
          </p:cNvSpPr>
          <p:nvPr>
            <p:ph type="body" sz="quarter" idx="78" hasCustomPrompt="1"/>
          </p:nvPr>
        </p:nvSpPr>
        <p:spPr>
          <a:xfrm>
            <a:off x="9699438" y="2773996"/>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tx1"/>
                </a:solidFill>
                <a:effectLst/>
                <a:uFillTx/>
                <a:latin typeface="Centra No1 Medium"/>
                <a:ea typeface="Centra No1 Medium"/>
                <a:cs typeface="Centra No1 Medium"/>
                <a:sym typeface="Centra No1"/>
              </a:defRPr>
            </a:lvl1pPr>
          </a:lstStyle>
          <a:p>
            <a:r>
              <a:rPr lang="en-GB" dirty="0"/>
              <a:t>Name</a:t>
            </a:r>
          </a:p>
        </p:txBody>
      </p:sp>
      <p:sp>
        <p:nvSpPr>
          <p:cNvPr id="84" name="text goes here, one to three lines.">
            <a:extLst>
              <a:ext uri="{FF2B5EF4-FFF2-40B4-BE49-F238E27FC236}">
                <a16:creationId xmlns:a16="http://schemas.microsoft.com/office/drawing/2014/main" id="{66E3EF82-0400-494B-A265-C8D1A98E77BC}"/>
              </a:ext>
            </a:extLst>
          </p:cNvPr>
          <p:cNvSpPr txBox="1">
            <a:spLocks noGrp="1"/>
          </p:cNvSpPr>
          <p:nvPr>
            <p:ph type="body" sz="quarter" idx="79" hasCustomPrompt="1"/>
          </p:nvPr>
        </p:nvSpPr>
        <p:spPr>
          <a:xfrm>
            <a:off x="9699438" y="2981618"/>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tx1"/>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85" name="Picture Placeholder 3">
            <a:extLst>
              <a:ext uri="{FF2B5EF4-FFF2-40B4-BE49-F238E27FC236}">
                <a16:creationId xmlns:a16="http://schemas.microsoft.com/office/drawing/2014/main" id="{B9E8E5C9-CB7D-4DF6-8D4A-0954D3B9AEFE}"/>
              </a:ext>
            </a:extLst>
          </p:cNvPr>
          <p:cNvSpPr>
            <a:spLocks noGrp="1" noChangeAspect="1"/>
          </p:cNvSpPr>
          <p:nvPr>
            <p:ph type="pic" sz="quarter" idx="80" hasCustomPrompt="1"/>
          </p:nvPr>
        </p:nvSpPr>
        <p:spPr>
          <a:xfrm>
            <a:off x="1109396" y="3970202"/>
            <a:ext cx="1087200" cy="1087200"/>
          </a:xfrm>
          <a:prstGeom prst="ellipse">
            <a:avLst/>
          </a:prstGeom>
        </p:spPr>
        <p:txBody>
          <a:bodyPr rIns="0"/>
          <a:lstStyle>
            <a:lvl1pPr marL="0" indent="0">
              <a:lnSpc>
                <a:spcPct val="100000"/>
              </a:lnSpc>
              <a:buNone/>
              <a:defRPr sz="1000">
                <a:solidFill>
                  <a:schemeClr val="bg1"/>
                </a:solidFill>
              </a:defRPr>
            </a:lvl1pPr>
          </a:lstStyle>
          <a:p>
            <a:r>
              <a:rPr lang="en-GB" dirty="0"/>
              <a:t>Insert Photo</a:t>
            </a:r>
            <a:endParaRPr lang="en-US" dirty="0"/>
          </a:p>
        </p:txBody>
      </p:sp>
      <p:sp>
        <p:nvSpPr>
          <p:cNvPr id="86" name="text goes here, one to three lines.">
            <a:extLst>
              <a:ext uri="{FF2B5EF4-FFF2-40B4-BE49-F238E27FC236}">
                <a16:creationId xmlns:a16="http://schemas.microsoft.com/office/drawing/2014/main" id="{615B5920-0F31-4C5C-B77C-45592CA25015}"/>
              </a:ext>
            </a:extLst>
          </p:cNvPr>
          <p:cNvSpPr txBox="1">
            <a:spLocks noGrp="1"/>
          </p:cNvSpPr>
          <p:nvPr>
            <p:ph type="body" sz="quarter" idx="81" hasCustomPrompt="1"/>
          </p:nvPr>
        </p:nvSpPr>
        <p:spPr>
          <a:xfrm>
            <a:off x="824996" y="5120997"/>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tx1"/>
                </a:solidFill>
                <a:effectLst/>
                <a:uFillTx/>
                <a:latin typeface="Centra No1 Medium"/>
                <a:ea typeface="Centra No1 Medium"/>
                <a:cs typeface="Centra No1 Medium"/>
                <a:sym typeface="Centra No1"/>
              </a:defRPr>
            </a:lvl1pPr>
          </a:lstStyle>
          <a:p>
            <a:r>
              <a:rPr lang="en-GB" dirty="0"/>
              <a:t>Name</a:t>
            </a:r>
          </a:p>
        </p:txBody>
      </p:sp>
      <p:sp>
        <p:nvSpPr>
          <p:cNvPr id="87" name="text goes here, one to three lines.">
            <a:extLst>
              <a:ext uri="{FF2B5EF4-FFF2-40B4-BE49-F238E27FC236}">
                <a16:creationId xmlns:a16="http://schemas.microsoft.com/office/drawing/2014/main" id="{4AF9236D-9FB8-4FE1-AB61-8F010D624A5F}"/>
              </a:ext>
            </a:extLst>
          </p:cNvPr>
          <p:cNvSpPr txBox="1">
            <a:spLocks noGrp="1"/>
          </p:cNvSpPr>
          <p:nvPr>
            <p:ph type="body" sz="quarter" idx="82" hasCustomPrompt="1"/>
          </p:nvPr>
        </p:nvSpPr>
        <p:spPr>
          <a:xfrm>
            <a:off x="824996" y="5328619"/>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tx1"/>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88" name="Picture Placeholder 3">
            <a:extLst>
              <a:ext uri="{FF2B5EF4-FFF2-40B4-BE49-F238E27FC236}">
                <a16:creationId xmlns:a16="http://schemas.microsoft.com/office/drawing/2014/main" id="{9CCD22C4-5BBE-4464-8494-394C8A06C1E7}"/>
              </a:ext>
            </a:extLst>
          </p:cNvPr>
          <p:cNvSpPr>
            <a:spLocks noGrp="1" noChangeAspect="1"/>
          </p:cNvSpPr>
          <p:nvPr>
            <p:ph type="pic" sz="quarter" idx="83" hasCustomPrompt="1"/>
          </p:nvPr>
        </p:nvSpPr>
        <p:spPr>
          <a:xfrm>
            <a:off x="3255696" y="3970202"/>
            <a:ext cx="1087200" cy="1087200"/>
          </a:xfrm>
          <a:prstGeom prst="ellipse">
            <a:avLst/>
          </a:prstGeom>
        </p:spPr>
        <p:txBody>
          <a:bodyPr rIns="0"/>
          <a:lstStyle>
            <a:lvl1pPr marL="0" indent="0">
              <a:lnSpc>
                <a:spcPct val="100000"/>
              </a:lnSpc>
              <a:buNone/>
              <a:defRPr sz="1000">
                <a:solidFill>
                  <a:schemeClr val="bg1"/>
                </a:solidFill>
              </a:defRPr>
            </a:lvl1pPr>
          </a:lstStyle>
          <a:p>
            <a:r>
              <a:rPr lang="en-GB" dirty="0"/>
              <a:t>Insert Photo</a:t>
            </a:r>
            <a:endParaRPr lang="en-US" dirty="0"/>
          </a:p>
        </p:txBody>
      </p:sp>
      <p:sp>
        <p:nvSpPr>
          <p:cNvPr id="89" name="text goes here, one to three lines.">
            <a:extLst>
              <a:ext uri="{FF2B5EF4-FFF2-40B4-BE49-F238E27FC236}">
                <a16:creationId xmlns:a16="http://schemas.microsoft.com/office/drawing/2014/main" id="{3FAEC7B7-9F25-48F7-A085-9A5E963A479B}"/>
              </a:ext>
            </a:extLst>
          </p:cNvPr>
          <p:cNvSpPr txBox="1">
            <a:spLocks noGrp="1"/>
          </p:cNvSpPr>
          <p:nvPr>
            <p:ph type="body" sz="quarter" idx="84" hasCustomPrompt="1"/>
          </p:nvPr>
        </p:nvSpPr>
        <p:spPr>
          <a:xfrm>
            <a:off x="2971296" y="5120997"/>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tx1"/>
                </a:solidFill>
                <a:effectLst/>
                <a:uFillTx/>
                <a:latin typeface="Centra No1 Medium"/>
                <a:ea typeface="Centra No1 Medium"/>
                <a:cs typeface="Centra No1 Medium"/>
                <a:sym typeface="Centra No1"/>
              </a:defRPr>
            </a:lvl1pPr>
          </a:lstStyle>
          <a:p>
            <a:r>
              <a:rPr lang="en-GB" dirty="0"/>
              <a:t>Name</a:t>
            </a:r>
          </a:p>
        </p:txBody>
      </p:sp>
      <p:sp>
        <p:nvSpPr>
          <p:cNvPr id="90" name="text goes here, one to three lines.">
            <a:extLst>
              <a:ext uri="{FF2B5EF4-FFF2-40B4-BE49-F238E27FC236}">
                <a16:creationId xmlns:a16="http://schemas.microsoft.com/office/drawing/2014/main" id="{DA95F71D-1CBB-48E8-9356-C4F1C6F32A9E}"/>
              </a:ext>
            </a:extLst>
          </p:cNvPr>
          <p:cNvSpPr txBox="1">
            <a:spLocks noGrp="1"/>
          </p:cNvSpPr>
          <p:nvPr>
            <p:ph type="body" sz="quarter" idx="85" hasCustomPrompt="1"/>
          </p:nvPr>
        </p:nvSpPr>
        <p:spPr>
          <a:xfrm>
            <a:off x="2971296" y="5328619"/>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tx1"/>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91" name="Picture Placeholder 3">
            <a:extLst>
              <a:ext uri="{FF2B5EF4-FFF2-40B4-BE49-F238E27FC236}">
                <a16:creationId xmlns:a16="http://schemas.microsoft.com/office/drawing/2014/main" id="{A4E5A54F-4D9F-4037-A2ED-BB7373804874}"/>
              </a:ext>
            </a:extLst>
          </p:cNvPr>
          <p:cNvSpPr>
            <a:spLocks noGrp="1" noChangeAspect="1"/>
          </p:cNvSpPr>
          <p:nvPr>
            <p:ph type="pic" sz="quarter" idx="86" hasCustomPrompt="1"/>
          </p:nvPr>
        </p:nvSpPr>
        <p:spPr>
          <a:xfrm>
            <a:off x="5494631" y="3970202"/>
            <a:ext cx="1087200" cy="1087200"/>
          </a:xfrm>
          <a:prstGeom prst="ellipse">
            <a:avLst/>
          </a:prstGeom>
        </p:spPr>
        <p:txBody>
          <a:bodyPr rIns="0"/>
          <a:lstStyle>
            <a:lvl1pPr marL="0" indent="0">
              <a:lnSpc>
                <a:spcPct val="100000"/>
              </a:lnSpc>
              <a:buNone/>
              <a:defRPr sz="1000">
                <a:solidFill>
                  <a:schemeClr val="bg1"/>
                </a:solidFill>
              </a:defRPr>
            </a:lvl1pPr>
          </a:lstStyle>
          <a:p>
            <a:r>
              <a:rPr lang="en-GB" dirty="0"/>
              <a:t>Insert Photo</a:t>
            </a:r>
            <a:endParaRPr lang="en-US" dirty="0"/>
          </a:p>
        </p:txBody>
      </p:sp>
      <p:sp>
        <p:nvSpPr>
          <p:cNvPr id="92" name="text goes here, one to three lines.">
            <a:extLst>
              <a:ext uri="{FF2B5EF4-FFF2-40B4-BE49-F238E27FC236}">
                <a16:creationId xmlns:a16="http://schemas.microsoft.com/office/drawing/2014/main" id="{D5CACA57-89EF-4375-9161-6D9B2C1AC1D3}"/>
              </a:ext>
            </a:extLst>
          </p:cNvPr>
          <p:cNvSpPr txBox="1">
            <a:spLocks noGrp="1"/>
          </p:cNvSpPr>
          <p:nvPr>
            <p:ph type="body" sz="quarter" idx="87" hasCustomPrompt="1"/>
          </p:nvPr>
        </p:nvSpPr>
        <p:spPr>
          <a:xfrm>
            <a:off x="5210231" y="5120997"/>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tx1"/>
                </a:solidFill>
                <a:effectLst/>
                <a:uFillTx/>
                <a:latin typeface="Centra No1 Medium"/>
                <a:ea typeface="Centra No1 Medium"/>
                <a:cs typeface="Centra No1 Medium"/>
                <a:sym typeface="Centra No1"/>
              </a:defRPr>
            </a:lvl1pPr>
          </a:lstStyle>
          <a:p>
            <a:r>
              <a:rPr lang="en-GB" dirty="0"/>
              <a:t>Name</a:t>
            </a:r>
          </a:p>
        </p:txBody>
      </p:sp>
      <p:sp>
        <p:nvSpPr>
          <p:cNvPr id="93" name="text goes here, one to three lines.">
            <a:extLst>
              <a:ext uri="{FF2B5EF4-FFF2-40B4-BE49-F238E27FC236}">
                <a16:creationId xmlns:a16="http://schemas.microsoft.com/office/drawing/2014/main" id="{93BD2DE4-ED91-4D29-AFCC-BDEF5E21926A}"/>
              </a:ext>
            </a:extLst>
          </p:cNvPr>
          <p:cNvSpPr txBox="1">
            <a:spLocks noGrp="1"/>
          </p:cNvSpPr>
          <p:nvPr>
            <p:ph type="body" sz="quarter" idx="88" hasCustomPrompt="1"/>
          </p:nvPr>
        </p:nvSpPr>
        <p:spPr>
          <a:xfrm>
            <a:off x="5210231" y="5328619"/>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tx1"/>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94" name="Picture Placeholder 3">
            <a:extLst>
              <a:ext uri="{FF2B5EF4-FFF2-40B4-BE49-F238E27FC236}">
                <a16:creationId xmlns:a16="http://schemas.microsoft.com/office/drawing/2014/main" id="{7C68F0FA-54F7-4CFF-85CC-3949399AF025}"/>
              </a:ext>
            </a:extLst>
          </p:cNvPr>
          <p:cNvSpPr>
            <a:spLocks noGrp="1" noChangeAspect="1"/>
          </p:cNvSpPr>
          <p:nvPr>
            <p:ph type="pic" sz="quarter" idx="89" hasCustomPrompt="1"/>
          </p:nvPr>
        </p:nvSpPr>
        <p:spPr>
          <a:xfrm>
            <a:off x="7736181" y="3970202"/>
            <a:ext cx="1087200" cy="1087200"/>
          </a:xfrm>
          <a:prstGeom prst="ellipse">
            <a:avLst/>
          </a:prstGeom>
        </p:spPr>
        <p:txBody>
          <a:bodyPr rIns="0"/>
          <a:lstStyle>
            <a:lvl1pPr marL="0" indent="0">
              <a:lnSpc>
                <a:spcPct val="100000"/>
              </a:lnSpc>
              <a:buNone/>
              <a:defRPr sz="1000">
                <a:solidFill>
                  <a:schemeClr val="bg1"/>
                </a:solidFill>
              </a:defRPr>
            </a:lvl1pPr>
          </a:lstStyle>
          <a:p>
            <a:r>
              <a:rPr lang="en-GB" dirty="0"/>
              <a:t>Insert Photo</a:t>
            </a:r>
            <a:endParaRPr lang="en-US" dirty="0"/>
          </a:p>
        </p:txBody>
      </p:sp>
      <p:sp>
        <p:nvSpPr>
          <p:cNvPr id="95" name="text goes here, one to three lines.">
            <a:extLst>
              <a:ext uri="{FF2B5EF4-FFF2-40B4-BE49-F238E27FC236}">
                <a16:creationId xmlns:a16="http://schemas.microsoft.com/office/drawing/2014/main" id="{DE2DD4BD-3D73-4C1C-AE2D-0414AD704A51}"/>
              </a:ext>
            </a:extLst>
          </p:cNvPr>
          <p:cNvSpPr txBox="1">
            <a:spLocks noGrp="1"/>
          </p:cNvSpPr>
          <p:nvPr>
            <p:ph type="body" sz="quarter" idx="90" hasCustomPrompt="1"/>
          </p:nvPr>
        </p:nvSpPr>
        <p:spPr>
          <a:xfrm>
            <a:off x="7451781" y="5120997"/>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tx1"/>
                </a:solidFill>
                <a:effectLst/>
                <a:uFillTx/>
                <a:latin typeface="Centra No1 Medium"/>
                <a:ea typeface="Centra No1 Medium"/>
                <a:cs typeface="Centra No1 Medium"/>
                <a:sym typeface="Centra No1"/>
              </a:defRPr>
            </a:lvl1pPr>
          </a:lstStyle>
          <a:p>
            <a:r>
              <a:rPr lang="en-GB" dirty="0"/>
              <a:t>Name</a:t>
            </a:r>
          </a:p>
        </p:txBody>
      </p:sp>
      <p:sp>
        <p:nvSpPr>
          <p:cNvPr id="96" name="text goes here, one to three lines.">
            <a:extLst>
              <a:ext uri="{FF2B5EF4-FFF2-40B4-BE49-F238E27FC236}">
                <a16:creationId xmlns:a16="http://schemas.microsoft.com/office/drawing/2014/main" id="{8779EFD5-5AB4-494A-9A64-1E65A60F9FFD}"/>
              </a:ext>
            </a:extLst>
          </p:cNvPr>
          <p:cNvSpPr txBox="1">
            <a:spLocks noGrp="1"/>
          </p:cNvSpPr>
          <p:nvPr>
            <p:ph type="body" sz="quarter" idx="91" hasCustomPrompt="1"/>
          </p:nvPr>
        </p:nvSpPr>
        <p:spPr>
          <a:xfrm>
            <a:off x="7451781" y="5328619"/>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tx1"/>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97" name="Picture Placeholder 3">
            <a:extLst>
              <a:ext uri="{FF2B5EF4-FFF2-40B4-BE49-F238E27FC236}">
                <a16:creationId xmlns:a16="http://schemas.microsoft.com/office/drawing/2014/main" id="{919527ED-356E-448A-AFD2-29BD6D19A59A}"/>
              </a:ext>
            </a:extLst>
          </p:cNvPr>
          <p:cNvSpPr>
            <a:spLocks noGrp="1" noChangeAspect="1"/>
          </p:cNvSpPr>
          <p:nvPr>
            <p:ph type="pic" sz="quarter" idx="92" hasCustomPrompt="1"/>
          </p:nvPr>
        </p:nvSpPr>
        <p:spPr>
          <a:xfrm>
            <a:off x="9983838" y="3970202"/>
            <a:ext cx="1087200" cy="1087200"/>
          </a:xfrm>
          <a:prstGeom prst="ellipse">
            <a:avLst/>
          </a:prstGeom>
        </p:spPr>
        <p:txBody>
          <a:bodyPr rIns="0"/>
          <a:lstStyle>
            <a:lvl1pPr marL="0" indent="0">
              <a:lnSpc>
                <a:spcPct val="100000"/>
              </a:lnSpc>
              <a:buNone/>
              <a:defRPr sz="1000">
                <a:solidFill>
                  <a:schemeClr val="bg1"/>
                </a:solidFill>
              </a:defRPr>
            </a:lvl1pPr>
          </a:lstStyle>
          <a:p>
            <a:r>
              <a:rPr lang="en-GB" dirty="0"/>
              <a:t>Insert Photo</a:t>
            </a:r>
            <a:endParaRPr lang="en-US" dirty="0"/>
          </a:p>
        </p:txBody>
      </p:sp>
      <p:sp>
        <p:nvSpPr>
          <p:cNvPr id="98" name="text goes here, one to three lines.">
            <a:extLst>
              <a:ext uri="{FF2B5EF4-FFF2-40B4-BE49-F238E27FC236}">
                <a16:creationId xmlns:a16="http://schemas.microsoft.com/office/drawing/2014/main" id="{014C4EB5-BAB6-492C-A68F-6C0BDCC0053C}"/>
              </a:ext>
            </a:extLst>
          </p:cNvPr>
          <p:cNvSpPr txBox="1">
            <a:spLocks noGrp="1"/>
          </p:cNvSpPr>
          <p:nvPr>
            <p:ph type="body" sz="quarter" idx="93" hasCustomPrompt="1"/>
          </p:nvPr>
        </p:nvSpPr>
        <p:spPr>
          <a:xfrm>
            <a:off x="9699438" y="5120997"/>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tx1"/>
                </a:solidFill>
                <a:effectLst/>
                <a:uFillTx/>
                <a:latin typeface="Centra No1 Medium"/>
                <a:ea typeface="Centra No1 Medium"/>
                <a:cs typeface="Centra No1 Medium"/>
                <a:sym typeface="Centra No1"/>
              </a:defRPr>
            </a:lvl1pPr>
          </a:lstStyle>
          <a:p>
            <a:r>
              <a:rPr lang="en-GB" dirty="0"/>
              <a:t>Name</a:t>
            </a:r>
          </a:p>
        </p:txBody>
      </p:sp>
      <p:sp>
        <p:nvSpPr>
          <p:cNvPr id="99" name="text goes here, one to three lines.">
            <a:extLst>
              <a:ext uri="{FF2B5EF4-FFF2-40B4-BE49-F238E27FC236}">
                <a16:creationId xmlns:a16="http://schemas.microsoft.com/office/drawing/2014/main" id="{B84E73E2-7194-4C2D-A6D8-911439649252}"/>
              </a:ext>
            </a:extLst>
          </p:cNvPr>
          <p:cNvSpPr txBox="1">
            <a:spLocks noGrp="1"/>
          </p:cNvSpPr>
          <p:nvPr>
            <p:ph type="body" sz="quarter" idx="94" hasCustomPrompt="1"/>
          </p:nvPr>
        </p:nvSpPr>
        <p:spPr>
          <a:xfrm>
            <a:off x="9699438" y="5328619"/>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tx1"/>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36" name="Title 1">
            <a:extLst>
              <a:ext uri="{FF2B5EF4-FFF2-40B4-BE49-F238E27FC236}">
                <a16:creationId xmlns:a16="http://schemas.microsoft.com/office/drawing/2014/main" id="{A8C8C069-A824-43F3-9398-BF427727FBEC}"/>
              </a:ext>
            </a:extLst>
          </p:cNvPr>
          <p:cNvSpPr>
            <a:spLocks noGrp="1"/>
          </p:cNvSpPr>
          <p:nvPr>
            <p:ph type="title" hasCustomPrompt="1"/>
          </p:nvPr>
        </p:nvSpPr>
        <p:spPr>
          <a:xfrm>
            <a:off x="517531" y="406564"/>
            <a:ext cx="3187694" cy="336340"/>
          </a:xfrm>
        </p:spPr>
        <p:txBody>
          <a:bodyPr/>
          <a:lstStyle>
            <a:lvl1pPr>
              <a:defRPr>
                <a:solidFill>
                  <a:schemeClr val="tx1"/>
                </a:solidFill>
              </a:defRPr>
            </a:lvl1pPr>
          </a:lstStyle>
          <a:p>
            <a:r>
              <a:rPr lang="en-US" dirty="0"/>
              <a:t>Meet our team</a:t>
            </a:r>
          </a:p>
        </p:txBody>
      </p:sp>
    </p:spTree>
    <p:extLst>
      <p:ext uri="{BB962C8B-B14F-4D97-AF65-F5344CB8AC3E}">
        <p14:creationId xmlns:p14="http://schemas.microsoft.com/office/powerpoint/2010/main" val="1721073364"/>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8_Team">
    <p:bg>
      <p:bgPr>
        <a:solidFill>
          <a:schemeClr val="tx2"/>
        </a:solidFill>
        <a:effectLst/>
      </p:bgPr>
    </p:bg>
    <p:spTree>
      <p:nvGrpSpPr>
        <p:cNvPr id="1" name=""/>
        <p:cNvGrpSpPr/>
        <p:nvPr/>
      </p:nvGrpSpPr>
      <p:grpSpPr>
        <a:xfrm>
          <a:off x="0" y="0"/>
          <a:ext cx="0" cy="0"/>
          <a:chOff x="0" y="0"/>
          <a:chExt cx="0" cy="0"/>
        </a:xfrm>
      </p:grpSpPr>
      <p:sp>
        <p:nvSpPr>
          <p:cNvPr id="58" name="Picture Placeholder 3">
            <a:extLst>
              <a:ext uri="{FF2B5EF4-FFF2-40B4-BE49-F238E27FC236}">
                <a16:creationId xmlns:a16="http://schemas.microsoft.com/office/drawing/2014/main" id="{CA9C7B8D-3012-4F64-9D1A-45D232D92072}"/>
              </a:ext>
            </a:extLst>
          </p:cNvPr>
          <p:cNvSpPr>
            <a:spLocks noGrp="1" noChangeAspect="1"/>
          </p:cNvSpPr>
          <p:nvPr>
            <p:ph type="pic" sz="quarter" idx="27" hasCustomPrompt="1"/>
          </p:nvPr>
        </p:nvSpPr>
        <p:spPr>
          <a:xfrm>
            <a:off x="1109396" y="1623201"/>
            <a:ext cx="1087200" cy="1087200"/>
          </a:xfrm>
          <a:prstGeom prst="ellipse">
            <a:avLst/>
          </a:prstGeom>
        </p:spPr>
        <p:txBody>
          <a:bodyPr rIns="0"/>
          <a:lstStyle>
            <a:lvl1pPr marL="0" indent="0">
              <a:lnSpc>
                <a:spcPct val="100000"/>
              </a:lnSpc>
              <a:buNone/>
              <a:defRPr sz="1000">
                <a:solidFill>
                  <a:schemeClr val="bg1"/>
                </a:solidFill>
              </a:defRPr>
            </a:lvl1pPr>
          </a:lstStyle>
          <a:p>
            <a:r>
              <a:rPr lang="en-GB" dirty="0"/>
              <a:t>Insert Photo</a:t>
            </a:r>
            <a:endParaRPr lang="en-US" dirty="0"/>
          </a:p>
        </p:txBody>
      </p:sp>
      <p:pic>
        <p:nvPicPr>
          <p:cNvPr id="30" name="Kaltura_Logo_Horizontal_ColorSun_BlackText_big.png" descr="Kaltura_Logo_Horizontal_ColorSun_BlackText_big.png">
            <a:extLst>
              <a:ext uri="{FF2B5EF4-FFF2-40B4-BE49-F238E27FC236}">
                <a16:creationId xmlns:a16="http://schemas.microsoft.com/office/drawing/2014/main" id="{3A5A5120-6C69-4523-A8C8-538F9EEF21E0}"/>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sp>
        <p:nvSpPr>
          <p:cNvPr id="60" name="Footer Placeholder 4">
            <a:extLst>
              <a:ext uri="{FF2B5EF4-FFF2-40B4-BE49-F238E27FC236}">
                <a16:creationId xmlns:a16="http://schemas.microsoft.com/office/drawing/2014/main" id="{CC8E1222-A43F-4DF9-A0D2-3C0CB6835BF4}"/>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61" name="Slide Number Placeholder 5">
            <a:extLst>
              <a:ext uri="{FF2B5EF4-FFF2-40B4-BE49-F238E27FC236}">
                <a16:creationId xmlns:a16="http://schemas.microsoft.com/office/drawing/2014/main" id="{B299C519-B70F-46A1-A4C3-E7638FBE6598}"/>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59" name="text goes here, one to three lines.">
            <a:extLst>
              <a:ext uri="{FF2B5EF4-FFF2-40B4-BE49-F238E27FC236}">
                <a16:creationId xmlns:a16="http://schemas.microsoft.com/office/drawing/2014/main" id="{2B5BCE09-52C7-44FD-A28C-3496606FBB63}"/>
              </a:ext>
            </a:extLst>
          </p:cNvPr>
          <p:cNvSpPr txBox="1">
            <a:spLocks noGrp="1"/>
          </p:cNvSpPr>
          <p:nvPr>
            <p:ph type="body" sz="quarter" idx="66" hasCustomPrompt="1"/>
          </p:nvPr>
        </p:nvSpPr>
        <p:spPr>
          <a:xfrm>
            <a:off x="824996" y="2773996"/>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bg1"/>
                </a:solidFill>
                <a:effectLst/>
                <a:uFillTx/>
                <a:latin typeface="Centra No1 Medium"/>
                <a:ea typeface="Centra No1 Medium"/>
                <a:cs typeface="Centra No1 Medium"/>
                <a:sym typeface="Centra No1"/>
              </a:defRPr>
            </a:lvl1pPr>
          </a:lstStyle>
          <a:p>
            <a:r>
              <a:rPr lang="en-GB" dirty="0"/>
              <a:t>Name</a:t>
            </a:r>
          </a:p>
        </p:txBody>
      </p:sp>
      <p:sp>
        <p:nvSpPr>
          <p:cNvPr id="62" name="text goes here, one to three lines.">
            <a:extLst>
              <a:ext uri="{FF2B5EF4-FFF2-40B4-BE49-F238E27FC236}">
                <a16:creationId xmlns:a16="http://schemas.microsoft.com/office/drawing/2014/main" id="{0775E12D-20C5-4B74-A51A-1C922DCCFEA7}"/>
              </a:ext>
            </a:extLst>
          </p:cNvPr>
          <p:cNvSpPr txBox="1">
            <a:spLocks noGrp="1"/>
          </p:cNvSpPr>
          <p:nvPr>
            <p:ph type="body" sz="quarter" idx="67" hasCustomPrompt="1"/>
          </p:nvPr>
        </p:nvSpPr>
        <p:spPr>
          <a:xfrm>
            <a:off x="824996" y="2981618"/>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bg1"/>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67" name="Picture Placeholder 3">
            <a:extLst>
              <a:ext uri="{FF2B5EF4-FFF2-40B4-BE49-F238E27FC236}">
                <a16:creationId xmlns:a16="http://schemas.microsoft.com/office/drawing/2014/main" id="{7A436238-ED4F-489A-A41C-0E0554630B9C}"/>
              </a:ext>
            </a:extLst>
          </p:cNvPr>
          <p:cNvSpPr>
            <a:spLocks noGrp="1" noChangeAspect="1"/>
          </p:cNvSpPr>
          <p:nvPr>
            <p:ph type="pic" sz="quarter" idx="68" hasCustomPrompt="1"/>
          </p:nvPr>
        </p:nvSpPr>
        <p:spPr>
          <a:xfrm>
            <a:off x="3255696" y="1623201"/>
            <a:ext cx="1087200" cy="1087200"/>
          </a:xfrm>
          <a:prstGeom prst="ellipse">
            <a:avLst/>
          </a:prstGeom>
        </p:spPr>
        <p:txBody>
          <a:bodyPr rIns="0"/>
          <a:lstStyle>
            <a:lvl1pPr marL="0" indent="0">
              <a:lnSpc>
                <a:spcPct val="100000"/>
              </a:lnSpc>
              <a:buNone/>
              <a:defRPr sz="1000">
                <a:solidFill>
                  <a:schemeClr val="bg1"/>
                </a:solidFill>
              </a:defRPr>
            </a:lvl1pPr>
          </a:lstStyle>
          <a:p>
            <a:r>
              <a:rPr lang="en-GB" dirty="0"/>
              <a:t>Insert Photo</a:t>
            </a:r>
            <a:endParaRPr lang="en-US" dirty="0"/>
          </a:p>
        </p:txBody>
      </p:sp>
      <p:sp>
        <p:nvSpPr>
          <p:cNvPr id="68" name="text goes here, one to three lines.">
            <a:extLst>
              <a:ext uri="{FF2B5EF4-FFF2-40B4-BE49-F238E27FC236}">
                <a16:creationId xmlns:a16="http://schemas.microsoft.com/office/drawing/2014/main" id="{A24A9153-2539-4E0E-AC6D-17F1ADF0EAC5}"/>
              </a:ext>
            </a:extLst>
          </p:cNvPr>
          <p:cNvSpPr txBox="1">
            <a:spLocks noGrp="1"/>
          </p:cNvSpPr>
          <p:nvPr>
            <p:ph type="body" sz="quarter" idx="69" hasCustomPrompt="1"/>
          </p:nvPr>
        </p:nvSpPr>
        <p:spPr>
          <a:xfrm>
            <a:off x="2971296" y="2773996"/>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bg1"/>
                </a:solidFill>
                <a:effectLst/>
                <a:uFillTx/>
                <a:latin typeface="Centra No1 Medium"/>
                <a:ea typeface="Centra No1 Medium"/>
                <a:cs typeface="Centra No1 Medium"/>
                <a:sym typeface="Centra No1"/>
              </a:defRPr>
            </a:lvl1pPr>
          </a:lstStyle>
          <a:p>
            <a:r>
              <a:rPr lang="en-GB" dirty="0"/>
              <a:t>Name</a:t>
            </a:r>
          </a:p>
        </p:txBody>
      </p:sp>
      <p:sp>
        <p:nvSpPr>
          <p:cNvPr id="69" name="text goes here, one to three lines.">
            <a:extLst>
              <a:ext uri="{FF2B5EF4-FFF2-40B4-BE49-F238E27FC236}">
                <a16:creationId xmlns:a16="http://schemas.microsoft.com/office/drawing/2014/main" id="{430BDE11-1A34-4ACD-A48B-42C633289C5C}"/>
              </a:ext>
            </a:extLst>
          </p:cNvPr>
          <p:cNvSpPr txBox="1">
            <a:spLocks noGrp="1"/>
          </p:cNvSpPr>
          <p:nvPr>
            <p:ph type="body" sz="quarter" idx="70" hasCustomPrompt="1"/>
          </p:nvPr>
        </p:nvSpPr>
        <p:spPr>
          <a:xfrm>
            <a:off x="2971296" y="2981618"/>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bg1"/>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70" name="Picture Placeholder 3">
            <a:extLst>
              <a:ext uri="{FF2B5EF4-FFF2-40B4-BE49-F238E27FC236}">
                <a16:creationId xmlns:a16="http://schemas.microsoft.com/office/drawing/2014/main" id="{95559C6A-1222-481B-A564-35549E0CF723}"/>
              </a:ext>
            </a:extLst>
          </p:cNvPr>
          <p:cNvSpPr>
            <a:spLocks noGrp="1" noChangeAspect="1"/>
          </p:cNvSpPr>
          <p:nvPr>
            <p:ph type="pic" sz="quarter" idx="71" hasCustomPrompt="1"/>
          </p:nvPr>
        </p:nvSpPr>
        <p:spPr>
          <a:xfrm>
            <a:off x="5494631" y="1623201"/>
            <a:ext cx="1087200" cy="1087200"/>
          </a:xfrm>
          <a:prstGeom prst="ellipse">
            <a:avLst/>
          </a:prstGeom>
        </p:spPr>
        <p:txBody>
          <a:bodyPr rIns="0"/>
          <a:lstStyle>
            <a:lvl1pPr marL="0" indent="0">
              <a:lnSpc>
                <a:spcPct val="100000"/>
              </a:lnSpc>
              <a:buNone/>
              <a:defRPr sz="1000">
                <a:solidFill>
                  <a:schemeClr val="bg1"/>
                </a:solidFill>
              </a:defRPr>
            </a:lvl1pPr>
          </a:lstStyle>
          <a:p>
            <a:r>
              <a:rPr lang="en-GB" dirty="0"/>
              <a:t>Insert Photo</a:t>
            </a:r>
            <a:endParaRPr lang="en-US" dirty="0"/>
          </a:p>
        </p:txBody>
      </p:sp>
      <p:sp>
        <p:nvSpPr>
          <p:cNvPr id="71" name="text goes here, one to three lines.">
            <a:extLst>
              <a:ext uri="{FF2B5EF4-FFF2-40B4-BE49-F238E27FC236}">
                <a16:creationId xmlns:a16="http://schemas.microsoft.com/office/drawing/2014/main" id="{20338536-507E-490D-A113-27DBFA93BAF6}"/>
              </a:ext>
            </a:extLst>
          </p:cNvPr>
          <p:cNvSpPr txBox="1">
            <a:spLocks noGrp="1"/>
          </p:cNvSpPr>
          <p:nvPr>
            <p:ph type="body" sz="quarter" idx="72" hasCustomPrompt="1"/>
          </p:nvPr>
        </p:nvSpPr>
        <p:spPr>
          <a:xfrm>
            <a:off x="5210231" y="2773996"/>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bg1"/>
                </a:solidFill>
                <a:effectLst/>
                <a:uFillTx/>
                <a:latin typeface="Centra No1 Medium"/>
                <a:ea typeface="Centra No1 Medium"/>
                <a:cs typeface="Centra No1 Medium"/>
                <a:sym typeface="Centra No1"/>
              </a:defRPr>
            </a:lvl1pPr>
          </a:lstStyle>
          <a:p>
            <a:r>
              <a:rPr lang="en-GB" dirty="0"/>
              <a:t>Name</a:t>
            </a:r>
          </a:p>
        </p:txBody>
      </p:sp>
      <p:sp>
        <p:nvSpPr>
          <p:cNvPr id="72" name="text goes here, one to three lines.">
            <a:extLst>
              <a:ext uri="{FF2B5EF4-FFF2-40B4-BE49-F238E27FC236}">
                <a16:creationId xmlns:a16="http://schemas.microsoft.com/office/drawing/2014/main" id="{27A8FB4D-E931-4498-9403-0E055B74F8D9}"/>
              </a:ext>
            </a:extLst>
          </p:cNvPr>
          <p:cNvSpPr txBox="1">
            <a:spLocks noGrp="1"/>
          </p:cNvSpPr>
          <p:nvPr>
            <p:ph type="body" sz="quarter" idx="73" hasCustomPrompt="1"/>
          </p:nvPr>
        </p:nvSpPr>
        <p:spPr>
          <a:xfrm>
            <a:off x="5210231" y="2981618"/>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bg1"/>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79" name="Picture Placeholder 3">
            <a:extLst>
              <a:ext uri="{FF2B5EF4-FFF2-40B4-BE49-F238E27FC236}">
                <a16:creationId xmlns:a16="http://schemas.microsoft.com/office/drawing/2014/main" id="{06E74C97-F7AB-41EE-B0FD-DC8B02BA955F}"/>
              </a:ext>
            </a:extLst>
          </p:cNvPr>
          <p:cNvSpPr>
            <a:spLocks noGrp="1" noChangeAspect="1"/>
          </p:cNvSpPr>
          <p:nvPr>
            <p:ph type="pic" sz="quarter" idx="74" hasCustomPrompt="1"/>
          </p:nvPr>
        </p:nvSpPr>
        <p:spPr>
          <a:xfrm>
            <a:off x="7736181" y="1623201"/>
            <a:ext cx="1087200" cy="1087200"/>
          </a:xfrm>
          <a:prstGeom prst="ellipse">
            <a:avLst/>
          </a:prstGeom>
        </p:spPr>
        <p:txBody>
          <a:bodyPr rIns="0"/>
          <a:lstStyle>
            <a:lvl1pPr marL="0" indent="0">
              <a:lnSpc>
                <a:spcPct val="100000"/>
              </a:lnSpc>
              <a:buNone/>
              <a:defRPr sz="1000">
                <a:solidFill>
                  <a:schemeClr val="bg1"/>
                </a:solidFill>
              </a:defRPr>
            </a:lvl1pPr>
          </a:lstStyle>
          <a:p>
            <a:r>
              <a:rPr lang="en-GB" dirty="0"/>
              <a:t>Insert Photo</a:t>
            </a:r>
            <a:endParaRPr lang="en-US" dirty="0"/>
          </a:p>
        </p:txBody>
      </p:sp>
      <p:sp>
        <p:nvSpPr>
          <p:cNvPr id="80" name="text goes here, one to three lines.">
            <a:extLst>
              <a:ext uri="{FF2B5EF4-FFF2-40B4-BE49-F238E27FC236}">
                <a16:creationId xmlns:a16="http://schemas.microsoft.com/office/drawing/2014/main" id="{6CFF7663-E8F2-4A7C-9C20-4A9CBE4D88DF}"/>
              </a:ext>
            </a:extLst>
          </p:cNvPr>
          <p:cNvSpPr txBox="1">
            <a:spLocks noGrp="1"/>
          </p:cNvSpPr>
          <p:nvPr>
            <p:ph type="body" sz="quarter" idx="75" hasCustomPrompt="1"/>
          </p:nvPr>
        </p:nvSpPr>
        <p:spPr>
          <a:xfrm>
            <a:off x="7451781" y="2773996"/>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bg1"/>
                </a:solidFill>
                <a:effectLst/>
                <a:uFillTx/>
                <a:latin typeface="Centra No1 Medium"/>
                <a:ea typeface="Centra No1 Medium"/>
                <a:cs typeface="Centra No1 Medium"/>
                <a:sym typeface="Centra No1"/>
              </a:defRPr>
            </a:lvl1pPr>
          </a:lstStyle>
          <a:p>
            <a:r>
              <a:rPr lang="en-GB" dirty="0"/>
              <a:t>Name</a:t>
            </a:r>
          </a:p>
        </p:txBody>
      </p:sp>
      <p:sp>
        <p:nvSpPr>
          <p:cNvPr id="81" name="text goes here, one to three lines.">
            <a:extLst>
              <a:ext uri="{FF2B5EF4-FFF2-40B4-BE49-F238E27FC236}">
                <a16:creationId xmlns:a16="http://schemas.microsoft.com/office/drawing/2014/main" id="{67A691FA-D7A2-4975-85DA-D0B760DC292A}"/>
              </a:ext>
            </a:extLst>
          </p:cNvPr>
          <p:cNvSpPr txBox="1">
            <a:spLocks noGrp="1"/>
          </p:cNvSpPr>
          <p:nvPr>
            <p:ph type="body" sz="quarter" idx="76" hasCustomPrompt="1"/>
          </p:nvPr>
        </p:nvSpPr>
        <p:spPr>
          <a:xfrm>
            <a:off x="7451781" y="2981618"/>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bg1"/>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82" name="Picture Placeholder 3">
            <a:extLst>
              <a:ext uri="{FF2B5EF4-FFF2-40B4-BE49-F238E27FC236}">
                <a16:creationId xmlns:a16="http://schemas.microsoft.com/office/drawing/2014/main" id="{CB96F790-C1DC-4512-81DD-C36AE19D0862}"/>
              </a:ext>
            </a:extLst>
          </p:cNvPr>
          <p:cNvSpPr>
            <a:spLocks noGrp="1" noChangeAspect="1"/>
          </p:cNvSpPr>
          <p:nvPr>
            <p:ph type="pic" sz="quarter" idx="77" hasCustomPrompt="1"/>
          </p:nvPr>
        </p:nvSpPr>
        <p:spPr>
          <a:xfrm>
            <a:off x="9983838" y="1623201"/>
            <a:ext cx="1087200" cy="1087200"/>
          </a:xfrm>
          <a:prstGeom prst="ellipse">
            <a:avLst/>
          </a:prstGeom>
        </p:spPr>
        <p:txBody>
          <a:bodyPr rIns="0"/>
          <a:lstStyle>
            <a:lvl1pPr marL="0" indent="0">
              <a:lnSpc>
                <a:spcPct val="100000"/>
              </a:lnSpc>
              <a:buNone/>
              <a:defRPr sz="1000">
                <a:solidFill>
                  <a:schemeClr val="bg1"/>
                </a:solidFill>
              </a:defRPr>
            </a:lvl1pPr>
          </a:lstStyle>
          <a:p>
            <a:r>
              <a:rPr lang="en-GB" dirty="0"/>
              <a:t>Insert Photo</a:t>
            </a:r>
            <a:endParaRPr lang="en-US" dirty="0"/>
          </a:p>
        </p:txBody>
      </p:sp>
      <p:sp>
        <p:nvSpPr>
          <p:cNvPr id="83" name="text goes here, one to three lines.">
            <a:extLst>
              <a:ext uri="{FF2B5EF4-FFF2-40B4-BE49-F238E27FC236}">
                <a16:creationId xmlns:a16="http://schemas.microsoft.com/office/drawing/2014/main" id="{060DBD55-4F72-4D97-B51C-102ADC6C4F11}"/>
              </a:ext>
            </a:extLst>
          </p:cNvPr>
          <p:cNvSpPr txBox="1">
            <a:spLocks noGrp="1"/>
          </p:cNvSpPr>
          <p:nvPr>
            <p:ph type="body" sz="quarter" idx="78" hasCustomPrompt="1"/>
          </p:nvPr>
        </p:nvSpPr>
        <p:spPr>
          <a:xfrm>
            <a:off x="9699438" y="2773996"/>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bg1"/>
                </a:solidFill>
                <a:effectLst/>
                <a:uFillTx/>
                <a:latin typeface="Centra No1 Medium"/>
                <a:ea typeface="Centra No1 Medium"/>
                <a:cs typeface="Centra No1 Medium"/>
                <a:sym typeface="Centra No1"/>
              </a:defRPr>
            </a:lvl1pPr>
          </a:lstStyle>
          <a:p>
            <a:r>
              <a:rPr lang="en-GB" dirty="0"/>
              <a:t>Name</a:t>
            </a:r>
          </a:p>
        </p:txBody>
      </p:sp>
      <p:sp>
        <p:nvSpPr>
          <p:cNvPr id="84" name="text goes here, one to three lines.">
            <a:extLst>
              <a:ext uri="{FF2B5EF4-FFF2-40B4-BE49-F238E27FC236}">
                <a16:creationId xmlns:a16="http://schemas.microsoft.com/office/drawing/2014/main" id="{66E3EF82-0400-494B-A265-C8D1A98E77BC}"/>
              </a:ext>
            </a:extLst>
          </p:cNvPr>
          <p:cNvSpPr txBox="1">
            <a:spLocks noGrp="1"/>
          </p:cNvSpPr>
          <p:nvPr>
            <p:ph type="body" sz="quarter" idx="79" hasCustomPrompt="1"/>
          </p:nvPr>
        </p:nvSpPr>
        <p:spPr>
          <a:xfrm>
            <a:off x="9699438" y="2981618"/>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bg1"/>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85" name="Picture Placeholder 3">
            <a:extLst>
              <a:ext uri="{FF2B5EF4-FFF2-40B4-BE49-F238E27FC236}">
                <a16:creationId xmlns:a16="http://schemas.microsoft.com/office/drawing/2014/main" id="{B9E8E5C9-CB7D-4DF6-8D4A-0954D3B9AEFE}"/>
              </a:ext>
            </a:extLst>
          </p:cNvPr>
          <p:cNvSpPr>
            <a:spLocks noGrp="1" noChangeAspect="1"/>
          </p:cNvSpPr>
          <p:nvPr>
            <p:ph type="pic" sz="quarter" idx="80" hasCustomPrompt="1"/>
          </p:nvPr>
        </p:nvSpPr>
        <p:spPr>
          <a:xfrm>
            <a:off x="1109396" y="3970202"/>
            <a:ext cx="1087200" cy="1087200"/>
          </a:xfrm>
          <a:prstGeom prst="ellipse">
            <a:avLst/>
          </a:prstGeom>
        </p:spPr>
        <p:txBody>
          <a:bodyPr rIns="0"/>
          <a:lstStyle>
            <a:lvl1pPr marL="0" indent="0">
              <a:lnSpc>
                <a:spcPct val="100000"/>
              </a:lnSpc>
              <a:buNone/>
              <a:defRPr sz="1000">
                <a:solidFill>
                  <a:schemeClr val="bg1"/>
                </a:solidFill>
              </a:defRPr>
            </a:lvl1pPr>
          </a:lstStyle>
          <a:p>
            <a:r>
              <a:rPr lang="en-GB" dirty="0"/>
              <a:t>Insert Photo</a:t>
            </a:r>
            <a:endParaRPr lang="en-US" dirty="0"/>
          </a:p>
        </p:txBody>
      </p:sp>
      <p:sp>
        <p:nvSpPr>
          <p:cNvPr id="86" name="text goes here, one to three lines.">
            <a:extLst>
              <a:ext uri="{FF2B5EF4-FFF2-40B4-BE49-F238E27FC236}">
                <a16:creationId xmlns:a16="http://schemas.microsoft.com/office/drawing/2014/main" id="{615B5920-0F31-4C5C-B77C-45592CA25015}"/>
              </a:ext>
            </a:extLst>
          </p:cNvPr>
          <p:cNvSpPr txBox="1">
            <a:spLocks noGrp="1"/>
          </p:cNvSpPr>
          <p:nvPr>
            <p:ph type="body" sz="quarter" idx="81" hasCustomPrompt="1"/>
          </p:nvPr>
        </p:nvSpPr>
        <p:spPr>
          <a:xfrm>
            <a:off x="824996" y="5120997"/>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bg1"/>
                </a:solidFill>
                <a:effectLst/>
                <a:uFillTx/>
                <a:latin typeface="Centra No1 Medium"/>
                <a:ea typeface="Centra No1 Medium"/>
                <a:cs typeface="Centra No1 Medium"/>
                <a:sym typeface="Centra No1"/>
              </a:defRPr>
            </a:lvl1pPr>
          </a:lstStyle>
          <a:p>
            <a:r>
              <a:rPr lang="en-GB" dirty="0"/>
              <a:t>Name</a:t>
            </a:r>
          </a:p>
        </p:txBody>
      </p:sp>
      <p:sp>
        <p:nvSpPr>
          <p:cNvPr id="87" name="text goes here, one to three lines.">
            <a:extLst>
              <a:ext uri="{FF2B5EF4-FFF2-40B4-BE49-F238E27FC236}">
                <a16:creationId xmlns:a16="http://schemas.microsoft.com/office/drawing/2014/main" id="{4AF9236D-9FB8-4FE1-AB61-8F010D624A5F}"/>
              </a:ext>
            </a:extLst>
          </p:cNvPr>
          <p:cNvSpPr txBox="1">
            <a:spLocks noGrp="1"/>
          </p:cNvSpPr>
          <p:nvPr>
            <p:ph type="body" sz="quarter" idx="82" hasCustomPrompt="1"/>
          </p:nvPr>
        </p:nvSpPr>
        <p:spPr>
          <a:xfrm>
            <a:off x="824996" y="5328619"/>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bg1"/>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88" name="Picture Placeholder 3">
            <a:extLst>
              <a:ext uri="{FF2B5EF4-FFF2-40B4-BE49-F238E27FC236}">
                <a16:creationId xmlns:a16="http://schemas.microsoft.com/office/drawing/2014/main" id="{9CCD22C4-5BBE-4464-8494-394C8A06C1E7}"/>
              </a:ext>
            </a:extLst>
          </p:cNvPr>
          <p:cNvSpPr>
            <a:spLocks noGrp="1" noChangeAspect="1"/>
          </p:cNvSpPr>
          <p:nvPr>
            <p:ph type="pic" sz="quarter" idx="83" hasCustomPrompt="1"/>
          </p:nvPr>
        </p:nvSpPr>
        <p:spPr>
          <a:xfrm>
            <a:off x="3255696" y="3970202"/>
            <a:ext cx="1087200" cy="1087200"/>
          </a:xfrm>
          <a:prstGeom prst="ellipse">
            <a:avLst/>
          </a:prstGeom>
        </p:spPr>
        <p:txBody>
          <a:bodyPr rIns="0"/>
          <a:lstStyle>
            <a:lvl1pPr marL="0" indent="0">
              <a:lnSpc>
                <a:spcPct val="100000"/>
              </a:lnSpc>
              <a:buNone/>
              <a:defRPr sz="1000">
                <a:solidFill>
                  <a:schemeClr val="bg1"/>
                </a:solidFill>
              </a:defRPr>
            </a:lvl1pPr>
          </a:lstStyle>
          <a:p>
            <a:r>
              <a:rPr lang="en-GB" dirty="0"/>
              <a:t>Insert Photo</a:t>
            </a:r>
            <a:endParaRPr lang="en-US" dirty="0"/>
          </a:p>
        </p:txBody>
      </p:sp>
      <p:sp>
        <p:nvSpPr>
          <p:cNvPr id="89" name="text goes here, one to three lines.">
            <a:extLst>
              <a:ext uri="{FF2B5EF4-FFF2-40B4-BE49-F238E27FC236}">
                <a16:creationId xmlns:a16="http://schemas.microsoft.com/office/drawing/2014/main" id="{3FAEC7B7-9F25-48F7-A085-9A5E963A479B}"/>
              </a:ext>
            </a:extLst>
          </p:cNvPr>
          <p:cNvSpPr txBox="1">
            <a:spLocks noGrp="1"/>
          </p:cNvSpPr>
          <p:nvPr>
            <p:ph type="body" sz="quarter" idx="84" hasCustomPrompt="1"/>
          </p:nvPr>
        </p:nvSpPr>
        <p:spPr>
          <a:xfrm>
            <a:off x="2971296" y="5120997"/>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bg1"/>
                </a:solidFill>
                <a:effectLst/>
                <a:uFillTx/>
                <a:latin typeface="Centra No1 Medium"/>
                <a:ea typeface="Centra No1 Medium"/>
                <a:cs typeface="Centra No1 Medium"/>
                <a:sym typeface="Centra No1"/>
              </a:defRPr>
            </a:lvl1pPr>
          </a:lstStyle>
          <a:p>
            <a:r>
              <a:rPr lang="en-GB" dirty="0"/>
              <a:t>Name</a:t>
            </a:r>
          </a:p>
        </p:txBody>
      </p:sp>
      <p:sp>
        <p:nvSpPr>
          <p:cNvPr id="90" name="text goes here, one to three lines.">
            <a:extLst>
              <a:ext uri="{FF2B5EF4-FFF2-40B4-BE49-F238E27FC236}">
                <a16:creationId xmlns:a16="http://schemas.microsoft.com/office/drawing/2014/main" id="{DA95F71D-1CBB-48E8-9356-C4F1C6F32A9E}"/>
              </a:ext>
            </a:extLst>
          </p:cNvPr>
          <p:cNvSpPr txBox="1">
            <a:spLocks noGrp="1"/>
          </p:cNvSpPr>
          <p:nvPr>
            <p:ph type="body" sz="quarter" idx="85" hasCustomPrompt="1"/>
          </p:nvPr>
        </p:nvSpPr>
        <p:spPr>
          <a:xfrm>
            <a:off x="2971296" y="5328619"/>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bg1"/>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91" name="Picture Placeholder 3">
            <a:extLst>
              <a:ext uri="{FF2B5EF4-FFF2-40B4-BE49-F238E27FC236}">
                <a16:creationId xmlns:a16="http://schemas.microsoft.com/office/drawing/2014/main" id="{A4E5A54F-4D9F-4037-A2ED-BB7373804874}"/>
              </a:ext>
            </a:extLst>
          </p:cNvPr>
          <p:cNvSpPr>
            <a:spLocks noGrp="1" noChangeAspect="1"/>
          </p:cNvSpPr>
          <p:nvPr>
            <p:ph type="pic" sz="quarter" idx="86" hasCustomPrompt="1"/>
          </p:nvPr>
        </p:nvSpPr>
        <p:spPr>
          <a:xfrm>
            <a:off x="5494631" y="3970202"/>
            <a:ext cx="1087200" cy="1087200"/>
          </a:xfrm>
          <a:prstGeom prst="ellipse">
            <a:avLst/>
          </a:prstGeom>
        </p:spPr>
        <p:txBody>
          <a:bodyPr rIns="0"/>
          <a:lstStyle>
            <a:lvl1pPr marL="0" indent="0">
              <a:lnSpc>
                <a:spcPct val="100000"/>
              </a:lnSpc>
              <a:buNone/>
              <a:defRPr sz="1000">
                <a:solidFill>
                  <a:schemeClr val="bg1"/>
                </a:solidFill>
              </a:defRPr>
            </a:lvl1pPr>
          </a:lstStyle>
          <a:p>
            <a:r>
              <a:rPr lang="en-GB" dirty="0"/>
              <a:t>Insert Photo</a:t>
            </a:r>
            <a:endParaRPr lang="en-US" dirty="0"/>
          </a:p>
        </p:txBody>
      </p:sp>
      <p:sp>
        <p:nvSpPr>
          <p:cNvPr id="92" name="text goes here, one to three lines.">
            <a:extLst>
              <a:ext uri="{FF2B5EF4-FFF2-40B4-BE49-F238E27FC236}">
                <a16:creationId xmlns:a16="http://schemas.microsoft.com/office/drawing/2014/main" id="{D5CACA57-89EF-4375-9161-6D9B2C1AC1D3}"/>
              </a:ext>
            </a:extLst>
          </p:cNvPr>
          <p:cNvSpPr txBox="1">
            <a:spLocks noGrp="1"/>
          </p:cNvSpPr>
          <p:nvPr>
            <p:ph type="body" sz="quarter" idx="87" hasCustomPrompt="1"/>
          </p:nvPr>
        </p:nvSpPr>
        <p:spPr>
          <a:xfrm>
            <a:off x="5210231" y="5120997"/>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bg1"/>
                </a:solidFill>
                <a:effectLst/>
                <a:uFillTx/>
                <a:latin typeface="Centra No1 Medium"/>
                <a:ea typeface="Centra No1 Medium"/>
                <a:cs typeface="Centra No1 Medium"/>
                <a:sym typeface="Centra No1"/>
              </a:defRPr>
            </a:lvl1pPr>
          </a:lstStyle>
          <a:p>
            <a:r>
              <a:rPr lang="en-GB" dirty="0"/>
              <a:t>Name</a:t>
            </a:r>
          </a:p>
        </p:txBody>
      </p:sp>
      <p:sp>
        <p:nvSpPr>
          <p:cNvPr id="93" name="text goes here, one to three lines.">
            <a:extLst>
              <a:ext uri="{FF2B5EF4-FFF2-40B4-BE49-F238E27FC236}">
                <a16:creationId xmlns:a16="http://schemas.microsoft.com/office/drawing/2014/main" id="{93BD2DE4-ED91-4D29-AFCC-BDEF5E21926A}"/>
              </a:ext>
            </a:extLst>
          </p:cNvPr>
          <p:cNvSpPr txBox="1">
            <a:spLocks noGrp="1"/>
          </p:cNvSpPr>
          <p:nvPr>
            <p:ph type="body" sz="quarter" idx="88" hasCustomPrompt="1"/>
          </p:nvPr>
        </p:nvSpPr>
        <p:spPr>
          <a:xfrm>
            <a:off x="5210231" y="5328619"/>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bg1"/>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94" name="Picture Placeholder 3">
            <a:extLst>
              <a:ext uri="{FF2B5EF4-FFF2-40B4-BE49-F238E27FC236}">
                <a16:creationId xmlns:a16="http://schemas.microsoft.com/office/drawing/2014/main" id="{7C68F0FA-54F7-4CFF-85CC-3949399AF025}"/>
              </a:ext>
            </a:extLst>
          </p:cNvPr>
          <p:cNvSpPr>
            <a:spLocks noGrp="1" noChangeAspect="1"/>
          </p:cNvSpPr>
          <p:nvPr>
            <p:ph type="pic" sz="quarter" idx="89" hasCustomPrompt="1"/>
          </p:nvPr>
        </p:nvSpPr>
        <p:spPr>
          <a:xfrm>
            <a:off x="7736181" y="3970202"/>
            <a:ext cx="1087200" cy="1087200"/>
          </a:xfrm>
          <a:prstGeom prst="ellipse">
            <a:avLst/>
          </a:prstGeom>
        </p:spPr>
        <p:txBody>
          <a:bodyPr rIns="0"/>
          <a:lstStyle>
            <a:lvl1pPr marL="0" indent="0">
              <a:lnSpc>
                <a:spcPct val="100000"/>
              </a:lnSpc>
              <a:buNone/>
              <a:defRPr sz="1000">
                <a:solidFill>
                  <a:schemeClr val="bg1"/>
                </a:solidFill>
              </a:defRPr>
            </a:lvl1pPr>
          </a:lstStyle>
          <a:p>
            <a:r>
              <a:rPr lang="en-GB" dirty="0"/>
              <a:t>Insert Photo</a:t>
            </a:r>
            <a:endParaRPr lang="en-US" dirty="0"/>
          </a:p>
        </p:txBody>
      </p:sp>
      <p:sp>
        <p:nvSpPr>
          <p:cNvPr id="95" name="text goes here, one to three lines.">
            <a:extLst>
              <a:ext uri="{FF2B5EF4-FFF2-40B4-BE49-F238E27FC236}">
                <a16:creationId xmlns:a16="http://schemas.microsoft.com/office/drawing/2014/main" id="{DE2DD4BD-3D73-4C1C-AE2D-0414AD704A51}"/>
              </a:ext>
            </a:extLst>
          </p:cNvPr>
          <p:cNvSpPr txBox="1">
            <a:spLocks noGrp="1"/>
          </p:cNvSpPr>
          <p:nvPr>
            <p:ph type="body" sz="quarter" idx="90" hasCustomPrompt="1"/>
          </p:nvPr>
        </p:nvSpPr>
        <p:spPr>
          <a:xfrm>
            <a:off x="7451781" y="5120997"/>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bg1"/>
                </a:solidFill>
                <a:effectLst/>
                <a:uFillTx/>
                <a:latin typeface="Centra No1 Medium"/>
                <a:ea typeface="Centra No1 Medium"/>
                <a:cs typeface="Centra No1 Medium"/>
                <a:sym typeface="Centra No1"/>
              </a:defRPr>
            </a:lvl1pPr>
          </a:lstStyle>
          <a:p>
            <a:r>
              <a:rPr lang="en-GB" dirty="0"/>
              <a:t>Name</a:t>
            </a:r>
          </a:p>
        </p:txBody>
      </p:sp>
      <p:sp>
        <p:nvSpPr>
          <p:cNvPr id="96" name="text goes here, one to three lines.">
            <a:extLst>
              <a:ext uri="{FF2B5EF4-FFF2-40B4-BE49-F238E27FC236}">
                <a16:creationId xmlns:a16="http://schemas.microsoft.com/office/drawing/2014/main" id="{8779EFD5-5AB4-494A-9A64-1E65A60F9FFD}"/>
              </a:ext>
            </a:extLst>
          </p:cNvPr>
          <p:cNvSpPr txBox="1">
            <a:spLocks noGrp="1"/>
          </p:cNvSpPr>
          <p:nvPr>
            <p:ph type="body" sz="quarter" idx="91" hasCustomPrompt="1"/>
          </p:nvPr>
        </p:nvSpPr>
        <p:spPr>
          <a:xfrm>
            <a:off x="7451781" y="5328619"/>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bg1"/>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97" name="Picture Placeholder 3">
            <a:extLst>
              <a:ext uri="{FF2B5EF4-FFF2-40B4-BE49-F238E27FC236}">
                <a16:creationId xmlns:a16="http://schemas.microsoft.com/office/drawing/2014/main" id="{919527ED-356E-448A-AFD2-29BD6D19A59A}"/>
              </a:ext>
            </a:extLst>
          </p:cNvPr>
          <p:cNvSpPr>
            <a:spLocks noGrp="1" noChangeAspect="1"/>
          </p:cNvSpPr>
          <p:nvPr>
            <p:ph type="pic" sz="quarter" idx="92" hasCustomPrompt="1"/>
          </p:nvPr>
        </p:nvSpPr>
        <p:spPr>
          <a:xfrm>
            <a:off x="9983838" y="3970202"/>
            <a:ext cx="1087200" cy="1087200"/>
          </a:xfrm>
          <a:prstGeom prst="ellipse">
            <a:avLst/>
          </a:prstGeom>
        </p:spPr>
        <p:txBody>
          <a:bodyPr rIns="0"/>
          <a:lstStyle>
            <a:lvl1pPr marL="0" indent="0">
              <a:lnSpc>
                <a:spcPct val="100000"/>
              </a:lnSpc>
              <a:buNone/>
              <a:defRPr sz="1000">
                <a:solidFill>
                  <a:schemeClr val="bg1"/>
                </a:solidFill>
              </a:defRPr>
            </a:lvl1pPr>
          </a:lstStyle>
          <a:p>
            <a:r>
              <a:rPr lang="en-GB" dirty="0"/>
              <a:t>Insert Photo</a:t>
            </a:r>
            <a:endParaRPr lang="en-US" dirty="0"/>
          </a:p>
        </p:txBody>
      </p:sp>
      <p:sp>
        <p:nvSpPr>
          <p:cNvPr id="98" name="text goes here, one to three lines.">
            <a:extLst>
              <a:ext uri="{FF2B5EF4-FFF2-40B4-BE49-F238E27FC236}">
                <a16:creationId xmlns:a16="http://schemas.microsoft.com/office/drawing/2014/main" id="{014C4EB5-BAB6-492C-A68F-6C0BDCC0053C}"/>
              </a:ext>
            </a:extLst>
          </p:cNvPr>
          <p:cNvSpPr txBox="1">
            <a:spLocks noGrp="1"/>
          </p:cNvSpPr>
          <p:nvPr>
            <p:ph type="body" sz="quarter" idx="93" hasCustomPrompt="1"/>
          </p:nvPr>
        </p:nvSpPr>
        <p:spPr>
          <a:xfrm>
            <a:off x="9699438" y="5120997"/>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bg1"/>
                </a:solidFill>
                <a:effectLst/>
                <a:uFillTx/>
                <a:latin typeface="Centra No1 Medium"/>
                <a:ea typeface="Centra No1 Medium"/>
                <a:cs typeface="Centra No1 Medium"/>
                <a:sym typeface="Centra No1"/>
              </a:defRPr>
            </a:lvl1pPr>
          </a:lstStyle>
          <a:p>
            <a:r>
              <a:rPr lang="en-GB" dirty="0"/>
              <a:t>Name</a:t>
            </a:r>
          </a:p>
        </p:txBody>
      </p:sp>
      <p:sp>
        <p:nvSpPr>
          <p:cNvPr id="99" name="text goes here, one to three lines.">
            <a:extLst>
              <a:ext uri="{FF2B5EF4-FFF2-40B4-BE49-F238E27FC236}">
                <a16:creationId xmlns:a16="http://schemas.microsoft.com/office/drawing/2014/main" id="{B84E73E2-7194-4C2D-A6D8-911439649252}"/>
              </a:ext>
            </a:extLst>
          </p:cNvPr>
          <p:cNvSpPr txBox="1">
            <a:spLocks noGrp="1"/>
          </p:cNvSpPr>
          <p:nvPr>
            <p:ph type="body" sz="quarter" idx="94" hasCustomPrompt="1"/>
          </p:nvPr>
        </p:nvSpPr>
        <p:spPr>
          <a:xfrm>
            <a:off x="9699438" y="5328619"/>
            <a:ext cx="1656000" cy="302006"/>
          </a:xfrm>
          <a:prstGeom prst="rect">
            <a:avLst/>
          </a:prstGeom>
        </p:spPr>
        <p:txBody>
          <a:bodyPr wrap="square" anchor="t">
            <a:spAutoFit/>
          </a:bodyPr>
          <a:lstStyle>
            <a:lvl1pPr marL="0" indent="0" algn="ctr">
              <a:lnSpc>
                <a:spcPts val="1700"/>
              </a:lnSpc>
              <a:buSzTx/>
              <a:buNone/>
              <a:defRPr kumimoji="0" lang="en-GB" sz="1300" b="0" i="0" u="none" strike="noStrike" cap="none" spc="0" normalizeH="0" baseline="0" dirty="0" smtClean="0">
                <a:ln>
                  <a:noFill/>
                </a:ln>
                <a:solidFill>
                  <a:schemeClr val="bg1"/>
                </a:solidFill>
                <a:effectLst/>
                <a:uFillTx/>
                <a:latin typeface="Centra No1 Light" pitchFamily="50" charset="0"/>
                <a:ea typeface="Centra No1 Light" pitchFamily="50" charset="0"/>
                <a:cs typeface="+mj-cs"/>
                <a:sym typeface="Centra No1 Bold"/>
              </a:defRPr>
            </a:lvl1pPr>
          </a:lstStyle>
          <a:p>
            <a:r>
              <a:rPr lang="en-GB" dirty="0"/>
              <a:t>Title description</a:t>
            </a:r>
          </a:p>
        </p:txBody>
      </p:sp>
      <p:sp>
        <p:nvSpPr>
          <p:cNvPr id="37" name="Title 1">
            <a:extLst>
              <a:ext uri="{FF2B5EF4-FFF2-40B4-BE49-F238E27FC236}">
                <a16:creationId xmlns:a16="http://schemas.microsoft.com/office/drawing/2014/main" id="{B168CA37-85A8-49C4-B281-DE6DBAE37B7D}"/>
              </a:ext>
            </a:extLst>
          </p:cNvPr>
          <p:cNvSpPr>
            <a:spLocks noGrp="1"/>
          </p:cNvSpPr>
          <p:nvPr>
            <p:ph type="title" hasCustomPrompt="1"/>
          </p:nvPr>
        </p:nvSpPr>
        <p:spPr>
          <a:xfrm>
            <a:off x="517531" y="406564"/>
            <a:ext cx="3187694" cy="336340"/>
          </a:xfrm>
        </p:spPr>
        <p:txBody>
          <a:bodyPr/>
          <a:lstStyle>
            <a:lvl1pPr>
              <a:defRPr>
                <a:solidFill>
                  <a:schemeClr val="bg1"/>
                </a:solidFill>
              </a:defRPr>
            </a:lvl1pPr>
          </a:lstStyle>
          <a:p>
            <a:r>
              <a:rPr lang="en-US" dirty="0"/>
              <a:t>Meet our team</a:t>
            </a:r>
          </a:p>
        </p:txBody>
      </p:sp>
    </p:spTree>
    <p:extLst>
      <p:ext uri="{BB962C8B-B14F-4D97-AF65-F5344CB8AC3E}">
        <p14:creationId xmlns:p14="http://schemas.microsoft.com/office/powerpoint/2010/main" val="2655355513"/>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sp>
        <p:nvSpPr>
          <p:cNvPr id="4" name="Footer Placeholder 4">
            <a:extLst>
              <a:ext uri="{FF2B5EF4-FFF2-40B4-BE49-F238E27FC236}">
                <a16:creationId xmlns:a16="http://schemas.microsoft.com/office/drawing/2014/main" id="{6B04245B-96D6-4053-B8D0-398C79EAE853}"/>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5" name="Slide Number Placeholder 5">
            <a:extLst>
              <a:ext uri="{FF2B5EF4-FFF2-40B4-BE49-F238E27FC236}">
                <a16:creationId xmlns:a16="http://schemas.microsoft.com/office/drawing/2014/main" id="{62EBFCA0-4C46-4485-A5FB-695FA5565AF3}"/>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3121124678"/>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1_Thank you">
    <p:bg>
      <p:bgPr>
        <a:solidFill>
          <a:schemeClr val="accent1"/>
        </a:solidFill>
        <a:effectLst/>
      </p:bgPr>
    </p:bg>
    <p:spTree>
      <p:nvGrpSpPr>
        <p:cNvPr id="1" name=""/>
        <p:cNvGrpSpPr/>
        <p:nvPr/>
      </p:nvGrpSpPr>
      <p:grpSpPr>
        <a:xfrm>
          <a:off x="0" y="0"/>
          <a:ext cx="0" cy="0"/>
          <a:chOff x="0" y="0"/>
          <a:chExt cx="0" cy="0"/>
        </a:xfrm>
      </p:grpSpPr>
      <p:pic>
        <p:nvPicPr>
          <p:cNvPr id="4" name="Kaltura_shapes_stripes_circle_blue .png" descr="Kaltura_shapes_stripes_circle_blue .png">
            <a:extLst>
              <a:ext uri="{FF2B5EF4-FFF2-40B4-BE49-F238E27FC236}">
                <a16:creationId xmlns:a16="http://schemas.microsoft.com/office/drawing/2014/main" id="{AB289080-1CBA-4B85-A1F4-499C10871A31}"/>
              </a:ext>
            </a:extLst>
          </p:cNvPr>
          <p:cNvPicPr>
            <a:picLocks noChangeAspect="1"/>
          </p:cNvPicPr>
          <p:nvPr/>
        </p:nvPicPr>
        <p:blipFill>
          <a:blip r:embed="rId2"/>
          <a:stretch>
            <a:fillRect/>
          </a:stretch>
        </p:blipFill>
        <p:spPr>
          <a:xfrm>
            <a:off x="730478" y="979210"/>
            <a:ext cx="4750138" cy="4698366"/>
          </a:xfrm>
          <a:prstGeom prst="rect">
            <a:avLst/>
          </a:prstGeom>
          <a:ln w="12700">
            <a:miter lim="400000"/>
          </a:ln>
        </p:spPr>
      </p:pic>
      <p:pic>
        <p:nvPicPr>
          <p:cNvPr id="3" name="Picture 2" descr="A picture containing person, holding, hand, dark&#10;&#10;Description automatically generated">
            <a:extLst>
              <a:ext uri="{FF2B5EF4-FFF2-40B4-BE49-F238E27FC236}">
                <a16:creationId xmlns:a16="http://schemas.microsoft.com/office/drawing/2014/main" id="{7DDC6516-BBAA-4F29-BF93-E9604A8A7AB5}"/>
              </a:ext>
            </a:extLst>
          </p:cNvPr>
          <p:cNvPicPr>
            <a:picLocks noChangeAspect="1"/>
          </p:cNvPicPr>
          <p:nvPr userDrawn="1"/>
        </p:nvPicPr>
        <p:blipFill rotWithShape="1">
          <a:blip r:embed="rId3" cstate="hqprint">
            <a:alphaModFix/>
            <a:extLst>
              <a:ext uri="{28A0092B-C50C-407E-A947-70E740481C1C}">
                <a14:useLocalDpi xmlns:a14="http://schemas.microsoft.com/office/drawing/2010/main" val="0"/>
              </a:ext>
            </a:extLst>
          </a:blip>
          <a:srcRect b="4818"/>
          <a:stretch/>
        </p:blipFill>
        <p:spPr>
          <a:xfrm flipH="1">
            <a:off x="43540" y="-1438707"/>
            <a:ext cx="5775990" cy="8296707"/>
          </a:xfrm>
          <a:prstGeom prst="rect">
            <a:avLst/>
          </a:prstGeom>
        </p:spPr>
      </p:pic>
      <p:sp>
        <p:nvSpPr>
          <p:cNvPr id="13" name="Title 1">
            <a:extLst>
              <a:ext uri="{FF2B5EF4-FFF2-40B4-BE49-F238E27FC236}">
                <a16:creationId xmlns:a16="http://schemas.microsoft.com/office/drawing/2014/main" id="{D5702F3D-0338-48FB-B348-9630D9F8F1FD}"/>
              </a:ext>
            </a:extLst>
          </p:cNvPr>
          <p:cNvSpPr>
            <a:spLocks noGrp="1"/>
          </p:cNvSpPr>
          <p:nvPr>
            <p:ph type="title" hasCustomPrompt="1"/>
          </p:nvPr>
        </p:nvSpPr>
        <p:spPr>
          <a:xfrm>
            <a:off x="6443713" y="2478558"/>
            <a:ext cx="5278387" cy="1659910"/>
          </a:xfrm>
          <a:prstGeom prst="rect">
            <a:avLst/>
          </a:prstGeom>
        </p:spPr>
        <p:txBody>
          <a:bodyPr/>
          <a:lstStyle>
            <a:lvl1pPr>
              <a:lnSpc>
                <a:spcPts val="4950"/>
              </a:lnSpc>
              <a:defRPr kumimoji="0" lang="en-GB" sz="4500" b="0" i="0" u="none" strike="noStrike" cap="none" spc="0" normalizeH="0" baseline="0" dirty="0" smtClean="0">
                <a:ln>
                  <a:noFill/>
                </a:ln>
                <a:solidFill>
                  <a:srgbClr val="FFFFFF"/>
                </a:solidFill>
                <a:effectLst/>
                <a:uFillTx/>
                <a:latin typeface="Centra No1 Bold"/>
                <a:ea typeface="Centra No1 Bold"/>
                <a:cs typeface="+mn-cs"/>
                <a:sym typeface="Centra No1"/>
              </a:defRPr>
            </a:lvl1pPr>
          </a:lstStyle>
          <a:p>
            <a:r>
              <a:rPr lang="en-GB" dirty="0"/>
              <a:t>Thank you!</a:t>
            </a:r>
            <a:br>
              <a:rPr lang="en-GB" dirty="0"/>
            </a:br>
            <a:r>
              <a:rPr lang="en-GB" dirty="0"/>
              <a:t>Keep on playing!</a:t>
            </a:r>
          </a:p>
        </p:txBody>
      </p:sp>
      <p:pic>
        <p:nvPicPr>
          <p:cNvPr id="5" name="Kaltura_Logo_Horizontal_White_big_Kaltura_Logo_Horizontal_White.png" descr="Kaltura_Logo_Horizontal_White_big_Kaltura_Logo_Horizontal_White.png">
            <a:extLst>
              <a:ext uri="{FF2B5EF4-FFF2-40B4-BE49-F238E27FC236}">
                <a16:creationId xmlns:a16="http://schemas.microsoft.com/office/drawing/2014/main" id="{B5686BBB-70D2-44FA-B4B7-42F174087DA8}"/>
              </a:ext>
            </a:extLst>
          </p:cNvPr>
          <p:cNvPicPr>
            <a:picLocks noChangeAspect="1"/>
          </p:cNvPicPr>
          <p:nvPr/>
        </p:nvPicPr>
        <p:blipFill>
          <a:blip r:embed="rId4"/>
          <a:stretch>
            <a:fillRect/>
          </a:stretch>
        </p:blipFill>
        <p:spPr>
          <a:xfrm>
            <a:off x="10753193" y="6335056"/>
            <a:ext cx="1118941" cy="287915"/>
          </a:xfrm>
          <a:prstGeom prst="rect">
            <a:avLst/>
          </a:prstGeom>
          <a:ln w="12700">
            <a:miter lim="400000"/>
          </a:ln>
        </p:spPr>
      </p:pic>
      <p:sp>
        <p:nvSpPr>
          <p:cNvPr id="8" name="Footer Placeholder 4">
            <a:extLst>
              <a:ext uri="{FF2B5EF4-FFF2-40B4-BE49-F238E27FC236}">
                <a16:creationId xmlns:a16="http://schemas.microsoft.com/office/drawing/2014/main" id="{5685A2F4-FCC4-40E6-91B6-FDC562E12715}"/>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9" name="Slide Number Placeholder 5">
            <a:extLst>
              <a:ext uri="{FF2B5EF4-FFF2-40B4-BE49-F238E27FC236}">
                <a16:creationId xmlns:a16="http://schemas.microsoft.com/office/drawing/2014/main" id="{5AE3DFEA-A1F6-4B63-A681-D9A31B930FBE}"/>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3977297678"/>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2_Thank you">
    <p:bg>
      <p:bgPr>
        <a:solidFill>
          <a:schemeClr val="accent6"/>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5702F3D-0338-48FB-B348-9630D9F8F1FD}"/>
              </a:ext>
            </a:extLst>
          </p:cNvPr>
          <p:cNvSpPr>
            <a:spLocks noGrp="1"/>
          </p:cNvSpPr>
          <p:nvPr>
            <p:ph type="title" hasCustomPrompt="1"/>
          </p:nvPr>
        </p:nvSpPr>
        <p:spPr>
          <a:xfrm>
            <a:off x="6443713" y="2478558"/>
            <a:ext cx="5278387" cy="1659910"/>
          </a:xfrm>
          <a:prstGeom prst="rect">
            <a:avLst/>
          </a:prstGeom>
        </p:spPr>
        <p:txBody>
          <a:bodyPr/>
          <a:lstStyle>
            <a:lvl1pPr>
              <a:lnSpc>
                <a:spcPts val="4950"/>
              </a:lnSpc>
              <a:defRPr kumimoji="0" lang="en-GB" sz="4500" b="0" i="0" u="none" strike="noStrike" cap="none" spc="0" normalizeH="0" baseline="0" dirty="0" smtClean="0">
                <a:ln>
                  <a:noFill/>
                </a:ln>
                <a:solidFill>
                  <a:srgbClr val="FFFFFF"/>
                </a:solidFill>
                <a:effectLst/>
                <a:uFillTx/>
                <a:latin typeface="Centra No1 Bold"/>
                <a:ea typeface="Centra No1 Bold"/>
                <a:cs typeface="+mn-cs"/>
                <a:sym typeface="Centra No1"/>
              </a:defRPr>
            </a:lvl1pPr>
          </a:lstStyle>
          <a:p>
            <a:r>
              <a:rPr lang="en-GB" dirty="0"/>
              <a:t>Thank you!</a:t>
            </a:r>
          </a:p>
        </p:txBody>
      </p:sp>
      <p:pic>
        <p:nvPicPr>
          <p:cNvPr id="5" name="Kaltura_Logo_Horizontal_White_big_Kaltura_Logo_Horizontal_White.png" descr="Kaltura_Logo_Horizontal_White_big_Kaltura_Logo_Horizontal_White.png">
            <a:extLst>
              <a:ext uri="{FF2B5EF4-FFF2-40B4-BE49-F238E27FC236}">
                <a16:creationId xmlns:a16="http://schemas.microsoft.com/office/drawing/2014/main" id="{B5686BBB-70D2-44FA-B4B7-42F174087DA8}"/>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pic>
        <p:nvPicPr>
          <p:cNvPr id="10" name="Kaltura_shapes_sun_orange.png" descr="Kaltura_shapes_sun_orange.png">
            <a:extLst>
              <a:ext uri="{FF2B5EF4-FFF2-40B4-BE49-F238E27FC236}">
                <a16:creationId xmlns:a16="http://schemas.microsoft.com/office/drawing/2014/main" id="{ECAB19BD-5B85-437E-BC61-276D0186AA07}"/>
              </a:ext>
            </a:extLst>
          </p:cNvPr>
          <p:cNvPicPr>
            <a:picLocks noChangeAspect="1"/>
          </p:cNvPicPr>
          <p:nvPr userDrawn="1"/>
        </p:nvPicPr>
        <p:blipFill>
          <a:blip r:embed="rId3"/>
          <a:stretch>
            <a:fillRect/>
          </a:stretch>
        </p:blipFill>
        <p:spPr>
          <a:xfrm>
            <a:off x="-464642" y="-598206"/>
            <a:ext cx="7065871" cy="6988858"/>
          </a:xfrm>
          <a:prstGeom prst="rect">
            <a:avLst/>
          </a:prstGeom>
          <a:ln w="12700">
            <a:miter lim="400000"/>
          </a:ln>
        </p:spPr>
      </p:pic>
      <p:pic>
        <p:nvPicPr>
          <p:cNvPr id="4" name="Picture 3" descr="A close up of a person&#10;&#10;Description automatically generated">
            <a:extLst>
              <a:ext uri="{FF2B5EF4-FFF2-40B4-BE49-F238E27FC236}">
                <a16:creationId xmlns:a16="http://schemas.microsoft.com/office/drawing/2014/main" id="{48866D5F-245C-41BF-BB2F-A20EA134C787}"/>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a:stretch/>
        </p:blipFill>
        <p:spPr>
          <a:xfrm>
            <a:off x="0" y="0"/>
            <a:ext cx="7891078" cy="6858000"/>
          </a:xfrm>
          <a:prstGeom prst="rect">
            <a:avLst/>
          </a:prstGeom>
        </p:spPr>
      </p:pic>
      <p:sp>
        <p:nvSpPr>
          <p:cNvPr id="8" name="Footer Placeholder 4">
            <a:extLst>
              <a:ext uri="{FF2B5EF4-FFF2-40B4-BE49-F238E27FC236}">
                <a16:creationId xmlns:a16="http://schemas.microsoft.com/office/drawing/2014/main" id="{5685A2F4-FCC4-40E6-91B6-FDC562E12715}"/>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9" name="Slide Number Placeholder 5">
            <a:extLst>
              <a:ext uri="{FF2B5EF4-FFF2-40B4-BE49-F238E27FC236}">
                <a16:creationId xmlns:a16="http://schemas.microsoft.com/office/drawing/2014/main" id="{5AE3DFEA-A1F6-4B63-A681-D9A31B930FBE}"/>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1222645470"/>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3_Thank you">
    <p:bg>
      <p:bgPr>
        <a:solidFill>
          <a:schemeClr val="accent5"/>
        </a:solidFill>
        <a:effectLst/>
      </p:bgPr>
    </p:bg>
    <p:spTree>
      <p:nvGrpSpPr>
        <p:cNvPr id="1" name=""/>
        <p:cNvGrpSpPr/>
        <p:nvPr/>
      </p:nvGrpSpPr>
      <p:grpSpPr>
        <a:xfrm>
          <a:off x="0" y="0"/>
          <a:ext cx="0" cy="0"/>
          <a:chOff x="0" y="0"/>
          <a:chExt cx="0" cy="0"/>
        </a:xfrm>
      </p:grpSpPr>
      <p:pic>
        <p:nvPicPr>
          <p:cNvPr id="3" name="thanks_slide_1">
            <a:hlinkClick r:id="" action="ppaction://media"/>
            <a:extLst>
              <a:ext uri="{FF2B5EF4-FFF2-40B4-BE49-F238E27FC236}">
                <a16:creationId xmlns:a16="http://schemas.microsoft.com/office/drawing/2014/main" id="{26C02A6F-34BE-4E7B-AD41-6B834F023DEC}"/>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12700" y="25400"/>
            <a:ext cx="12166600" cy="6858000"/>
          </a:xfrm>
          <a:prstGeom prst="rect">
            <a:avLst/>
          </a:prstGeom>
        </p:spPr>
      </p:pic>
      <p:pic>
        <p:nvPicPr>
          <p:cNvPr id="5" name="Kaltura_Logo_Horizontal_White_big_Kaltura_Logo_Horizontal_White.png" descr="Kaltura_Logo_Horizontal_White_big_Kaltura_Logo_Horizontal_White.png">
            <a:extLst>
              <a:ext uri="{FF2B5EF4-FFF2-40B4-BE49-F238E27FC236}">
                <a16:creationId xmlns:a16="http://schemas.microsoft.com/office/drawing/2014/main" id="{B5686BBB-70D2-44FA-B4B7-42F174087DA8}"/>
              </a:ext>
            </a:extLst>
          </p:cNvPr>
          <p:cNvPicPr>
            <a:picLocks noChangeAspect="1"/>
          </p:cNvPicPr>
          <p:nvPr/>
        </p:nvPicPr>
        <p:blipFill>
          <a:blip r:embed="rId5"/>
          <a:stretch>
            <a:fillRect/>
          </a:stretch>
        </p:blipFill>
        <p:spPr>
          <a:xfrm>
            <a:off x="10753193" y="6335056"/>
            <a:ext cx="1118941" cy="287915"/>
          </a:xfrm>
          <a:prstGeom prst="rect">
            <a:avLst/>
          </a:prstGeom>
          <a:ln w="12700">
            <a:miter lim="400000"/>
          </a:ln>
        </p:spPr>
      </p:pic>
      <p:sp>
        <p:nvSpPr>
          <p:cNvPr id="8" name="Footer Placeholder 4">
            <a:extLst>
              <a:ext uri="{FF2B5EF4-FFF2-40B4-BE49-F238E27FC236}">
                <a16:creationId xmlns:a16="http://schemas.microsoft.com/office/drawing/2014/main" id="{5685A2F4-FCC4-40E6-91B6-FDC562E12715}"/>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9" name="Slide Number Placeholder 5">
            <a:extLst>
              <a:ext uri="{FF2B5EF4-FFF2-40B4-BE49-F238E27FC236}">
                <a16:creationId xmlns:a16="http://schemas.microsoft.com/office/drawing/2014/main" id="{5AE3DFEA-A1F6-4B63-A681-D9A31B930FBE}"/>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5" name="Title 1">
            <a:extLst>
              <a:ext uri="{FF2B5EF4-FFF2-40B4-BE49-F238E27FC236}">
                <a16:creationId xmlns:a16="http://schemas.microsoft.com/office/drawing/2014/main" id="{4B541C0A-11DF-417A-BEBC-6483E15D5863}"/>
              </a:ext>
            </a:extLst>
          </p:cNvPr>
          <p:cNvSpPr>
            <a:spLocks noGrp="1"/>
          </p:cNvSpPr>
          <p:nvPr>
            <p:ph type="title" hasCustomPrompt="1"/>
          </p:nvPr>
        </p:nvSpPr>
        <p:spPr>
          <a:xfrm>
            <a:off x="7427983" y="1401369"/>
            <a:ext cx="4227724" cy="1659910"/>
          </a:xfrm>
          <a:prstGeom prst="rect">
            <a:avLst/>
          </a:prstGeom>
        </p:spPr>
        <p:txBody>
          <a:bodyPr/>
          <a:lstStyle>
            <a:lvl1pPr>
              <a:lnSpc>
                <a:spcPts val="4950"/>
              </a:lnSpc>
              <a:defRPr kumimoji="0" lang="en-GB" sz="4500" b="0" i="0" u="none" strike="noStrike" cap="none" spc="0" normalizeH="0" baseline="0" dirty="0" smtClean="0">
                <a:ln>
                  <a:noFill/>
                </a:ln>
                <a:solidFill>
                  <a:srgbClr val="FFFFFF"/>
                </a:solidFill>
                <a:effectLst/>
                <a:uFillTx/>
                <a:latin typeface="Centra No1 Bold"/>
                <a:ea typeface="Centra No1 Bold"/>
                <a:cs typeface="+mn-cs"/>
                <a:sym typeface="Centra No1"/>
              </a:defRPr>
            </a:lvl1pPr>
          </a:lstStyle>
          <a:p>
            <a:r>
              <a:rPr lang="en-GB" dirty="0"/>
              <a:t>Thank you!</a:t>
            </a:r>
          </a:p>
        </p:txBody>
      </p:sp>
    </p:spTree>
    <p:extLst>
      <p:ext uri="{BB962C8B-B14F-4D97-AF65-F5344CB8AC3E}">
        <p14:creationId xmlns:p14="http://schemas.microsoft.com/office/powerpoint/2010/main" val="50157612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5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childTnLst>
        </p:cTn>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4_Thank you">
    <p:bg>
      <p:bgPr>
        <a:solidFill>
          <a:schemeClr val="accent3"/>
        </a:solidFill>
        <a:effectLst/>
      </p:bgPr>
    </p:bg>
    <p:spTree>
      <p:nvGrpSpPr>
        <p:cNvPr id="1" name=""/>
        <p:cNvGrpSpPr/>
        <p:nvPr/>
      </p:nvGrpSpPr>
      <p:grpSpPr>
        <a:xfrm>
          <a:off x="0" y="0"/>
          <a:ext cx="0" cy="0"/>
          <a:chOff x="0" y="0"/>
          <a:chExt cx="0" cy="0"/>
        </a:xfrm>
      </p:grpSpPr>
      <p:pic>
        <p:nvPicPr>
          <p:cNvPr id="10" name="Kaltura_shapes_spiral_dark turquoise.png" descr="Kaltura_shapes_spiral_dark turquoise.png">
            <a:extLst>
              <a:ext uri="{FF2B5EF4-FFF2-40B4-BE49-F238E27FC236}">
                <a16:creationId xmlns:a16="http://schemas.microsoft.com/office/drawing/2014/main" id="{5736CD0D-D286-4F3C-9436-16AB4EA4ECEC}"/>
              </a:ext>
            </a:extLst>
          </p:cNvPr>
          <p:cNvPicPr>
            <a:picLocks noChangeAspect="1"/>
          </p:cNvPicPr>
          <p:nvPr/>
        </p:nvPicPr>
        <p:blipFill>
          <a:blip r:embed="rId2"/>
          <a:srcRect/>
          <a:stretch>
            <a:fillRect/>
          </a:stretch>
        </p:blipFill>
        <p:spPr>
          <a:xfrm>
            <a:off x="6584094" y="-585308"/>
            <a:ext cx="7116768" cy="7039200"/>
          </a:xfrm>
          <a:prstGeom prst="rect">
            <a:avLst/>
          </a:prstGeom>
          <a:ln w="12700">
            <a:miter lim="400000"/>
          </a:ln>
        </p:spPr>
      </p:pic>
      <p:pic>
        <p:nvPicPr>
          <p:cNvPr id="3" name="Picture 2" descr="A picture containing person, nature, holding, fire&#10;&#10;Description automatically generated">
            <a:extLst>
              <a:ext uri="{FF2B5EF4-FFF2-40B4-BE49-F238E27FC236}">
                <a16:creationId xmlns:a16="http://schemas.microsoft.com/office/drawing/2014/main" id="{BC9181BF-9082-439A-89F6-5BC620BC4E90}"/>
              </a:ext>
            </a:extLst>
          </p:cNvPr>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4011949" y="247729"/>
            <a:ext cx="9915180" cy="6858000"/>
          </a:xfrm>
          <a:prstGeom prst="rect">
            <a:avLst/>
          </a:prstGeom>
        </p:spPr>
      </p:pic>
      <p:sp>
        <p:nvSpPr>
          <p:cNvPr id="8" name="Footer Placeholder 4">
            <a:extLst>
              <a:ext uri="{FF2B5EF4-FFF2-40B4-BE49-F238E27FC236}">
                <a16:creationId xmlns:a16="http://schemas.microsoft.com/office/drawing/2014/main" id="{5685A2F4-FCC4-40E6-91B6-FDC562E12715}"/>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9" name="Slide Number Placeholder 5">
            <a:extLst>
              <a:ext uri="{FF2B5EF4-FFF2-40B4-BE49-F238E27FC236}">
                <a16:creationId xmlns:a16="http://schemas.microsoft.com/office/drawing/2014/main" id="{5AE3DFEA-A1F6-4B63-A681-D9A31B930FBE}"/>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5" name="Title 1">
            <a:extLst>
              <a:ext uri="{FF2B5EF4-FFF2-40B4-BE49-F238E27FC236}">
                <a16:creationId xmlns:a16="http://schemas.microsoft.com/office/drawing/2014/main" id="{4B541C0A-11DF-417A-BEBC-6483E15D5863}"/>
              </a:ext>
            </a:extLst>
          </p:cNvPr>
          <p:cNvSpPr>
            <a:spLocks noGrp="1"/>
          </p:cNvSpPr>
          <p:nvPr>
            <p:ph type="title" hasCustomPrompt="1"/>
          </p:nvPr>
        </p:nvSpPr>
        <p:spPr>
          <a:xfrm>
            <a:off x="526547" y="2572149"/>
            <a:ext cx="5278387" cy="1659910"/>
          </a:xfrm>
          <a:prstGeom prst="rect">
            <a:avLst/>
          </a:prstGeom>
        </p:spPr>
        <p:txBody>
          <a:bodyPr/>
          <a:lstStyle>
            <a:lvl1pPr>
              <a:lnSpc>
                <a:spcPts val="4950"/>
              </a:lnSpc>
              <a:defRPr kumimoji="0" lang="en-GB" sz="4500" b="0" i="0" u="none" strike="noStrike" cap="none" spc="0" normalizeH="0" baseline="0" dirty="0" smtClean="0">
                <a:ln>
                  <a:noFill/>
                </a:ln>
                <a:solidFill>
                  <a:srgbClr val="FFFFFF"/>
                </a:solidFill>
                <a:effectLst/>
                <a:uFillTx/>
                <a:latin typeface="Centra No1 Bold"/>
                <a:ea typeface="Centra No1 Bold"/>
                <a:cs typeface="+mn-cs"/>
                <a:sym typeface="Centra No1"/>
              </a:defRPr>
            </a:lvl1pPr>
          </a:lstStyle>
          <a:p>
            <a:r>
              <a:rPr lang="en-GB" dirty="0"/>
              <a:t>Thank you!</a:t>
            </a:r>
          </a:p>
        </p:txBody>
      </p:sp>
      <p:pic>
        <p:nvPicPr>
          <p:cNvPr id="5" name="Kaltura_Logo_Horizontal_White_big_Kaltura_Logo_Horizontal_White.png" descr="Kaltura_Logo_Horizontal_White_big_Kaltura_Logo_Horizontal_White.png">
            <a:extLst>
              <a:ext uri="{FF2B5EF4-FFF2-40B4-BE49-F238E27FC236}">
                <a16:creationId xmlns:a16="http://schemas.microsoft.com/office/drawing/2014/main" id="{B5686BBB-70D2-44FA-B4B7-42F174087DA8}"/>
              </a:ext>
            </a:extLst>
          </p:cNvPr>
          <p:cNvPicPr>
            <a:picLocks noChangeAspect="1"/>
          </p:cNvPicPr>
          <p:nvPr/>
        </p:nvPicPr>
        <p:blipFill>
          <a:blip r:embed="rId4"/>
          <a:stretch>
            <a:fillRect/>
          </a:stretch>
        </p:blipFill>
        <p:spPr>
          <a:xfrm>
            <a:off x="10753193" y="6335056"/>
            <a:ext cx="1118941" cy="287915"/>
          </a:xfrm>
          <a:prstGeom prst="rect">
            <a:avLst/>
          </a:prstGeom>
          <a:ln w="12700">
            <a:miter lim="400000"/>
          </a:ln>
        </p:spPr>
      </p:pic>
    </p:spTree>
    <p:extLst>
      <p:ext uri="{BB962C8B-B14F-4D97-AF65-F5344CB8AC3E}">
        <p14:creationId xmlns:p14="http://schemas.microsoft.com/office/powerpoint/2010/main" val="1388781626"/>
      </p:ext>
    </p:extLst>
  </p:cSld>
  <p:clrMapOvr>
    <a:masterClrMapping/>
  </p:clrMapOvr>
  <p:transition spd="med"/>
  <p:extLst>
    <p:ext uri="{DCECCB84-F9BA-43D5-87BE-67443E8EF086}">
      <p15:sldGuideLst xmlns:p15="http://schemas.microsoft.com/office/powerpoint/2012/main"/>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5_Thank you">
    <p:bg>
      <p:bgPr>
        <a:solidFill>
          <a:schemeClr val="accent5"/>
        </a:solidFill>
        <a:effectLst/>
      </p:bgPr>
    </p:bg>
    <p:spTree>
      <p:nvGrpSpPr>
        <p:cNvPr id="1" name=""/>
        <p:cNvGrpSpPr/>
        <p:nvPr/>
      </p:nvGrpSpPr>
      <p:grpSpPr>
        <a:xfrm>
          <a:off x="0" y="0"/>
          <a:ext cx="0" cy="0"/>
          <a:chOff x="0" y="0"/>
          <a:chExt cx="0" cy="0"/>
        </a:xfrm>
      </p:grpSpPr>
      <p:pic>
        <p:nvPicPr>
          <p:cNvPr id="19" name="thanks_slide_1">
            <a:hlinkClick r:id="" action="ppaction://media"/>
            <a:extLst>
              <a:ext uri="{FF2B5EF4-FFF2-40B4-BE49-F238E27FC236}">
                <a16:creationId xmlns:a16="http://schemas.microsoft.com/office/drawing/2014/main" id="{4C7E8D5D-01A7-4DDD-A148-A58645F9460E}"/>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12700" y="0"/>
            <a:ext cx="12166600" cy="6858000"/>
          </a:xfrm>
          <a:prstGeom prst="rect">
            <a:avLst/>
          </a:prstGeom>
        </p:spPr>
      </p:pic>
      <p:sp>
        <p:nvSpPr>
          <p:cNvPr id="13" name="Title 1">
            <a:extLst>
              <a:ext uri="{FF2B5EF4-FFF2-40B4-BE49-F238E27FC236}">
                <a16:creationId xmlns:a16="http://schemas.microsoft.com/office/drawing/2014/main" id="{D5702F3D-0338-48FB-B348-9630D9F8F1FD}"/>
              </a:ext>
            </a:extLst>
          </p:cNvPr>
          <p:cNvSpPr>
            <a:spLocks noGrp="1"/>
          </p:cNvSpPr>
          <p:nvPr>
            <p:ph type="title" hasCustomPrompt="1"/>
          </p:nvPr>
        </p:nvSpPr>
        <p:spPr>
          <a:xfrm>
            <a:off x="7436948" y="1410334"/>
            <a:ext cx="3440836" cy="846962"/>
          </a:xfrm>
          <a:prstGeom prst="rect">
            <a:avLst/>
          </a:prstGeom>
        </p:spPr>
        <p:txBody>
          <a:bodyPr/>
          <a:lstStyle>
            <a:lvl1pPr>
              <a:lnSpc>
                <a:spcPts val="4950"/>
              </a:lnSpc>
              <a:defRPr kumimoji="0" lang="en-GB" sz="4500" b="0" i="0" u="none" strike="noStrike" cap="none" spc="0" normalizeH="0" baseline="0" dirty="0" smtClean="0">
                <a:ln>
                  <a:noFill/>
                </a:ln>
                <a:solidFill>
                  <a:srgbClr val="FFFFFF"/>
                </a:solidFill>
                <a:effectLst/>
                <a:uFillTx/>
                <a:latin typeface="Centra No1 Bold"/>
                <a:ea typeface="Centra No1 Bold"/>
                <a:cs typeface="+mn-cs"/>
                <a:sym typeface="Centra No1"/>
              </a:defRPr>
            </a:lvl1pPr>
          </a:lstStyle>
          <a:p>
            <a:r>
              <a:rPr lang="en-GB" dirty="0"/>
              <a:t>Thank you!</a:t>
            </a:r>
          </a:p>
        </p:txBody>
      </p:sp>
      <p:pic>
        <p:nvPicPr>
          <p:cNvPr id="5" name="Kaltura_Logo_Horizontal_White_big_Kaltura_Logo_Horizontal_White.png" descr="Kaltura_Logo_Horizontal_White_big_Kaltura_Logo_Horizontal_White.png">
            <a:extLst>
              <a:ext uri="{FF2B5EF4-FFF2-40B4-BE49-F238E27FC236}">
                <a16:creationId xmlns:a16="http://schemas.microsoft.com/office/drawing/2014/main" id="{B5686BBB-70D2-44FA-B4B7-42F174087DA8}"/>
              </a:ext>
            </a:extLst>
          </p:cNvPr>
          <p:cNvPicPr>
            <a:picLocks noChangeAspect="1"/>
          </p:cNvPicPr>
          <p:nvPr/>
        </p:nvPicPr>
        <p:blipFill>
          <a:blip r:embed="rId5"/>
          <a:stretch>
            <a:fillRect/>
          </a:stretch>
        </p:blipFill>
        <p:spPr>
          <a:xfrm>
            <a:off x="10753193" y="6335056"/>
            <a:ext cx="1118941" cy="287915"/>
          </a:xfrm>
          <a:prstGeom prst="rect">
            <a:avLst/>
          </a:prstGeom>
          <a:ln w="12700">
            <a:miter lim="400000"/>
          </a:ln>
        </p:spPr>
      </p:pic>
      <p:sp>
        <p:nvSpPr>
          <p:cNvPr id="8" name="Footer Placeholder 4">
            <a:extLst>
              <a:ext uri="{FF2B5EF4-FFF2-40B4-BE49-F238E27FC236}">
                <a16:creationId xmlns:a16="http://schemas.microsoft.com/office/drawing/2014/main" id="{5685A2F4-FCC4-40E6-91B6-FDC562E12715}"/>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9" name="Slide Number Placeholder 5">
            <a:extLst>
              <a:ext uri="{FF2B5EF4-FFF2-40B4-BE49-F238E27FC236}">
                <a16:creationId xmlns:a16="http://schemas.microsoft.com/office/drawing/2014/main" id="{5AE3DFEA-A1F6-4B63-A681-D9A31B930FBE}"/>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7" name="Freeform 50">
            <a:extLst>
              <a:ext uri="{FF2B5EF4-FFF2-40B4-BE49-F238E27FC236}">
                <a16:creationId xmlns:a16="http://schemas.microsoft.com/office/drawing/2014/main" id="{9ABFEFD6-8D4A-4FC9-944D-03C3547862DC}"/>
              </a:ext>
            </a:extLst>
          </p:cNvPr>
          <p:cNvSpPr/>
          <p:nvPr/>
        </p:nvSpPr>
        <p:spPr>
          <a:xfrm>
            <a:off x="7665612" y="3383097"/>
            <a:ext cx="216601" cy="215901"/>
          </a:xfrm>
          <a:custGeom>
            <a:avLst/>
            <a:gdLst/>
            <a:ahLst/>
            <a:cxnLst>
              <a:cxn ang="0">
                <a:pos x="wd2" y="hd2"/>
              </a:cxn>
              <a:cxn ang="5400000">
                <a:pos x="wd2" y="hd2"/>
              </a:cxn>
              <a:cxn ang="10800000">
                <a:pos x="wd2" y="hd2"/>
              </a:cxn>
              <a:cxn ang="16200000">
                <a:pos x="wd2" y="hd2"/>
              </a:cxn>
            </a:cxnLst>
            <a:rect l="0" t="0" r="r" b="b"/>
            <a:pathLst>
              <a:path w="19273" h="19365" extrusionOk="0">
                <a:moveTo>
                  <a:pt x="11045" y="11319"/>
                </a:moveTo>
                <a:cubicBezTo>
                  <a:pt x="9338" y="13030"/>
                  <a:pt x="7144" y="14740"/>
                  <a:pt x="6315" y="13909"/>
                </a:cubicBezTo>
                <a:cubicBezTo>
                  <a:pt x="4999" y="12590"/>
                  <a:pt x="4121" y="11710"/>
                  <a:pt x="1537" y="13909"/>
                </a:cubicBezTo>
                <a:cubicBezTo>
                  <a:pt x="-1486" y="16060"/>
                  <a:pt x="659" y="17770"/>
                  <a:pt x="1976" y="18650"/>
                </a:cubicBezTo>
                <a:cubicBezTo>
                  <a:pt x="3244" y="20360"/>
                  <a:pt x="8461" y="19089"/>
                  <a:pt x="13629" y="13909"/>
                </a:cubicBezTo>
                <a:cubicBezTo>
                  <a:pt x="18798" y="8729"/>
                  <a:pt x="20114" y="3500"/>
                  <a:pt x="18798" y="1741"/>
                </a:cubicBezTo>
                <a:cubicBezTo>
                  <a:pt x="17530" y="470"/>
                  <a:pt x="16213" y="-1240"/>
                  <a:pt x="14068" y="1350"/>
                </a:cubicBezTo>
                <a:cubicBezTo>
                  <a:pt x="11923" y="3940"/>
                  <a:pt x="12800" y="4771"/>
                  <a:pt x="14068" y="6139"/>
                </a:cubicBezTo>
                <a:cubicBezTo>
                  <a:pt x="14946" y="6921"/>
                  <a:pt x="13239" y="9120"/>
                  <a:pt x="11045" y="11319"/>
                </a:cubicBezTo>
              </a:path>
            </a:pathLst>
          </a:custGeom>
          <a:solidFill>
            <a:srgbClr val="FFFFFF"/>
          </a:solidFill>
          <a:ln w="12700">
            <a:miter lim="400000"/>
          </a:ln>
        </p:spPr>
        <p:txBody>
          <a:bodyPr lIns="22860" rIns="22860" anchor="ctr"/>
          <a:lstStyle/>
          <a:p>
            <a:pPr defTabSz="457200">
              <a:defRPr sz="1800">
                <a:solidFill>
                  <a:srgbClr val="4D4D4D"/>
                </a:solidFill>
                <a:latin typeface="Verdana"/>
                <a:ea typeface="Verdana"/>
                <a:cs typeface="Verdana"/>
                <a:sym typeface="Verdana"/>
              </a:defRPr>
            </a:pPr>
            <a:endParaRPr sz="900">
              <a:solidFill>
                <a:srgbClr val="4D4D4D"/>
              </a:solidFill>
              <a:latin typeface="Verdana"/>
              <a:ea typeface="Verdana"/>
              <a:sym typeface="Verdana"/>
            </a:endParaRPr>
          </a:p>
        </p:txBody>
      </p:sp>
      <p:sp>
        <p:nvSpPr>
          <p:cNvPr id="18" name="Freeform 51">
            <a:extLst>
              <a:ext uri="{FF2B5EF4-FFF2-40B4-BE49-F238E27FC236}">
                <a16:creationId xmlns:a16="http://schemas.microsoft.com/office/drawing/2014/main" id="{7F2A5D58-D1B5-4C66-AA52-55149438C0F0}"/>
              </a:ext>
            </a:extLst>
          </p:cNvPr>
          <p:cNvSpPr/>
          <p:nvPr/>
        </p:nvSpPr>
        <p:spPr>
          <a:xfrm>
            <a:off x="7665612" y="3010032"/>
            <a:ext cx="240033" cy="153295"/>
          </a:xfrm>
          <a:custGeom>
            <a:avLst/>
            <a:gdLst/>
            <a:ahLst/>
            <a:cxnLst>
              <a:cxn ang="0">
                <a:pos x="wd2" y="hd2"/>
              </a:cxn>
              <a:cxn ang="5400000">
                <a:pos x="wd2" y="hd2"/>
              </a:cxn>
              <a:cxn ang="10800000">
                <a:pos x="wd2" y="hd2"/>
              </a:cxn>
              <a:cxn ang="16200000">
                <a:pos x="wd2" y="hd2"/>
              </a:cxn>
            </a:cxnLst>
            <a:rect l="0" t="0" r="r" b="b"/>
            <a:pathLst>
              <a:path w="20885" h="21600" extrusionOk="0">
                <a:moveTo>
                  <a:pt x="488" y="2054"/>
                </a:moveTo>
                <a:cubicBezTo>
                  <a:pt x="1286" y="2662"/>
                  <a:pt x="9175" y="9507"/>
                  <a:pt x="9175" y="9507"/>
                </a:cubicBezTo>
                <a:cubicBezTo>
                  <a:pt x="9598" y="10115"/>
                  <a:pt x="10020" y="10115"/>
                  <a:pt x="10490" y="10115"/>
                </a:cubicBezTo>
                <a:cubicBezTo>
                  <a:pt x="10866" y="10115"/>
                  <a:pt x="11288" y="10115"/>
                  <a:pt x="11288" y="9507"/>
                </a:cubicBezTo>
                <a:cubicBezTo>
                  <a:pt x="11664" y="9507"/>
                  <a:pt x="19600" y="2662"/>
                  <a:pt x="20022" y="2054"/>
                </a:cubicBezTo>
                <a:cubicBezTo>
                  <a:pt x="20867" y="1369"/>
                  <a:pt x="21243" y="0"/>
                  <a:pt x="20445" y="0"/>
                </a:cubicBezTo>
                <a:cubicBezTo>
                  <a:pt x="488" y="0"/>
                  <a:pt x="488" y="0"/>
                  <a:pt x="488" y="0"/>
                </a:cubicBezTo>
                <a:cubicBezTo>
                  <a:pt x="-357" y="0"/>
                  <a:pt x="66" y="1369"/>
                  <a:pt x="488" y="2054"/>
                </a:cubicBezTo>
                <a:close/>
                <a:moveTo>
                  <a:pt x="20445" y="6085"/>
                </a:moveTo>
                <a:cubicBezTo>
                  <a:pt x="20022" y="6085"/>
                  <a:pt x="11664" y="12854"/>
                  <a:pt x="11288" y="13538"/>
                </a:cubicBezTo>
                <a:cubicBezTo>
                  <a:pt x="11288" y="13538"/>
                  <a:pt x="10866" y="13538"/>
                  <a:pt x="10490" y="13538"/>
                </a:cubicBezTo>
                <a:cubicBezTo>
                  <a:pt x="10020" y="13538"/>
                  <a:pt x="9598" y="13538"/>
                  <a:pt x="9175" y="13538"/>
                </a:cubicBezTo>
                <a:cubicBezTo>
                  <a:pt x="8753" y="12854"/>
                  <a:pt x="911" y="6085"/>
                  <a:pt x="488" y="6085"/>
                </a:cubicBezTo>
                <a:cubicBezTo>
                  <a:pt x="66" y="5476"/>
                  <a:pt x="66" y="6085"/>
                  <a:pt x="66" y="6085"/>
                </a:cubicBezTo>
                <a:cubicBezTo>
                  <a:pt x="66" y="6693"/>
                  <a:pt x="66" y="20231"/>
                  <a:pt x="66" y="20231"/>
                </a:cubicBezTo>
                <a:cubicBezTo>
                  <a:pt x="66" y="20915"/>
                  <a:pt x="488" y="21600"/>
                  <a:pt x="1286" y="21600"/>
                </a:cubicBezTo>
                <a:cubicBezTo>
                  <a:pt x="19600" y="21600"/>
                  <a:pt x="19600" y="21600"/>
                  <a:pt x="19600" y="21600"/>
                </a:cubicBezTo>
                <a:cubicBezTo>
                  <a:pt x="20445" y="21600"/>
                  <a:pt x="20867" y="20915"/>
                  <a:pt x="20867" y="20231"/>
                </a:cubicBezTo>
                <a:cubicBezTo>
                  <a:pt x="20867" y="20231"/>
                  <a:pt x="20867" y="6693"/>
                  <a:pt x="20867" y="6085"/>
                </a:cubicBezTo>
                <a:cubicBezTo>
                  <a:pt x="20867" y="6085"/>
                  <a:pt x="20867" y="5476"/>
                  <a:pt x="20445" y="6085"/>
                </a:cubicBezTo>
                <a:close/>
              </a:path>
            </a:pathLst>
          </a:custGeom>
          <a:solidFill>
            <a:srgbClr val="FFFFFF"/>
          </a:solidFill>
          <a:ln w="12700">
            <a:miter lim="400000"/>
          </a:ln>
        </p:spPr>
        <p:txBody>
          <a:bodyPr lIns="22860" rIns="22860" anchor="ctr"/>
          <a:lstStyle/>
          <a:p>
            <a:pPr defTabSz="457200">
              <a:defRPr sz="1800">
                <a:solidFill>
                  <a:srgbClr val="4D4D4D"/>
                </a:solidFill>
                <a:latin typeface="Verdana"/>
                <a:ea typeface="Verdana"/>
                <a:cs typeface="Verdana"/>
                <a:sym typeface="Verdana"/>
              </a:defRPr>
            </a:pPr>
            <a:endParaRPr sz="900">
              <a:solidFill>
                <a:srgbClr val="4D4D4D"/>
              </a:solidFill>
              <a:latin typeface="Verdana"/>
              <a:ea typeface="Verdana"/>
              <a:sym typeface="Verdana"/>
            </a:endParaRPr>
          </a:p>
        </p:txBody>
      </p:sp>
      <p:sp>
        <p:nvSpPr>
          <p:cNvPr id="21" name="text goes here, one to three lines.">
            <a:extLst>
              <a:ext uri="{FF2B5EF4-FFF2-40B4-BE49-F238E27FC236}">
                <a16:creationId xmlns:a16="http://schemas.microsoft.com/office/drawing/2014/main" id="{2CDF6624-C08C-4B3E-A96C-A48B4FFA95EF}"/>
              </a:ext>
            </a:extLst>
          </p:cNvPr>
          <p:cNvSpPr txBox="1">
            <a:spLocks noGrp="1"/>
          </p:cNvSpPr>
          <p:nvPr>
            <p:ph type="body" sz="quarter" idx="69" hasCustomPrompt="1"/>
          </p:nvPr>
        </p:nvSpPr>
        <p:spPr>
          <a:xfrm>
            <a:off x="7552895" y="2498050"/>
            <a:ext cx="2882471" cy="319768"/>
          </a:xfrm>
          <a:prstGeom prst="rect">
            <a:avLst/>
          </a:prstGeom>
        </p:spPr>
        <p:txBody>
          <a:bodyPr wrap="square" anchor="t">
            <a:spAutoFit/>
          </a:bodyPr>
          <a:lstStyle>
            <a:lvl1pPr marL="0" indent="0" algn="l">
              <a:lnSpc>
                <a:spcPts val="1700"/>
              </a:lnSpc>
              <a:buSzTx/>
              <a:buNone/>
              <a:defRPr kumimoji="0" lang="en-GB" sz="1800" b="0" i="0" u="none" strike="noStrike" cap="none" spc="0" normalizeH="0" baseline="0" dirty="0" smtClean="0">
                <a:ln>
                  <a:noFill/>
                </a:ln>
                <a:solidFill>
                  <a:schemeClr val="tx1"/>
                </a:solidFill>
                <a:effectLst/>
                <a:uFillTx/>
                <a:latin typeface="+mj-lt"/>
                <a:ea typeface="Centra No1 Medium"/>
                <a:cs typeface="Centra No1 Medium"/>
                <a:sym typeface="Centra No1"/>
              </a:defRPr>
            </a:lvl1pPr>
          </a:lstStyle>
          <a:p>
            <a:r>
              <a:rPr lang="en-GB" dirty="0"/>
              <a:t>Presenter’s name:</a:t>
            </a:r>
          </a:p>
        </p:txBody>
      </p:sp>
      <p:sp>
        <p:nvSpPr>
          <p:cNvPr id="22" name="text goes here, one to three lines.">
            <a:extLst>
              <a:ext uri="{FF2B5EF4-FFF2-40B4-BE49-F238E27FC236}">
                <a16:creationId xmlns:a16="http://schemas.microsoft.com/office/drawing/2014/main" id="{ED63DF50-BCB5-4A00-ABF4-B5D10119836F}"/>
              </a:ext>
            </a:extLst>
          </p:cNvPr>
          <p:cNvSpPr txBox="1">
            <a:spLocks noGrp="1"/>
          </p:cNvSpPr>
          <p:nvPr>
            <p:ph type="body" sz="quarter" idx="70" hasCustomPrompt="1"/>
          </p:nvPr>
        </p:nvSpPr>
        <p:spPr>
          <a:xfrm>
            <a:off x="7995313" y="2933377"/>
            <a:ext cx="2882471" cy="319768"/>
          </a:xfrm>
          <a:prstGeom prst="rect">
            <a:avLst/>
          </a:prstGeom>
        </p:spPr>
        <p:txBody>
          <a:bodyPr wrap="square" anchor="t">
            <a:spAutoFit/>
          </a:bodyPr>
          <a:lstStyle>
            <a:lvl1pPr marL="0" indent="0" algn="l">
              <a:lnSpc>
                <a:spcPts val="1700"/>
              </a:lnSpc>
              <a:buSzTx/>
              <a:buNone/>
              <a:defRPr kumimoji="0" lang="en-GB" sz="1800" b="0" i="0" u="none" strike="noStrike" cap="none" spc="0" normalizeH="0" baseline="0" dirty="0" smtClean="0">
                <a:ln>
                  <a:noFill/>
                </a:ln>
                <a:solidFill>
                  <a:schemeClr val="tx1"/>
                </a:solidFill>
                <a:effectLst/>
                <a:uFillTx/>
                <a:latin typeface="+mj-lt"/>
                <a:ea typeface="Centra No1 Medium"/>
                <a:cs typeface="Centra No1 Medium"/>
                <a:sym typeface="Centra No1"/>
              </a:defRPr>
            </a:lvl1pPr>
          </a:lstStyle>
          <a:p>
            <a:r>
              <a:rPr lang="en-GB" dirty="0"/>
              <a:t>example@kaltura.com</a:t>
            </a:r>
          </a:p>
        </p:txBody>
      </p:sp>
      <p:sp>
        <p:nvSpPr>
          <p:cNvPr id="23" name="text goes here, one to three lines.">
            <a:extLst>
              <a:ext uri="{FF2B5EF4-FFF2-40B4-BE49-F238E27FC236}">
                <a16:creationId xmlns:a16="http://schemas.microsoft.com/office/drawing/2014/main" id="{07836FE9-644B-473E-A033-3EBA6D81701D}"/>
              </a:ext>
            </a:extLst>
          </p:cNvPr>
          <p:cNvSpPr txBox="1">
            <a:spLocks noGrp="1"/>
          </p:cNvSpPr>
          <p:nvPr>
            <p:ph type="body" sz="quarter" idx="71" hasCustomPrompt="1"/>
          </p:nvPr>
        </p:nvSpPr>
        <p:spPr>
          <a:xfrm>
            <a:off x="7995312" y="3359178"/>
            <a:ext cx="2882471" cy="319768"/>
          </a:xfrm>
          <a:prstGeom prst="rect">
            <a:avLst/>
          </a:prstGeom>
        </p:spPr>
        <p:txBody>
          <a:bodyPr wrap="square" anchor="t">
            <a:spAutoFit/>
          </a:bodyPr>
          <a:lstStyle>
            <a:lvl1pPr marL="0" indent="0" algn="l">
              <a:lnSpc>
                <a:spcPts val="1700"/>
              </a:lnSpc>
              <a:buSzTx/>
              <a:buNone/>
              <a:defRPr kumimoji="0" lang="en-GB" sz="1800" b="0" i="0" u="none" strike="noStrike" cap="none" spc="0" normalizeH="0" baseline="0" dirty="0" smtClean="0">
                <a:ln>
                  <a:noFill/>
                </a:ln>
                <a:solidFill>
                  <a:schemeClr val="tx1"/>
                </a:solidFill>
                <a:effectLst/>
                <a:uFillTx/>
                <a:latin typeface="+mj-lt"/>
                <a:ea typeface="Centra No1 Medium"/>
                <a:cs typeface="Centra No1 Medium"/>
                <a:sym typeface="Centra No1"/>
              </a:defRPr>
            </a:lvl1pPr>
          </a:lstStyle>
          <a:p>
            <a:r>
              <a:rPr lang="en-GB" dirty="0"/>
              <a:t>+9725420000</a:t>
            </a:r>
          </a:p>
        </p:txBody>
      </p:sp>
      <p:sp>
        <p:nvSpPr>
          <p:cNvPr id="27" name="text goes here, one to three lines.">
            <a:extLst>
              <a:ext uri="{FF2B5EF4-FFF2-40B4-BE49-F238E27FC236}">
                <a16:creationId xmlns:a16="http://schemas.microsoft.com/office/drawing/2014/main" id="{A22D84F3-D007-46CD-A614-AC09E04D3A79}"/>
              </a:ext>
            </a:extLst>
          </p:cNvPr>
          <p:cNvSpPr txBox="1">
            <a:spLocks noGrp="1"/>
          </p:cNvSpPr>
          <p:nvPr>
            <p:ph type="body" sz="quarter" idx="72" hasCustomPrompt="1"/>
          </p:nvPr>
        </p:nvSpPr>
        <p:spPr>
          <a:xfrm>
            <a:off x="7552894" y="4197014"/>
            <a:ext cx="2882471" cy="319768"/>
          </a:xfrm>
          <a:prstGeom prst="rect">
            <a:avLst/>
          </a:prstGeom>
        </p:spPr>
        <p:txBody>
          <a:bodyPr wrap="square" anchor="t">
            <a:spAutoFit/>
          </a:bodyPr>
          <a:lstStyle>
            <a:lvl1pPr marL="0" indent="0" algn="l">
              <a:lnSpc>
                <a:spcPts val="1700"/>
              </a:lnSpc>
              <a:buSzTx/>
              <a:buNone/>
              <a:defRPr kumimoji="0" lang="en-GB" sz="1800" b="0" i="0" u="none" strike="noStrike" cap="none" spc="0" normalizeH="0" baseline="0" dirty="0" smtClean="0">
                <a:ln>
                  <a:noFill/>
                </a:ln>
                <a:solidFill>
                  <a:schemeClr val="tx1"/>
                </a:solidFill>
                <a:effectLst/>
                <a:uFillTx/>
                <a:latin typeface="+mj-lt"/>
                <a:ea typeface="Centra No1 Medium"/>
                <a:cs typeface="Centra No1 Medium"/>
                <a:sym typeface="Centra No1"/>
              </a:defRPr>
            </a:lvl1pPr>
          </a:lstStyle>
          <a:p>
            <a:r>
              <a:rPr lang="en-GB" dirty="0"/>
              <a:t>Visit us at:</a:t>
            </a:r>
          </a:p>
        </p:txBody>
      </p:sp>
      <p:sp>
        <p:nvSpPr>
          <p:cNvPr id="28" name="text goes here, one to three lines.">
            <a:extLst>
              <a:ext uri="{FF2B5EF4-FFF2-40B4-BE49-F238E27FC236}">
                <a16:creationId xmlns:a16="http://schemas.microsoft.com/office/drawing/2014/main" id="{154CAE6A-AD18-46CA-9F8C-0CF8487D2B25}"/>
              </a:ext>
            </a:extLst>
          </p:cNvPr>
          <p:cNvSpPr txBox="1">
            <a:spLocks noGrp="1"/>
          </p:cNvSpPr>
          <p:nvPr>
            <p:ph type="body" sz="quarter" idx="73" hasCustomPrompt="1"/>
          </p:nvPr>
        </p:nvSpPr>
        <p:spPr>
          <a:xfrm>
            <a:off x="7551091" y="4528015"/>
            <a:ext cx="2882471" cy="319768"/>
          </a:xfrm>
          <a:prstGeom prst="rect">
            <a:avLst/>
          </a:prstGeom>
        </p:spPr>
        <p:txBody>
          <a:bodyPr wrap="square" anchor="t">
            <a:spAutoFit/>
          </a:bodyPr>
          <a:lstStyle>
            <a:lvl1pPr marL="0" indent="0" algn="l">
              <a:lnSpc>
                <a:spcPts val="1700"/>
              </a:lnSpc>
              <a:buSzTx/>
              <a:buNone/>
              <a:defRPr kumimoji="0" lang="en-GB" sz="1800" b="0" i="0" u="none" strike="noStrike" cap="none" spc="0" normalizeH="0" baseline="0" dirty="0" smtClean="0">
                <a:ln>
                  <a:noFill/>
                </a:ln>
                <a:solidFill>
                  <a:schemeClr val="tx1"/>
                </a:solidFill>
                <a:effectLst/>
                <a:uFillTx/>
                <a:latin typeface="+mj-lt"/>
                <a:ea typeface="Centra No1 Medium"/>
                <a:cs typeface="Centra No1 Medium"/>
                <a:sym typeface="Centra No1"/>
              </a:defRPr>
            </a:lvl1pPr>
          </a:lstStyle>
          <a:p>
            <a:r>
              <a:rPr lang="en-GB" dirty="0"/>
              <a:t>kaltura.com</a:t>
            </a:r>
          </a:p>
        </p:txBody>
      </p:sp>
    </p:spTree>
    <p:extLst>
      <p:ext uri="{BB962C8B-B14F-4D97-AF65-F5344CB8AC3E}">
        <p14:creationId xmlns:p14="http://schemas.microsoft.com/office/powerpoint/2010/main" val="133861304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56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9"/>
                </p:tgtEl>
              </p:cMediaNode>
            </p:video>
          </p:childTnLst>
        </p:cTn>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6_Thank you">
    <p:bg>
      <p:bgPr>
        <a:solidFill>
          <a:schemeClr val="accent3"/>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5702F3D-0338-48FB-B348-9630D9F8F1FD}"/>
              </a:ext>
            </a:extLst>
          </p:cNvPr>
          <p:cNvSpPr>
            <a:spLocks noGrp="1"/>
          </p:cNvSpPr>
          <p:nvPr>
            <p:ph type="title" hasCustomPrompt="1"/>
          </p:nvPr>
        </p:nvSpPr>
        <p:spPr>
          <a:xfrm>
            <a:off x="523087" y="1600834"/>
            <a:ext cx="5278387" cy="846962"/>
          </a:xfrm>
          <a:prstGeom prst="rect">
            <a:avLst/>
          </a:prstGeom>
        </p:spPr>
        <p:txBody>
          <a:bodyPr/>
          <a:lstStyle>
            <a:lvl1pPr>
              <a:lnSpc>
                <a:spcPts val="4950"/>
              </a:lnSpc>
              <a:defRPr kumimoji="0" lang="en-GB" sz="4500" b="0" i="0" u="none" strike="noStrike" cap="none" spc="0" normalizeH="0" baseline="0" dirty="0" smtClean="0">
                <a:ln>
                  <a:noFill/>
                </a:ln>
                <a:solidFill>
                  <a:srgbClr val="FFFFFF"/>
                </a:solidFill>
                <a:effectLst/>
                <a:uFillTx/>
                <a:latin typeface="Centra No1 Bold"/>
                <a:ea typeface="Centra No1 Bold"/>
                <a:cs typeface="+mn-cs"/>
                <a:sym typeface="Centra No1"/>
              </a:defRPr>
            </a:lvl1pPr>
          </a:lstStyle>
          <a:p>
            <a:r>
              <a:rPr lang="en-GB" dirty="0"/>
              <a:t>Thank you!</a:t>
            </a:r>
          </a:p>
        </p:txBody>
      </p:sp>
      <p:sp>
        <p:nvSpPr>
          <p:cNvPr id="8" name="Footer Placeholder 4">
            <a:extLst>
              <a:ext uri="{FF2B5EF4-FFF2-40B4-BE49-F238E27FC236}">
                <a16:creationId xmlns:a16="http://schemas.microsoft.com/office/drawing/2014/main" id="{5685A2F4-FCC4-40E6-91B6-FDC562E12715}"/>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9" name="Slide Number Placeholder 5">
            <a:extLst>
              <a:ext uri="{FF2B5EF4-FFF2-40B4-BE49-F238E27FC236}">
                <a16:creationId xmlns:a16="http://schemas.microsoft.com/office/drawing/2014/main" id="{5AE3DFEA-A1F6-4B63-A681-D9A31B930FBE}"/>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7" name="Freeform 50">
            <a:extLst>
              <a:ext uri="{FF2B5EF4-FFF2-40B4-BE49-F238E27FC236}">
                <a16:creationId xmlns:a16="http://schemas.microsoft.com/office/drawing/2014/main" id="{9ABFEFD6-8D4A-4FC9-944D-03C3547862DC}"/>
              </a:ext>
            </a:extLst>
          </p:cNvPr>
          <p:cNvSpPr/>
          <p:nvPr/>
        </p:nvSpPr>
        <p:spPr>
          <a:xfrm>
            <a:off x="623491" y="3573597"/>
            <a:ext cx="216601" cy="215901"/>
          </a:xfrm>
          <a:custGeom>
            <a:avLst/>
            <a:gdLst/>
            <a:ahLst/>
            <a:cxnLst>
              <a:cxn ang="0">
                <a:pos x="wd2" y="hd2"/>
              </a:cxn>
              <a:cxn ang="5400000">
                <a:pos x="wd2" y="hd2"/>
              </a:cxn>
              <a:cxn ang="10800000">
                <a:pos x="wd2" y="hd2"/>
              </a:cxn>
              <a:cxn ang="16200000">
                <a:pos x="wd2" y="hd2"/>
              </a:cxn>
            </a:cxnLst>
            <a:rect l="0" t="0" r="r" b="b"/>
            <a:pathLst>
              <a:path w="19273" h="19365" extrusionOk="0">
                <a:moveTo>
                  <a:pt x="11045" y="11319"/>
                </a:moveTo>
                <a:cubicBezTo>
                  <a:pt x="9338" y="13030"/>
                  <a:pt x="7144" y="14740"/>
                  <a:pt x="6315" y="13909"/>
                </a:cubicBezTo>
                <a:cubicBezTo>
                  <a:pt x="4999" y="12590"/>
                  <a:pt x="4121" y="11710"/>
                  <a:pt x="1537" y="13909"/>
                </a:cubicBezTo>
                <a:cubicBezTo>
                  <a:pt x="-1486" y="16060"/>
                  <a:pt x="659" y="17770"/>
                  <a:pt x="1976" y="18650"/>
                </a:cubicBezTo>
                <a:cubicBezTo>
                  <a:pt x="3244" y="20360"/>
                  <a:pt x="8461" y="19089"/>
                  <a:pt x="13629" y="13909"/>
                </a:cubicBezTo>
                <a:cubicBezTo>
                  <a:pt x="18798" y="8729"/>
                  <a:pt x="20114" y="3500"/>
                  <a:pt x="18798" y="1741"/>
                </a:cubicBezTo>
                <a:cubicBezTo>
                  <a:pt x="17530" y="470"/>
                  <a:pt x="16213" y="-1240"/>
                  <a:pt x="14068" y="1350"/>
                </a:cubicBezTo>
                <a:cubicBezTo>
                  <a:pt x="11923" y="3940"/>
                  <a:pt x="12800" y="4771"/>
                  <a:pt x="14068" y="6139"/>
                </a:cubicBezTo>
                <a:cubicBezTo>
                  <a:pt x="14946" y="6921"/>
                  <a:pt x="13239" y="9120"/>
                  <a:pt x="11045" y="11319"/>
                </a:cubicBezTo>
              </a:path>
            </a:pathLst>
          </a:custGeom>
          <a:solidFill>
            <a:srgbClr val="FFFFFF"/>
          </a:solidFill>
          <a:ln w="12700">
            <a:miter lim="400000"/>
          </a:ln>
        </p:spPr>
        <p:txBody>
          <a:bodyPr lIns="22860" rIns="22860" anchor="ctr"/>
          <a:lstStyle/>
          <a:p>
            <a:pPr defTabSz="457200">
              <a:defRPr sz="1800">
                <a:solidFill>
                  <a:srgbClr val="4D4D4D"/>
                </a:solidFill>
                <a:latin typeface="Verdana"/>
                <a:ea typeface="Verdana"/>
                <a:cs typeface="Verdana"/>
                <a:sym typeface="Verdana"/>
              </a:defRPr>
            </a:pPr>
            <a:endParaRPr sz="900">
              <a:solidFill>
                <a:srgbClr val="4D4D4D"/>
              </a:solidFill>
              <a:latin typeface="Verdana"/>
              <a:ea typeface="Verdana"/>
              <a:sym typeface="Verdana"/>
            </a:endParaRPr>
          </a:p>
        </p:txBody>
      </p:sp>
      <p:sp>
        <p:nvSpPr>
          <p:cNvPr id="18" name="Freeform 51">
            <a:extLst>
              <a:ext uri="{FF2B5EF4-FFF2-40B4-BE49-F238E27FC236}">
                <a16:creationId xmlns:a16="http://schemas.microsoft.com/office/drawing/2014/main" id="{7F2A5D58-D1B5-4C66-AA52-55149438C0F0}"/>
              </a:ext>
            </a:extLst>
          </p:cNvPr>
          <p:cNvSpPr/>
          <p:nvPr/>
        </p:nvSpPr>
        <p:spPr>
          <a:xfrm>
            <a:off x="623491" y="3200532"/>
            <a:ext cx="240033" cy="153295"/>
          </a:xfrm>
          <a:custGeom>
            <a:avLst/>
            <a:gdLst/>
            <a:ahLst/>
            <a:cxnLst>
              <a:cxn ang="0">
                <a:pos x="wd2" y="hd2"/>
              </a:cxn>
              <a:cxn ang="5400000">
                <a:pos x="wd2" y="hd2"/>
              </a:cxn>
              <a:cxn ang="10800000">
                <a:pos x="wd2" y="hd2"/>
              </a:cxn>
              <a:cxn ang="16200000">
                <a:pos x="wd2" y="hd2"/>
              </a:cxn>
            </a:cxnLst>
            <a:rect l="0" t="0" r="r" b="b"/>
            <a:pathLst>
              <a:path w="20885" h="21600" extrusionOk="0">
                <a:moveTo>
                  <a:pt x="488" y="2054"/>
                </a:moveTo>
                <a:cubicBezTo>
                  <a:pt x="1286" y="2662"/>
                  <a:pt x="9175" y="9507"/>
                  <a:pt x="9175" y="9507"/>
                </a:cubicBezTo>
                <a:cubicBezTo>
                  <a:pt x="9598" y="10115"/>
                  <a:pt x="10020" y="10115"/>
                  <a:pt x="10490" y="10115"/>
                </a:cubicBezTo>
                <a:cubicBezTo>
                  <a:pt x="10866" y="10115"/>
                  <a:pt x="11288" y="10115"/>
                  <a:pt x="11288" y="9507"/>
                </a:cubicBezTo>
                <a:cubicBezTo>
                  <a:pt x="11664" y="9507"/>
                  <a:pt x="19600" y="2662"/>
                  <a:pt x="20022" y="2054"/>
                </a:cubicBezTo>
                <a:cubicBezTo>
                  <a:pt x="20867" y="1369"/>
                  <a:pt x="21243" y="0"/>
                  <a:pt x="20445" y="0"/>
                </a:cubicBezTo>
                <a:cubicBezTo>
                  <a:pt x="488" y="0"/>
                  <a:pt x="488" y="0"/>
                  <a:pt x="488" y="0"/>
                </a:cubicBezTo>
                <a:cubicBezTo>
                  <a:pt x="-357" y="0"/>
                  <a:pt x="66" y="1369"/>
                  <a:pt x="488" y="2054"/>
                </a:cubicBezTo>
                <a:close/>
                <a:moveTo>
                  <a:pt x="20445" y="6085"/>
                </a:moveTo>
                <a:cubicBezTo>
                  <a:pt x="20022" y="6085"/>
                  <a:pt x="11664" y="12854"/>
                  <a:pt x="11288" y="13538"/>
                </a:cubicBezTo>
                <a:cubicBezTo>
                  <a:pt x="11288" y="13538"/>
                  <a:pt x="10866" y="13538"/>
                  <a:pt x="10490" y="13538"/>
                </a:cubicBezTo>
                <a:cubicBezTo>
                  <a:pt x="10020" y="13538"/>
                  <a:pt x="9598" y="13538"/>
                  <a:pt x="9175" y="13538"/>
                </a:cubicBezTo>
                <a:cubicBezTo>
                  <a:pt x="8753" y="12854"/>
                  <a:pt x="911" y="6085"/>
                  <a:pt x="488" y="6085"/>
                </a:cubicBezTo>
                <a:cubicBezTo>
                  <a:pt x="66" y="5476"/>
                  <a:pt x="66" y="6085"/>
                  <a:pt x="66" y="6085"/>
                </a:cubicBezTo>
                <a:cubicBezTo>
                  <a:pt x="66" y="6693"/>
                  <a:pt x="66" y="20231"/>
                  <a:pt x="66" y="20231"/>
                </a:cubicBezTo>
                <a:cubicBezTo>
                  <a:pt x="66" y="20915"/>
                  <a:pt x="488" y="21600"/>
                  <a:pt x="1286" y="21600"/>
                </a:cubicBezTo>
                <a:cubicBezTo>
                  <a:pt x="19600" y="21600"/>
                  <a:pt x="19600" y="21600"/>
                  <a:pt x="19600" y="21600"/>
                </a:cubicBezTo>
                <a:cubicBezTo>
                  <a:pt x="20445" y="21600"/>
                  <a:pt x="20867" y="20915"/>
                  <a:pt x="20867" y="20231"/>
                </a:cubicBezTo>
                <a:cubicBezTo>
                  <a:pt x="20867" y="20231"/>
                  <a:pt x="20867" y="6693"/>
                  <a:pt x="20867" y="6085"/>
                </a:cubicBezTo>
                <a:cubicBezTo>
                  <a:pt x="20867" y="6085"/>
                  <a:pt x="20867" y="5476"/>
                  <a:pt x="20445" y="6085"/>
                </a:cubicBezTo>
                <a:close/>
              </a:path>
            </a:pathLst>
          </a:custGeom>
          <a:solidFill>
            <a:srgbClr val="FFFFFF"/>
          </a:solidFill>
          <a:ln w="12700">
            <a:miter lim="400000"/>
          </a:ln>
        </p:spPr>
        <p:txBody>
          <a:bodyPr lIns="22860" rIns="22860" anchor="ctr"/>
          <a:lstStyle/>
          <a:p>
            <a:pPr defTabSz="457200">
              <a:defRPr sz="1800">
                <a:solidFill>
                  <a:srgbClr val="4D4D4D"/>
                </a:solidFill>
                <a:latin typeface="Verdana"/>
                <a:ea typeface="Verdana"/>
                <a:cs typeface="Verdana"/>
                <a:sym typeface="Verdana"/>
              </a:defRPr>
            </a:pPr>
            <a:endParaRPr sz="900">
              <a:solidFill>
                <a:srgbClr val="4D4D4D"/>
              </a:solidFill>
              <a:latin typeface="Verdana"/>
              <a:ea typeface="Verdana"/>
              <a:sym typeface="Verdana"/>
            </a:endParaRPr>
          </a:p>
        </p:txBody>
      </p:sp>
      <p:sp>
        <p:nvSpPr>
          <p:cNvPr id="21" name="text goes here, one to three lines.">
            <a:extLst>
              <a:ext uri="{FF2B5EF4-FFF2-40B4-BE49-F238E27FC236}">
                <a16:creationId xmlns:a16="http://schemas.microsoft.com/office/drawing/2014/main" id="{2CDF6624-C08C-4B3E-A96C-A48B4FFA95EF}"/>
              </a:ext>
            </a:extLst>
          </p:cNvPr>
          <p:cNvSpPr txBox="1">
            <a:spLocks noGrp="1"/>
          </p:cNvSpPr>
          <p:nvPr>
            <p:ph type="body" sz="quarter" idx="69" hasCustomPrompt="1"/>
          </p:nvPr>
        </p:nvSpPr>
        <p:spPr>
          <a:xfrm>
            <a:off x="516004" y="2688550"/>
            <a:ext cx="2882471" cy="319768"/>
          </a:xfrm>
          <a:prstGeom prst="rect">
            <a:avLst/>
          </a:prstGeom>
        </p:spPr>
        <p:txBody>
          <a:bodyPr wrap="square" anchor="t">
            <a:spAutoFit/>
          </a:bodyPr>
          <a:lstStyle>
            <a:lvl1pPr marL="0" indent="0" algn="l">
              <a:lnSpc>
                <a:spcPts val="1700"/>
              </a:lnSpc>
              <a:buSzTx/>
              <a:buNone/>
              <a:defRPr kumimoji="0" lang="en-GB" sz="1800" b="0" i="0" u="none" strike="noStrike" cap="none" spc="0" normalizeH="0" baseline="0" dirty="0" smtClean="0">
                <a:ln>
                  <a:noFill/>
                </a:ln>
                <a:solidFill>
                  <a:schemeClr val="tx1"/>
                </a:solidFill>
                <a:effectLst/>
                <a:uFillTx/>
                <a:latin typeface="+mj-lt"/>
                <a:ea typeface="Centra No1 Medium"/>
                <a:cs typeface="Centra No1 Medium"/>
                <a:sym typeface="Centra No1"/>
              </a:defRPr>
            </a:lvl1pPr>
          </a:lstStyle>
          <a:p>
            <a:r>
              <a:rPr lang="en-GB" dirty="0"/>
              <a:t>Presenter’s name:</a:t>
            </a:r>
          </a:p>
        </p:txBody>
      </p:sp>
      <p:sp>
        <p:nvSpPr>
          <p:cNvPr id="22" name="text goes here, one to three lines.">
            <a:extLst>
              <a:ext uri="{FF2B5EF4-FFF2-40B4-BE49-F238E27FC236}">
                <a16:creationId xmlns:a16="http://schemas.microsoft.com/office/drawing/2014/main" id="{ED63DF50-BCB5-4A00-ABF4-B5D10119836F}"/>
              </a:ext>
            </a:extLst>
          </p:cNvPr>
          <p:cNvSpPr txBox="1">
            <a:spLocks noGrp="1"/>
          </p:cNvSpPr>
          <p:nvPr>
            <p:ph type="body" sz="quarter" idx="70" hasCustomPrompt="1"/>
          </p:nvPr>
        </p:nvSpPr>
        <p:spPr>
          <a:xfrm>
            <a:off x="953192" y="3123877"/>
            <a:ext cx="2882471" cy="319768"/>
          </a:xfrm>
          <a:prstGeom prst="rect">
            <a:avLst/>
          </a:prstGeom>
        </p:spPr>
        <p:txBody>
          <a:bodyPr wrap="square" anchor="t">
            <a:spAutoFit/>
          </a:bodyPr>
          <a:lstStyle>
            <a:lvl1pPr marL="0" indent="0" algn="l">
              <a:lnSpc>
                <a:spcPts val="1700"/>
              </a:lnSpc>
              <a:buSzTx/>
              <a:buNone/>
              <a:defRPr kumimoji="0" lang="en-GB" sz="1800" b="0" i="0" u="none" strike="noStrike" cap="none" spc="0" normalizeH="0" baseline="0" dirty="0" smtClean="0">
                <a:ln>
                  <a:noFill/>
                </a:ln>
                <a:solidFill>
                  <a:schemeClr val="tx1"/>
                </a:solidFill>
                <a:effectLst/>
                <a:uFillTx/>
                <a:latin typeface="+mj-lt"/>
                <a:ea typeface="Centra No1 Medium"/>
                <a:cs typeface="Centra No1 Medium"/>
                <a:sym typeface="Centra No1"/>
              </a:defRPr>
            </a:lvl1pPr>
          </a:lstStyle>
          <a:p>
            <a:r>
              <a:rPr lang="en-GB" dirty="0"/>
              <a:t>example@kaltura.com</a:t>
            </a:r>
          </a:p>
        </p:txBody>
      </p:sp>
      <p:sp>
        <p:nvSpPr>
          <p:cNvPr id="23" name="text goes here, one to three lines.">
            <a:extLst>
              <a:ext uri="{FF2B5EF4-FFF2-40B4-BE49-F238E27FC236}">
                <a16:creationId xmlns:a16="http://schemas.microsoft.com/office/drawing/2014/main" id="{07836FE9-644B-473E-A033-3EBA6D81701D}"/>
              </a:ext>
            </a:extLst>
          </p:cNvPr>
          <p:cNvSpPr txBox="1">
            <a:spLocks noGrp="1"/>
          </p:cNvSpPr>
          <p:nvPr>
            <p:ph type="body" sz="quarter" idx="71" hasCustomPrompt="1"/>
          </p:nvPr>
        </p:nvSpPr>
        <p:spPr>
          <a:xfrm>
            <a:off x="953191" y="3549678"/>
            <a:ext cx="2882471" cy="319768"/>
          </a:xfrm>
          <a:prstGeom prst="rect">
            <a:avLst/>
          </a:prstGeom>
        </p:spPr>
        <p:txBody>
          <a:bodyPr wrap="square" anchor="t">
            <a:spAutoFit/>
          </a:bodyPr>
          <a:lstStyle>
            <a:lvl1pPr marL="0" indent="0" algn="l">
              <a:lnSpc>
                <a:spcPts val="1700"/>
              </a:lnSpc>
              <a:buSzTx/>
              <a:buNone/>
              <a:defRPr kumimoji="0" lang="en-GB" sz="1800" b="0" i="0" u="none" strike="noStrike" cap="none" spc="0" normalizeH="0" baseline="0" dirty="0" smtClean="0">
                <a:ln>
                  <a:noFill/>
                </a:ln>
                <a:solidFill>
                  <a:schemeClr val="tx1"/>
                </a:solidFill>
                <a:effectLst/>
                <a:uFillTx/>
                <a:latin typeface="+mj-lt"/>
                <a:ea typeface="Centra No1 Medium"/>
                <a:cs typeface="Centra No1 Medium"/>
                <a:sym typeface="Centra No1"/>
              </a:defRPr>
            </a:lvl1pPr>
          </a:lstStyle>
          <a:p>
            <a:r>
              <a:rPr lang="en-GB" dirty="0"/>
              <a:t>+9725420000</a:t>
            </a:r>
          </a:p>
        </p:txBody>
      </p:sp>
      <p:sp>
        <p:nvSpPr>
          <p:cNvPr id="27" name="text goes here, one to three lines.">
            <a:extLst>
              <a:ext uri="{FF2B5EF4-FFF2-40B4-BE49-F238E27FC236}">
                <a16:creationId xmlns:a16="http://schemas.microsoft.com/office/drawing/2014/main" id="{A22D84F3-D007-46CD-A614-AC09E04D3A79}"/>
              </a:ext>
            </a:extLst>
          </p:cNvPr>
          <p:cNvSpPr txBox="1">
            <a:spLocks noGrp="1"/>
          </p:cNvSpPr>
          <p:nvPr>
            <p:ph type="body" sz="quarter" idx="72" hasCustomPrompt="1"/>
          </p:nvPr>
        </p:nvSpPr>
        <p:spPr>
          <a:xfrm>
            <a:off x="528703" y="4387514"/>
            <a:ext cx="2882471" cy="319768"/>
          </a:xfrm>
          <a:prstGeom prst="rect">
            <a:avLst/>
          </a:prstGeom>
        </p:spPr>
        <p:txBody>
          <a:bodyPr wrap="square" anchor="t">
            <a:spAutoFit/>
          </a:bodyPr>
          <a:lstStyle>
            <a:lvl1pPr marL="0" indent="0" algn="l">
              <a:lnSpc>
                <a:spcPts val="1700"/>
              </a:lnSpc>
              <a:buSzTx/>
              <a:buNone/>
              <a:defRPr kumimoji="0" lang="en-GB" sz="1800" b="0" i="0" u="none" strike="noStrike" cap="none" spc="0" normalizeH="0" baseline="0" dirty="0" smtClean="0">
                <a:ln>
                  <a:noFill/>
                </a:ln>
                <a:solidFill>
                  <a:schemeClr val="tx1"/>
                </a:solidFill>
                <a:effectLst/>
                <a:uFillTx/>
                <a:latin typeface="+mj-lt"/>
                <a:ea typeface="Centra No1 Medium"/>
                <a:cs typeface="Centra No1 Medium"/>
                <a:sym typeface="Centra No1"/>
              </a:defRPr>
            </a:lvl1pPr>
          </a:lstStyle>
          <a:p>
            <a:r>
              <a:rPr lang="en-GB" dirty="0"/>
              <a:t>Visit us at:</a:t>
            </a:r>
          </a:p>
        </p:txBody>
      </p:sp>
      <p:sp>
        <p:nvSpPr>
          <p:cNvPr id="28" name="text goes here, one to three lines.">
            <a:extLst>
              <a:ext uri="{FF2B5EF4-FFF2-40B4-BE49-F238E27FC236}">
                <a16:creationId xmlns:a16="http://schemas.microsoft.com/office/drawing/2014/main" id="{154CAE6A-AD18-46CA-9F8C-0CF8487D2B25}"/>
              </a:ext>
            </a:extLst>
          </p:cNvPr>
          <p:cNvSpPr txBox="1">
            <a:spLocks noGrp="1"/>
          </p:cNvSpPr>
          <p:nvPr>
            <p:ph type="body" sz="quarter" idx="73" hasCustomPrompt="1"/>
          </p:nvPr>
        </p:nvSpPr>
        <p:spPr>
          <a:xfrm>
            <a:off x="526900" y="4718515"/>
            <a:ext cx="2882471" cy="319768"/>
          </a:xfrm>
          <a:prstGeom prst="rect">
            <a:avLst/>
          </a:prstGeom>
        </p:spPr>
        <p:txBody>
          <a:bodyPr wrap="square" anchor="t">
            <a:spAutoFit/>
          </a:bodyPr>
          <a:lstStyle>
            <a:lvl1pPr marL="0" indent="0" algn="l">
              <a:lnSpc>
                <a:spcPts val="1700"/>
              </a:lnSpc>
              <a:buSzTx/>
              <a:buNone/>
              <a:defRPr kumimoji="0" lang="en-GB" sz="1800" b="0" i="0" u="none" strike="noStrike" cap="none" spc="0" normalizeH="0" baseline="0" dirty="0" smtClean="0">
                <a:ln>
                  <a:noFill/>
                </a:ln>
                <a:solidFill>
                  <a:schemeClr val="tx1"/>
                </a:solidFill>
                <a:effectLst/>
                <a:uFillTx/>
                <a:latin typeface="+mj-lt"/>
                <a:ea typeface="Centra No1 Medium"/>
                <a:cs typeface="Centra No1 Medium"/>
                <a:sym typeface="Centra No1"/>
              </a:defRPr>
            </a:lvl1pPr>
          </a:lstStyle>
          <a:p>
            <a:r>
              <a:rPr lang="en-GB" dirty="0"/>
              <a:t>kaltura.com</a:t>
            </a:r>
          </a:p>
        </p:txBody>
      </p:sp>
      <p:pic>
        <p:nvPicPr>
          <p:cNvPr id="19" name="Kaltura_shapes_spiral_dark turquoise.png" descr="Kaltura_shapes_spiral_dark turquoise.png">
            <a:extLst>
              <a:ext uri="{FF2B5EF4-FFF2-40B4-BE49-F238E27FC236}">
                <a16:creationId xmlns:a16="http://schemas.microsoft.com/office/drawing/2014/main" id="{D7B5F77A-0F8A-415C-99FF-4887F525DE04}"/>
              </a:ext>
            </a:extLst>
          </p:cNvPr>
          <p:cNvPicPr>
            <a:picLocks noChangeAspect="1"/>
          </p:cNvPicPr>
          <p:nvPr/>
        </p:nvPicPr>
        <p:blipFill>
          <a:blip r:embed="rId2"/>
          <a:srcRect/>
          <a:stretch>
            <a:fillRect/>
          </a:stretch>
        </p:blipFill>
        <p:spPr>
          <a:xfrm>
            <a:off x="6584094" y="-585308"/>
            <a:ext cx="7116768" cy="7039200"/>
          </a:xfrm>
          <a:prstGeom prst="rect">
            <a:avLst/>
          </a:prstGeom>
          <a:ln w="12700">
            <a:miter lim="400000"/>
          </a:ln>
        </p:spPr>
      </p:pic>
      <p:pic>
        <p:nvPicPr>
          <p:cNvPr id="2" name="Picture 1" descr="A picture containing person, nature, holding, fire&#10;&#10;Description automatically generated">
            <a:extLst>
              <a:ext uri="{FF2B5EF4-FFF2-40B4-BE49-F238E27FC236}">
                <a16:creationId xmlns:a16="http://schemas.microsoft.com/office/drawing/2014/main" id="{8707261B-F91E-4805-83CD-83747C6B2CB8}"/>
              </a:ext>
            </a:extLst>
          </p:cNvPr>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4011949" y="247729"/>
            <a:ext cx="9915180" cy="6858000"/>
          </a:xfrm>
          <a:prstGeom prst="rect">
            <a:avLst/>
          </a:prstGeom>
        </p:spPr>
      </p:pic>
      <p:pic>
        <p:nvPicPr>
          <p:cNvPr id="5" name="Kaltura_Logo_Horizontal_White_big_Kaltura_Logo_Horizontal_White.png" descr="Kaltura_Logo_Horizontal_White_big_Kaltura_Logo_Horizontal_White.png">
            <a:extLst>
              <a:ext uri="{FF2B5EF4-FFF2-40B4-BE49-F238E27FC236}">
                <a16:creationId xmlns:a16="http://schemas.microsoft.com/office/drawing/2014/main" id="{B5686BBB-70D2-44FA-B4B7-42F174087DA8}"/>
              </a:ext>
            </a:extLst>
          </p:cNvPr>
          <p:cNvPicPr>
            <a:picLocks noChangeAspect="1"/>
          </p:cNvPicPr>
          <p:nvPr userDrawn="1"/>
        </p:nvPicPr>
        <p:blipFill>
          <a:blip r:embed="rId4"/>
          <a:stretch>
            <a:fillRect/>
          </a:stretch>
        </p:blipFill>
        <p:spPr>
          <a:xfrm>
            <a:off x="10753193" y="6335056"/>
            <a:ext cx="1118941" cy="287915"/>
          </a:xfrm>
          <a:prstGeom prst="rect">
            <a:avLst/>
          </a:prstGeom>
          <a:ln w="12700">
            <a:miter lim="400000"/>
          </a:ln>
        </p:spPr>
      </p:pic>
      <p:pic>
        <p:nvPicPr>
          <p:cNvPr id="26" name="Kaltura_Logo_Horizontal_White_big_Kaltura_Logo_Horizontal_White.png" descr="Kaltura_Logo_Horizontal_White_big_Kaltura_Logo_Horizontal_White.png">
            <a:extLst>
              <a:ext uri="{FF2B5EF4-FFF2-40B4-BE49-F238E27FC236}">
                <a16:creationId xmlns:a16="http://schemas.microsoft.com/office/drawing/2014/main" id="{C705DAE9-3695-4E44-A7D9-859E65488E09}"/>
              </a:ext>
            </a:extLst>
          </p:cNvPr>
          <p:cNvPicPr>
            <a:picLocks noChangeAspect="1"/>
          </p:cNvPicPr>
          <p:nvPr userDrawn="1"/>
        </p:nvPicPr>
        <p:blipFill>
          <a:blip r:embed="rId4"/>
          <a:stretch>
            <a:fillRect/>
          </a:stretch>
        </p:blipFill>
        <p:spPr>
          <a:xfrm>
            <a:off x="10753193" y="6335056"/>
            <a:ext cx="1118941" cy="287915"/>
          </a:xfrm>
          <a:prstGeom prst="rect">
            <a:avLst/>
          </a:prstGeom>
          <a:ln w="12700">
            <a:miter lim="400000"/>
          </a:ln>
        </p:spPr>
      </p:pic>
    </p:spTree>
    <p:extLst>
      <p:ext uri="{BB962C8B-B14F-4D97-AF65-F5344CB8AC3E}">
        <p14:creationId xmlns:p14="http://schemas.microsoft.com/office/powerpoint/2010/main" val="639053405"/>
      </p:ext>
    </p:extLst>
  </p:cSld>
  <p:clrMapOvr>
    <a:masterClrMapping/>
  </p:clrMapOvr>
  <p:transition spd="med"/>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1_Title slide ">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8C1CF23-7900-4B4E-BA1C-C2186B3A54D7}"/>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Kaltura_Logo_Horizontal_White_big_Kaltura_Logo_Horizontal_White.png" descr="Kaltura_Logo_Horizontal_White_big_Kaltura_Logo_Horizontal_White.png">
            <a:extLst>
              <a:ext uri="{FF2B5EF4-FFF2-40B4-BE49-F238E27FC236}">
                <a16:creationId xmlns:a16="http://schemas.microsoft.com/office/drawing/2014/main" id="{7E73211C-406D-4430-AA5F-0AEA094701D2}"/>
              </a:ext>
            </a:extLst>
          </p:cNvPr>
          <p:cNvPicPr>
            <a:picLocks noChangeAspect="1"/>
          </p:cNvPicPr>
          <p:nvPr/>
        </p:nvPicPr>
        <p:blipFill>
          <a:blip r:embed="rId3"/>
          <a:stretch>
            <a:fillRect/>
          </a:stretch>
        </p:blipFill>
        <p:spPr>
          <a:xfrm>
            <a:off x="614867" y="813818"/>
            <a:ext cx="1509513" cy="388413"/>
          </a:xfrm>
          <a:prstGeom prst="rect">
            <a:avLst/>
          </a:prstGeom>
          <a:ln w="12700">
            <a:miter lim="400000"/>
          </a:ln>
        </p:spPr>
      </p:pic>
      <p:sp>
        <p:nvSpPr>
          <p:cNvPr id="4" name="Presentation title">
            <a:extLst>
              <a:ext uri="{FF2B5EF4-FFF2-40B4-BE49-F238E27FC236}">
                <a16:creationId xmlns:a16="http://schemas.microsoft.com/office/drawing/2014/main" id="{840E5651-83E0-4E3D-A14E-C354A6E3CC90}"/>
              </a:ext>
            </a:extLst>
          </p:cNvPr>
          <p:cNvSpPr txBox="1">
            <a:spLocks noGrp="1"/>
          </p:cNvSpPr>
          <p:nvPr>
            <p:ph type="title" hasCustomPrompt="1"/>
          </p:nvPr>
        </p:nvSpPr>
        <p:spPr>
          <a:xfrm>
            <a:off x="483300" y="2146201"/>
            <a:ext cx="5612700" cy="812899"/>
          </a:xfrm>
          <a:prstGeom prst="rect">
            <a:avLst/>
          </a:prstGeom>
        </p:spPr>
        <p:txBody>
          <a:bodyPr anchor="t">
            <a:noAutofit/>
          </a:bodyPr>
          <a:lstStyle>
            <a:lvl1pPr>
              <a:lnSpc>
                <a:spcPts val="4950"/>
              </a:lnSpc>
              <a:defRPr sz="4500">
                <a:solidFill>
                  <a:schemeClr val="tx1"/>
                </a:solidFill>
                <a:latin typeface="+mj-lt"/>
              </a:defRPr>
            </a:lvl1pPr>
          </a:lstStyle>
          <a:p>
            <a:r>
              <a:rPr lang="en-US" dirty="0"/>
              <a:t>Presentation title</a:t>
            </a:r>
            <a:endParaRPr dirty="0"/>
          </a:p>
        </p:txBody>
      </p:sp>
      <p:sp>
        <p:nvSpPr>
          <p:cNvPr id="14" name="Text Placeholder 13">
            <a:extLst>
              <a:ext uri="{FF2B5EF4-FFF2-40B4-BE49-F238E27FC236}">
                <a16:creationId xmlns:a16="http://schemas.microsoft.com/office/drawing/2014/main" id="{5F0BB121-6DCA-495A-8EC9-6D371CA213CC}"/>
              </a:ext>
            </a:extLst>
          </p:cNvPr>
          <p:cNvSpPr>
            <a:spLocks noGrp="1"/>
          </p:cNvSpPr>
          <p:nvPr>
            <p:ph type="body" sz="quarter" idx="10" hasCustomPrompt="1"/>
          </p:nvPr>
        </p:nvSpPr>
        <p:spPr>
          <a:xfrm>
            <a:off x="523385" y="4797326"/>
            <a:ext cx="1112532" cy="298450"/>
          </a:xfrm>
          <a:prstGeom prst="rect">
            <a:avLst/>
          </a:prstGeom>
        </p:spPr>
        <p:txBody>
          <a:bodyPr/>
          <a:lstStyle>
            <a:lvl1pPr marL="0" indent="0">
              <a:buNone/>
              <a:defRPr sz="1500">
                <a:solidFill>
                  <a:schemeClr val="tx1"/>
                </a:solidFill>
                <a:latin typeface="+mj-lt"/>
              </a:defRPr>
            </a:lvl1pPr>
            <a:lvl2pPr>
              <a:defRPr sz="1600"/>
            </a:lvl2pPr>
            <a:lvl3pPr>
              <a:defRPr sz="1600"/>
            </a:lvl3pPr>
            <a:lvl4pPr>
              <a:defRPr sz="1600"/>
            </a:lvl4pPr>
            <a:lvl5pPr>
              <a:defRPr sz="1600"/>
            </a:lvl5pPr>
          </a:lstStyle>
          <a:p>
            <a:pPr lvl="0"/>
            <a:r>
              <a:rPr lang="en-GB" dirty="0"/>
              <a:t>July 2020</a:t>
            </a:r>
            <a:endParaRPr lang="en-US" dirty="0"/>
          </a:p>
        </p:txBody>
      </p:sp>
      <p:sp>
        <p:nvSpPr>
          <p:cNvPr id="15" name="Text Placeholder 13">
            <a:extLst>
              <a:ext uri="{FF2B5EF4-FFF2-40B4-BE49-F238E27FC236}">
                <a16:creationId xmlns:a16="http://schemas.microsoft.com/office/drawing/2014/main" id="{2B33C97A-F635-4A59-A570-1C73F53375E7}"/>
              </a:ext>
            </a:extLst>
          </p:cNvPr>
          <p:cNvSpPr>
            <a:spLocks noGrp="1"/>
          </p:cNvSpPr>
          <p:nvPr>
            <p:ph type="body" sz="quarter" idx="11" hasCustomPrompt="1"/>
          </p:nvPr>
        </p:nvSpPr>
        <p:spPr>
          <a:xfrm>
            <a:off x="530135" y="5091708"/>
            <a:ext cx="2637324" cy="298450"/>
          </a:xfrm>
          <a:prstGeom prst="rect">
            <a:avLst/>
          </a:prstGeom>
        </p:spPr>
        <p:txBody>
          <a:bodyPr/>
          <a:lstStyle>
            <a:lvl1pPr marL="0" indent="0">
              <a:buNone/>
              <a:defRPr sz="1500">
                <a:solidFill>
                  <a:schemeClr val="tx1"/>
                </a:solidFill>
                <a:latin typeface="+mj-lt"/>
              </a:defRPr>
            </a:lvl1pPr>
            <a:lvl2pPr>
              <a:defRPr sz="1600"/>
            </a:lvl2pPr>
            <a:lvl3pPr>
              <a:defRPr sz="1600"/>
            </a:lvl3pPr>
            <a:lvl4pPr>
              <a:defRPr sz="1600"/>
            </a:lvl4pPr>
            <a:lvl5pPr>
              <a:defRPr sz="1600"/>
            </a:lvl5pPr>
          </a:lstStyle>
          <a:p>
            <a:pPr lvl="0"/>
            <a:r>
              <a:rPr lang="en-GB" dirty="0"/>
              <a:t>Asaf Yaniv  |  Lisa Bennett</a:t>
            </a:r>
          </a:p>
        </p:txBody>
      </p:sp>
      <p:sp>
        <p:nvSpPr>
          <p:cNvPr id="22" name="Footer Placeholder 4">
            <a:extLst>
              <a:ext uri="{FF2B5EF4-FFF2-40B4-BE49-F238E27FC236}">
                <a16:creationId xmlns:a16="http://schemas.microsoft.com/office/drawing/2014/main" id="{BC5A1506-A650-4C6C-99CD-C456A3826615}"/>
              </a:ext>
            </a:extLst>
          </p:cNvPr>
          <p:cNvSpPr>
            <a:spLocks noGrp="1"/>
          </p:cNvSpPr>
          <p:nvPr>
            <p:ph type="ftr" sz="quarter" idx="3"/>
          </p:nvPr>
        </p:nvSpPr>
        <p:spPr>
          <a:xfrm>
            <a:off x="731037" y="6351587"/>
            <a:ext cx="1097756" cy="365125"/>
          </a:xfrm>
          <a:prstGeom prst="rect">
            <a:avLst/>
          </a:prstGeom>
          <a:noFill/>
        </p:spPr>
        <p:txBody>
          <a:bodyPr vert="horz" lIns="91440" tIns="45720" rIns="91440" bIns="45720" rtlCol="0" anchor="ctr"/>
          <a:lstStyle>
            <a:lvl1pPr algn="ctr">
              <a:defRPr sz="1000">
                <a:solidFill>
                  <a:schemeClr val="tx1">
                    <a:tint val="75000"/>
                  </a:schemeClr>
                </a:solidFill>
              </a:defRPr>
            </a:lvl1pPr>
          </a:lstStyle>
          <a:p>
            <a:r>
              <a:rPr lang="en-US"/>
              <a:t>- Confidential -</a:t>
            </a:r>
            <a:endParaRPr lang="en-US" dirty="0"/>
          </a:p>
        </p:txBody>
      </p:sp>
      <p:sp>
        <p:nvSpPr>
          <p:cNvPr id="23" name="Slide Number Placeholder 5">
            <a:extLst>
              <a:ext uri="{FF2B5EF4-FFF2-40B4-BE49-F238E27FC236}">
                <a16:creationId xmlns:a16="http://schemas.microsoft.com/office/drawing/2014/main" id="{BDCF61EB-2D6F-4049-823A-7427B55391C3}"/>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2E75CB79-8733-4231-A645-59CFF2055464}" type="slidenum">
              <a:rPr lang="en-US" smtClean="0"/>
              <a:pPr/>
              <a:t>‹#›</a:t>
            </a:fld>
            <a:endParaRPr lang="en-US" dirty="0"/>
          </a:p>
        </p:txBody>
      </p:sp>
      <p:sp>
        <p:nvSpPr>
          <p:cNvPr id="11" name="Subtitle 2">
            <a:extLst>
              <a:ext uri="{FF2B5EF4-FFF2-40B4-BE49-F238E27FC236}">
                <a16:creationId xmlns:a16="http://schemas.microsoft.com/office/drawing/2014/main" id="{71E5CDBD-CDAC-4BFF-8C14-55D26E0DC9E6}"/>
              </a:ext>
            </a:extLst>
          </p:cNvPr>
          <p:cNvSpPr>
            <a:spLocks noGrp="1"/>
          </p:cNvSpPr>
          <p:nvPr>
            <p:ph type="subTitle" idx="1" hasCustomPrompt="1"/>
          </p:nvPr>
        </p:nvSpPr>
        <p:spPr>
          <a:xfrm>
            <a:off x="538827" y="2989361"/>
            <a:ext cx="4876800" cy="528241"/>
          </a:xfrm>
          <a:prstGeom prst="rect">
            <a:avLst/>
          </a:prstGeom>
        </p:spPr>
        <p:txBody>
          <a:bodyPr/>
          <a:lstStyle>
            <a:lvl1pPr marL="0" indent="0" algn="l">
              <a:buNone/>
              <a:defRPr lang="en-US" sz="2200" b="0" i="0" u="none" strike="noStrike" cap="none" spc="0" baseline="0" dirty="0" smtClean="0">
                <a:solidFill>
                  <a:schemeClr val="tx1"/>
                </a:solidFill>
                <a:uFillTx/>
                <a:latin typeface="Centra No1"/>
                <a:ea typeface="Centra No1"/>
                <a:cs typeface="Centra No1"/>
                <a:sym typeface="Centra No1"/>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This is a cover slide with image</a:t>
            </a:r>
          </a:p>
        </p:txBody>
      </p:sp>
    </p:spTree>
    <p:extLst>
      <p:ext uri="{BB962C8B-B14F-4D97-AF65-F5344CB8AC3E}">
        <p14:creationId xmlns:p14="http://schemas.microsoft.com/office/powerpoint/2010/main" val="2113111189"/>
      </p:ext>
    </p:extLst>
  </p:cSld>
  <p:clrMapOvr>
    <a:masterClrMapping/>
  </p:clrMapOvr>
  <p:transition spd="med"/>
  <p:extLst>
    <p:ext uri="{DCECCB84-F9BA-43D5-87BE-67443E8EF086}">
      <p15:sldGuideLst xmlns:p15="http://schemas.microsoft.com/office/powerpoint/2012/main"/>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9126F-9321-4406-9894-C84F8F3C5E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BAB96B-20FC-4D79-9FCD-FC55063098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8AA952-D3A5-47F7-92E4-944ABD793DE4}"/>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9FAB0F76-A8E8-4427-81E6-FF2F05D88710}"/>
              </a:ext>
            </a:extLst>
          </p:cNvPr>
          <p:cNvSpPr>
            <a:spLocks noGrp="1"/>
          </p:cNvSpPr>
          <p:nvPr>
            <p:ph type="ftr" sz="quarter" idx="11"/>
          </p:nvPr>
        </p:nvSpPr>
        <p:spPr/>
        <p:txBody>
          <a:bodyPr/>
          <a:lstStyle/>
          <a:p>
            <a:r>
              <a:rPr lang="en-US"/>
              <a:t>- Confidential -</a:t>
            </a:r>
          </a:p>
        </p:txBody>
      </p:sp>
      <p:sp>
        <p:nvSpPr>
          <p:cNvPr id="6" name="Slide Number Placeholder 5">
            <a:extLst>
              <a:ext uri="{FF2B5EF4-FFF2-40B4-BE49-F238E27FC236}">
                <a16:creationId xmlns:a16="http://schemas.microsoft.com/office/drawing/2014/main" id="{5D242EA4-E8B5-4FB9-B144-79114B03BA29}"/>
              </a:ext>
            </a:extLst>
          </p:cNvPr>
          <p:cNvSpPr>
            <a:spLocks noGrp="1"/>
          </p:cNvSpPr>
          <p:nvPr>
            <p:ph type="sldNum" sz="quarter" idx="12"/>
          </p:nvPr>
        </p:nvSpPr>
        <p:spPr/>
        <p:txBody>
          <a:bodyPr/>
          <a:lstStyle/>
          <a:p>
            <a:fld id="{F7A12F95-FBF4-4990-8F48-CA261A2CA965}" type="slidenum">
              <a:rPr lang="en-US" smtClean="0"/>
              <a:t>‹#›</a:t>
            </a:fld>
            <a:endParaRPr lang="en-US"/>
          </a:p>
        </p:txBody>
      </p:sp>
    </p:spTree>
    <p:extLst>
      <p:ext uri="{BB962C8B-B14F-4D97-AF65-F5344CB8AC3E}">
        <p14:creationId xmlns:p14="http://schemas.microsoft.com/office/powerpoint/2010/main" val="321353361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01AC2BD2-0745-4DD1-84B6-6305A7F246A9}"/>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9" name="Slide Number Placeholder 5">
            <a:extLst>
              <a:ext uri="{FF2B5EF4-FFF2-40B4-BE49-F238E27FC236}">
                <a16:creationId xmlns:a16="http://schemas.microsoft.com/office/drawing/2014/main" id="{EC143E85-64B2-40D8-93BB-B3216EB726AB}"/>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pic>
        <p:nvPicPr>
          <p:cNvPr id="7" name="Kaltura_Logo_Horizontal_ColorSun_BlackText_big.png" descr="Kaltura_Logo_Horizontal_ColorSun_BlackText_big.png">
            <a:extLst>
              <a:ext uri="{FF2B5EF4-FFF2-40B4-BE49-F238E27FC236}">
                <a16:creationId xmlns:a16="http://schemas.microsoft.com/office/drawing/2014/main" id="{6271D45A-C22B-4F84-B418-B46DE73255BD}"/>
              </a:ext>
            </a:extLst>
          </p:cNvPr>
          <p:cNvPicPr>
            <a:picLocks noChangeAspect="1"/>
          </p:cNvPicPr>
          <p:nvPr userDrawn="1"/>
        </p:nvPicPr>
        <p:blipFill>
          <a:blip r:embed="rId2"/>
          <a:stretch>
            <a:fillRect/>
          </a:stretch>
        </p:blipFill>
        <p:spPr>
          <a:xfrm>
            <a:off x="10743669" y="6335056"/>
            <a:ext cx="1118941" cy="287915"/>
          </a:xfrm>
          <a:prstGeom prst="rect">
            <a:avLst/>
          </a:prstGeom>
          <a:ln w="12700">
            <a:miter lim="400000"/>
          </a:ln>
        </p:spPr>
      </p:pic>
      <p:sp>
        <p:nvSpPr>
          <p:cNvPr id="2" name="Title 1">
            <a:extLst>
              <a:ext uri="{FF2B5EF4-FFF2-40B4-BE49-F238E27FC236}">
                <a16:creationId xmlns:a16="http://schemas.microsoft.com/office/drawing/2014/main" id="{F7D2D6DE-6A61-45D3-982F-0F9EBB742A6D}"/>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A029DE0E-31E0-48FB-9E42-28B1C12E8BFA}"/>
              </a:ext>
            </a:extLst>
          </p:cNvPr>
          <p:cNvSpPr>
            <a:spLocks noGrp="1"/>
          </p:cNvSpPr>
          <p:nvPr>
            <p:ph type="body" sz="quarter" idx="10"/>
          </p:nvPr>
        </p:nvSpPr>
        <p:spPr>
          <a:xfrm>
            <a:off x="428631" y="1155700"/>
            <a:ext cx="8126412" cy="3352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22770628"/>
      </p:ext>
    </p:extLst>
  </p:cSld>
  <p:clrMapOvr>
    <a:masterClrMapping/>
  </p:clrMapOvr>
  <p:transition spd="med"/>
  <p:extLst>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_Blank w/ title">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01AC2BD2-0745-4DD1-84B6-6305A7F246A9}"/>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9" name="Slide Number Placeholder 5">
            <a:extLst>
              <a:ext uri="{FF2B5EF4-FFF2-40B4-BE49-F238E27FC236}">
                <a16:creationId xmlns:a16="http://schemas.microsoft.com/office/drawing/2014/main" id="{EC143E85-64B2-40D8-93BB-B3216EB726AB}"/>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pic>
        <p:nvPicPr>
          <p:cNvPr id="7" name="Kaltura_Logo_Horizontal_ColorSun_BlackText_big.png" descr="Kaltura_Logo_Horizontal_ColorSun_BlackText_big.png">
            <a:extLst>
              <a:ext uri="{FF2B5EF4-FFF2-40B4-BE49-F238E27FC236}">
                <a16:creationId xmlns:a16="http://schemas.microsoft.com/office/drawing/2014/main" id="{54F01BB2-4962-4841-8C32-53F2E0002FB1}"/>
              </a:ext>
            </a:extLst>
          </p:cNvPr>
          <p:cNvPicPr>
            <a:picLocks noChangeAspect="1"/>
          </p:cNvPicPr>
          <p:nvPr userDrawn="1"/>
        </p:nvPicPr>
        <p:blipFill>
          <a:blip r:embed="rId2"/>
          <a:stretch>
            <a:fillRect/>
          </a:stretch>
        </p:blipFill>
        <p:spPr>
          <a:xfrm>
            <a:off x="10743669" y="6335056"/>
            <a:ext cx="1118941" cy="287915"/>
          </a:xfrm>
          <a:prstGeom prst="rect">
            <a:avLst/>
          </a:prstGeom>
          <a:ln w="12700">
            <a:miter lim="400000"/>
          </a:ln>
        </p:spPr>
      </p:pic>
      <p:sp>
        <p:nvSpPr>
          <p:cNvPr id="2" name="Title 1">
            <a:extLst>
              <a:ext uri="{FF2B5EF4-FFF2-40B4-BE49-F238E27FC236}">
                <a16:creationId xmlns:a16="http://schemas.microsoft.com/office/drawing/2014/main" id="{F9D46FCD-4752-46B7-A89F-B4F0D67CD51A}"/>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F0B80F4A-8957-4370-AF3B-7DECB19B2558}"/>
              </a:ext>
            </a:extLst>
          </p:cNvPr>
          <p:cNvPicPr>
            <a:picLocks noChangeAspect="1"/>
          </p:cNvPicPr>
          <p:nvPr userDrawn="1"/>
        </p:nvPicPr>
        <p:blipFill>
          <a:blip r:embed="rId3"/>
          <a:stretch>
            <a:fillRect/>
          </a:stretch>
        </p:blipFill>
        <p:spPr>
          <a:xfrm>
            <a:off x="12395075" y="5757792"/>
            <a:ext cx="1955925" cy="1100208"/>
          </a:xfrm>
          <a:prstGeom prst="rect">
            <a:avLst/>
          </a:prstGeom>
        </p:spPr>
      </p:pic>
    </p:spTree>
    <p:extLst>
      <p:ext uri="{BB962C8B-B14F-4D97-AF65-F5344CB8AC3E}">
        <p14:creationId xmlns:p14="http://schemas.microsoft.com/office/powerpoint/2010/main" val="711848987"/>
      </p:ext>
    </p:extLst>
  </p:cSld>
  <p:clrMapOvr>
    <a:masterClrMapping/>
  </p:clrMapOvr>
  <p:transition spd="med"/>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Divider slide w/ video">
    <p:spTree>
      <p:nvGrpSpPr>
        <p:cNvPr id="1" name=""/>
        <p:cNvGrpSpPr/>
        <p:nvPr/>
      </p:nvGrpSpPr>
      <p:grpSpPr>
        <a:xfrm>
          <a:off x="0" y="0"/>
          <a:ext cx="0" cy="0"/>
          <a:chOff x="0" y="0"/>
          <a:chExt cx="0" cy="0"/>
        </a:xfrm>
      </p:grpSpPr>
      <p:pic>
        <p:nvPicPr>
          <p:cNvPr id="9" name="divider_1.mp4" descr="divider_1.mp4">
            <a:extLst>
              <a:ext uri="{FF2B5EF4-FFF2-40B4-BE49-F238E27FC236}">
                <a16:creationId xmlns:a16="http://schemas.microsoft.com/office/drawing/2014/main" id="{4F039785-1DA1-4F7C-88ED-83C10FCC9BE9}"/>
              </a:ext>
            </a:extLst>
          </p:cNvPr>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0" y="558"/>
            <a:ext cx="12192000" cy="6858000"/>
          </a:xfrm>
          <a:prstGeom prst="rect">
            <a:avLst/>
          </a:prstGeom>
          <a:ln w="12700">
            <a:miter lim="400000"/>
          </a:ln>
        </p:spPr>
      </p:pic>
      <p:sp>
        <p:nvSpPr>
          <p:cNvPr id="10" name="Footer Placeholder 4">
            <a:extLst>
              <a:ext uri="{FF2B5EF4-FFF2-40B4-BE49-F238E27FC236}">
                <a16:creationId xmlns:a16="http://schemas.microsoft.com/office/drawing/2014/main" id="{C38A3DFC-B44E-412A-B0AD-8B810952D16C}"/>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033A1EF5-18AA-4965-B667-22DB68D9CEB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1" name="Presentation title">
            <a:extLst>
              <a:ext uri="{FF2B5EF4-FFF2-40B4-BE49-F238E27FC236}">
                <a16:creationId xmlns:a16="http://schemas.microsoft.com/office/drawing/2014/main" id="{F2D33F65-4AB2-412D-8D10-0A4DEB3CD7C3}"/>
              </a:ext>
            </a:extLst>
          </p:cNvPr>
          <p:cNvSpPr txBox="1">
            <a:spLocks noGrp="1"/>
          </p:cNvSpPr>
          <p:nvPr>
            <p:ph type="title" hasCustomPrompt="1"/>
          </p:nvPr>
        </p:nvSpPr>
        <p:spPr>
          <a:xfrm>
            <a:off x="483300" y="2306221"/>
            <a:ext cx="5612700" cy="812899"/>
          </a:xfrm>
          <a:prstGeom prst="rect">
            <a:avLst/>
          </a:prstGeom>
        </p:spPr>
        <p:txBody>
          <a:bodyPr anchor="t">
            <a:noAutofit/>
          </a:bodyPr>
          <a:lstStyle>
            <a:lvl1pPr>
              <a:lnSpc>
                <a:spcPts val="4950"/>
              </a:lnSpc>
              <a:defRPr sz="4500">
                <a:solidFill>
                  <a:schemeClr val="tx1"/>
                </a:solidFill>
                <a:latin typeface="+mj-lt"/>
              </a:defRPr>
            </a:lvl1pPr>
          </a:lstStyle>
          <a:p>
            <a:r>
              <a:rPr lang="en-US" dirty="0"/>
              <a:t>Divider slide</a:t>
            </a:r>
            <a:endParaRPr dirty="0"/>
          </a:p>
        </p:txBody>
      </p:sp>
      <p:sp>
        <p:nvSpPr>
          <p:cNvPr id="12" name="Text Placeholder 2">
            <a:extLst>
              <a:ext uri="{FF2B5EF4-FFF2-40B4-BE49-F238E27FC236}">
                <a16:creationId xmlns:a16="http://schemas.microsoft.com/office/drawing/2014/main" id="{9BBE5D8D-10F5-44CE-ADF3-A5076799D113}"/>
              </a:ext>
            </a:extLst>
          </p:cNvPr>
          <p:cNvSpPr>
            <a:spLocks noGrp="1"/>
          </p:cNvSpPr>
          <p:nvPr>
            <p:ph type="body" sz="quarter" idx="13" hasCustomPrompt="1"/>
          </p:nvPr>
        </p:nvSpPr>
        <p:spPr>
          <a:xfrm>
            <a:off x="529020" y="3049274"/>
            <a:ext cx="5494757" cy="391714"/>
          </a:xfrm>
          <a:prstGeom prst="rect">
            <a:avLst/>
          </a:prstGeom>
        </p:spPr>
        <p:txBody>
          <a:bodyPr/>
          <a:lstStyle>
            <a:lvl1pPr marL="0" indent="0">
              <a:lnSpc>
                <a:spcPts val="2150"/>
              </a:lnSpc>
              <a:buNone/>
              <a:defRPr sz="2200">
                <a:solidFill>
                  <a:schemeClr val="tx1"/>
                </a:solidFill>
                <a:latin typeface="Centra No1" pitchFamily="50" charset="0"/>
                <a:ea typeface="Centra No1" pitchFamily="50" charset="0"/>
              </a:defRPr>
            </a:lvl1pPr>
            <a:lvl2pPr marL="317500" indent="0">
              <a:buNone/>
              <a:defRPr>
                <a:latin typeface="Centra No1" pitchFamily="50" charset="0"/>
                <a:ea typeface="Centra No1" pitchFamily="50" charset="0"/>
              </a:defRPr>
            </a:lvl2pPr>
            <a:lvl3pPr marL="635000" indent="0">
              <a:buNone/>
              <a:defRPr>
                <a:latin typeface="Centra No1" pitchFamily="50" charset="0"/>
                <a:ea typeface="Centra No1" pitchFamily="50" charset="0"/>
              </a:defRPr>
            </a:lvl3pPr>
            <a:lvl4pPr marL="952500" indent="0">
              <a:buNone/>
              <a:defRPr>
                <a:latin typeface="Centra No1" pitchFamily="50" charset="0"/>
                <a:ea typeface="Centra No1" pitchFamily="50" charset="0"/>
              </a:defRPr>
            </a:lvl4pPr>
            <a:lvl5pPr marL="1270000" indent="0">
              <a:buNone/>
              <a:defRPr>
                <a:latin typeface="Centra No1" pitchFamily="50" charset="0"/>
                <a:ea typeface="Centra No1" pitchFamily="50" charset="0"/>
              </a:defRPr>
            </a:lvl5pPr>
          </a:lstStyle>
          <a:p>
            <a:pPr lvl="0"/>
            <a:r>
              <a:rPr lang="en-GB" dirty="0"/>
              <a:t>This is a divider slide with video</a:t>
            </a:r>
          </a:p>
        </p:txBody>
      </p:sp>
    </p:spTree>
    <p:extLst>
      <p:ext uri="{BB962C8B-B14F-4D97-AF65-F5344CB8AC3E}">
        <p14:creationId xmlns:p14="http://schemas.microsoft.com/office/powerpoint/2010/main" val="6650243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79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9"/>
                </p:tgtEl>
              </p:cMediaNode>
            </p:vide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Divider slide w/ video">
    <p:spTree>
      <p:nvGrpSpPr>
        <p:cNvPr id="1" name=""/>
        <p:cNvGrpSpPr/>
        <p:nvPr/>
      </p:nvGrpSpPr>
      <p:grpSpPr>
        <a:xfrm>
          <a:off x="0" y="0"/>
          <a:ext cx="0" cy="0"/>
          <a:chOff x="0" y="0"/>
          <a:chExt cx="0" cy="0"/>
        </a:xfrm>
      </p:grpSpPr>
      <p:pic>
        <p:nvPicPr>
          <p:cNvPr id="9" name="divider_2.mp4" descr="divider_2.mp4">
            <a:extLst>
              <a:ext uri="{FF2B5EF4-FFF2-40B4-BE49-F238E27FC236}">
                <a16:creationId xmlns:a16="http://schemas.microsoft.com/office/drawing/2014/main" id="{A06BF37A-2D08-4C20-81D0-762B630367B0}"/>
              </a:ext>
            </a:extLst>
          </p:cNvPr>
          <p:cNvPicPr>
            <a:picLocks/>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a:ln w="12700">
            <a:miter lim="400000"/>
          </a:ln>
        </p:spPr>
      </p:pic>
      <p:sp>
        <p:nvSpPr>
          <p:cNvPr id="8" name="Footer Placeholder 4">
            <a:extLst>
              <a:ext uri="{FF2B5EF4-FFF2-40B4-BE49-F238E27FC236}">
                <a16:creationId xmlns:a16="http://schemas.microsoft.com/office/drawing/2014/main" id="{C797B10C-B2E4-4CFD-A2CE-7D4572C5D762}"/>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124DA988-0F45-4D58-B871-4AA76CC8B650}"/>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1" name="Presentation title">
            <a:extLst>
              <a:ext uri="{FF2B5EF4-FFF2-40B4-BE49-F238E27FC236}">
                <a16:creationId xmlns:a16="http://schemas.microsoft.com/office/drawing/2014/main" id="{A53BF98F-2E65-4711-9DC1-64B104B8E421}"/>
              </a:ext>
            </a:extLst>
          </p:cNvPr>
          <p:cNvSpPr txBox="1">
            <a:spLocks noGrp="1"/>
          </p:cNvSpPr>
          <p:nvPr>
            <p:ph type="title" hasCustomPrompt="1"/>
          </p:nvPr>
        </p:nvSpPr>
        <p:spPr>
          <a:xfrm>
            <a:off x="483300" y="2306221"/>
            <a:ext cx="5612700" cy="812899"/>
          </a:xfrm>
          <a:prstGeom prst="rect">
            <a:avLst/>
          </a:prstGeom>
        </p:spPr>
        <p:txBody>
          <a:bodyPr anchor="t">
            <a:noAutofit/>
          </a:bodyPr>
          <a:lstStyle>
            <a:lvl1pPr>
              <a:lnSpc>
                <a:spcPts val="4950"/>
              </a:lnSpc>
              <a:defRPr sz="4500">
                <a:solidFill>
                  <a:schemeClr val="tx1"/>
                </a:solidFill>
                <a:latin typeface="+mj-lt"/>
              </a:defRPr>
            </a:lvl1pPr>
          </a:lstStyle>
          <a:p>
            <a:r>
              <a:rPr lang="en-US" dirty="0"/>
              <a:t>Divider slide</a:t>
            </a:r>
            <a:endParaRPr dirty="0"/>
          </a:p>
        </p:txBody>
      </p:sp>
      <p:sp>
        <p:nvSpPr>
          <p:cNvPr id="12" name="Text Placeholder 2">
            <a:extLst>
              <a:ext uri="{FF2B5EF4-FFF2-40B4-BE49-F238E27FC236}">
                <a16:creationId xmlns:a16="http://schemas.microsoft.com/office/drawing/2014/main" id="{6CDBA002-CC51-46C8-A052-99A53D3A9D86}"/>
              </a:ext>
            </a:extLst>
          </p:cNvPr>
          <p:cNvSpPr>
            <a:spLocks noGrp="1"/>
          </p:cNvSpPr>
          <p:nvPr>
            <p:ph type="body" sz="quarter" idx="13" hasCustomPrompt="1"/>
          </p:nvPr>
        </p:nvSpPr>
        <p:spPr>
          <a:xfrm>
            <a:off x="529020" y="3049274"/>
            <a:ext cx="5494757" cy="391714"/>
          </a:xfrm>
          <a:prstGeom prst="rect">
            <a:avLst/>
          </a:prstGeom>
        </p:spPr>
        <p:txBody>
          <a:bodyPr/>
          <a:lstStyle>
            <a:lvl1pPr marL="0" indent="0">
              <a:lnSpc>
                <a:spcPts val="2150"/>
              </a:lnSpc>
              <a:buNone/>
              <a:defRPr sz="2200">
                <a:solidFill>
                  <a:schemeClr val="tx1"/>
                </a:solidFill>
                <a:latin typeface="Centra No1" pitchFamily="50" charset="0"/>
                <a:ea typeface="Centra No1" pitchFamily="50" charset="0"/>
              </a:defRPr>
            </a:lvl1pPr>
            <a:lvl2pPr marL="317500" indent="0">
              <a:buNone/>
              <a:defRPr>
                <a:latin typeface="Centra No1" pitchFamily="50" charset="0"/>
                <a:ea typeface="Centra No1" pitchFamily="50" charset="0"/>
              </a:defRPr>
            </a:lvl2pPr>
            <a:lvl3pPr marL="635000" indent="0">
              <a:buNone/>
              <a:defRPr>
                <a:latin typeface="Centra No1" pitchFamily="50" charset="0"/>
                <a:ea typeface="Centra No1" pitchFamily="50" charset="0"/>
              </a:defRPr>
            </a:lvl3pPr>
            <a:lvl4pPr marL="952500" indent="0">
              <a:buNone/>
              <a:defRPr>
                <a:latin typeface="Centra No1" pitchFamily="50" charset="0"/>
                <a:ea typeface="Centra No1" pitchFamily="50" charset="0"/>
              </a:defRPr>
            </a:lvl4pPr>
            <a:lvl5pPr marL="1270000" indent="0">
              <a:buNone/>
              <a:defRPr>
                <a:latin typeface="Centra No1" pitchFamily="50" charset="0"/>
                <a:ea typeface="Centra No1" pitchFamily="50" charset="0"/>
              </a:defRPr>
            </a:lvl5pPr>
          </a:lstStyle>
          <a:p>
            <a:pPr lvl="0"/>
            <a:r>
              <a:rPr lang="en-GB" dirty="0"/>
              <a:t>This is a divider slide with video</a:t>
            </a:r>
          </a:p>
        </p:txBody>
      </p:sp>
    </p:spTree>
    <p:extLst>
      <p:ext uri="{BB962C8B-B14F-4D97-AF65-F5344CB8AC3E}">
        <p14:creationId xmlns:p14="http://schemas.microsoft.com/office/powerpoint/2010/main" val="40711458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79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9"/>
                </p:tgtEl>
              </p:cMediaNode>
            </p:video>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Divider slide w/ video">
    <p:spTree>
      <p:nvGrpSpPr>
        <p:cNvPr id="1" name=""/>
        <p:cNvGrpSpPr/>
        <p:nvPr/>
      </p:nvGrpSpPr>
      <p:grpSpPr>
        <a:xfrm>
          <a:off x="0" y="0"/>
          <a:ext cx="0" cy="0"/>
          <a:chOff x="0" y="0"/>
          <a:chExt cx="0" cy="0"/>
        </a:xfrm>
      </p:grpSpPr>
      <p:pic>
        <p:nvPicPr>
          <p:cNvPr id="13" name="divider_5.mp4" descr="divider_5.mp4">
            <a:extLst>
              <a:ext uri="{FF2B5EF4-FFF2-40B4-BE49-F238E27FC236}">
                <a16:creationId xmlns:a16="http://schemas.microsoft.com/office/drawing/2014/main" id="{499DB1B2-ED0B-404B-A9EE-ABE57234C809}"/>
              </a:ext>
            </a:extLst>
          </p:cNvPr>
          <p:cNvPicPr>
            <a:picLocks/>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a:ln w="12700">
            <a:miter lim="400000"/>
          </a:ln>
        </p:spPr>
      </p:pic>
      <p:sp>
        <p:nvSpPr>
          <p:cNvPr id="14" name="Footer Placeholder 4">
            <a:extLst>
              <a:ext uri="{FF2B5EF4-FFF2-40B4-BE49-F238E27FC236}">
                <a16:creationId xmlns:a16="http://schemas.microsoft.com/office/drawing/2014/main" id="{4906935F-043B-4CAC-818D-673AF7C6F32B}"/>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5" name="Slide Number Placeholder 5">
            <a:extLst>
              <a:ext uri="{FF2B5EF4-FFF2-40B4-BE49-F238E27FC236}">
                <a16:creationId xmlns:a16="http://schemas.microsoft.com/office/drawing/2014/main" id="{5942F2B5-A9EF-4022-85A5-BF70A1F3E2E7}"/>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9" name="Presentation title">
            <a:extLst>
              <a:ext uri="{FF2B5EF4-FFF2-40B4-BE49-F238E27FC236}">
                <a16:creationId xmlns:a16="http://schemas.microsoft.com/office/drawing/2014/main" id="{7D7F0D5B-B3F3-4D3D-A126-201A34422191}"/>
              </a:ext>
            </a:extLst>
          </p:cNvPr>
          <p:cNvSpPr txBox="1">
            <a:spLocks noGrp="1"/>
          </p:cNvSpPr>
          <p:nvPr>
            <p:ph type="title" hasCustomPrompt="1"/>
          </p:nvPr>
        </p:nvSpPr>
        <p:spPr>
          <a:xfrm>
            <a:off x="483300" y="2306221"/>
            <a:ext cx="5612700" cy="812899"/>
          </a:xfrm>
          <a:prstGeom prst="rect">
            <a:avLst/>
          </a:prstGeom>
        </p:spPr>
        <p:txBody>
          <a:bodyPr anchor="t">
            <a:noAutofit/>
          </a:bodyPr>
          <a:lstStyle>
            <a:lvl1pPr>
              <a:lnSpc>
                <a:spcPts val="4950"/>
              </a:lnSpc>
              <a:defRPr sz="4500">
                <a:solidFill>
                  <a:schemeClr val="tx1"/>
                </a:solidFill>
                <a:latin typeface="+mj-lt"/>
              </a:defRPr>
            </a:lvl1pPr>
          </a:lstStyle>
          <a:p>
            <a:r>
              <a:rPr lang="en-US" dirty="0"/>
              <a:t>Divider slide</a:t>
            </a:r>
            <a:endParaRPr dirty="0"/>
          </a:p>
        </p:txBody>
      </p:sp>
      <p:sp>
        <p:nvSpPr>
          <p:cNvPr id="10" name="Text Placeholder 2">
            <a:extLst>
              <a:ext uri="{FF2B5EF4-FFF2-40B4-BE49-F238E27FC236}">
                <a16:creationId xmlns:a16="http://schemas.microsoft.com/office/drawing/2014/main" id="{3CFB4B85-A68F-4DFC-B01C-0711A016EB77}"/>
              </a:ext>
            </a:extLst>
          </p:cNvPr>
          <p:cNvSpPr>
            <a:spLocks noGrp="1"/>
          </p:cNvSpPr>
          <p:nvPr>
            <p:ph type="body" sz="quarter" idx="13" hasCustomPrompt="1"/>
          </p:nvPr>
        </p:nvSpPr>
        <p:spPr>
          <a:xfrm>
            <a:off x="529020" y="3049274"/>
            <a:ext cx="5494757" cy="391714"/>
          </a:xfrm>
          <a:prstGeom prst="rect">
            <a:avLst/>
          </a:prstGeom>
        </p:spPr>
        <p:txBody>
          <a:bodyPr/>
          <a:lstStyle>
            <a:lvl1pPr marL="0" indent="0">
              <a:lnSpc>
                <a:spcPts val="2150"/>
              </a:lnSpc>
              <a:buNone/>
              <a:defRPr sz="2200">
                <a:solidFill>
                  <a:schemeClr val="tx1"/>
                </a:solidFill>
                <a:latin typeface="Centra No1" pitchFamily="50" charset="0"/>
                <a:ea typeface="Centra No1" pitchFamily="50" charset="0"/>
              </a:defRPr>
            </a:lvl1pPr>
            <a:lvl2pPr marL="317500" indent="0">
              <a:buNone/>
              <a:defRPr>
                <a:latin typeface="Centra No1" pitchFamily="50" charset="0"/>
                <a:ea typeface="Centra No1" pitchFamily="50" charset="0"/>
              </a:defRPr>
            </a:lvl2pPr>
            <a:lvl3pPr marL="635000" indent="0">
              <a:buNone/>
              <a:defRPr>
                <a:latin typeface="Centra No1" pitchFamily="50" charset="0"/>
                <a:ea typeface="Centra No1" pitchFamily="50" charset="0"/>
              </a:defRPr>
            </a:lvl3pPr>
            <a:lvl4pPr marL="952500" indent="0">
              <a:buNone/>
              <a:defRPr>
                <a:latin typeface="Centra No1" pitchFamily="50" charset="0"/>
                <a:ea typeface="Centra No1" pitchFamily="50" charset="0"/>
              </a:defRPr>
            </a:lvl4pPr>
            <a:lvl5pPr marL="1270000" indent="0">
              <a:buNone/>
              <a:defRPr>
                <a:latin typeface="Centra No1" pitchFamily="50" charset="0"/>
                <a:ea typeface="Centra No1" pitchFamily="50" charset="0"/>
              </a:defRPr>
            </a:lvl5pPr>
          </a:lstStyle>
          <a:p>
            <a:pPr lvl="0"/>
            <a:r>
              <a:rPr lang="en-GB" dirty="0"/>
              <a:t>This is a divider slide with video</a:t>
            </a:r>
          </a:p>
        </p:txBody>
      </p:sp>
    </p:spTree>
    <p:extLst>
      <p:ext uri="{BB962C8B-B14F-4D97-AF65-F5344CB8AC3E}">
        <p14:creationId xmlns:p14="http://schemas.microsoft.com/office/powerpoint/2010/main" val="9201251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2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13"/>
                </p:tgtEl>
              </p:cMediaNode>
            </p:video>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Divider slide w/ video">
    <p:spTree>
      <p:nvGrpSpPr>
        <p:cNvPr id="1" name=""/>
        <p:cNvGrpSpPr/>
        <p:nvPr/>
      </p:nvGrpSpPr>
      <p:grpSpPr>
        <a:xfrm>
          <a:off x="0" y="0"/>
          <a:ext cx="0" cy="0"/>
          <a:chOff x="0" y="0"/>
          <a:chExt cx="0" cy="0"/>
        </a:xfrm>
      </p:grpSpPr>
      <p:pic>
        <p:nvPicPr>
          <p:cNvPr id="14" name="divider_4.mp4" descr="divider_4.mp4">
            <a:extLst>
              <a:ext uri="{FF2B5EF4-FFF2-40B4-BE49-F238E27FC236}">
                <a16:creationId xmlns:a16="http://schemas.microsoft.com/office/drawing/2014/main" id="{DA0675AF-F0CB-491F-9090-6FAE1F3D5A75}"/>
              </a:ext>
            </a:extLst>
          </p:cNvPr>
          <p:cNvPicPr>
            <a:picLocks/>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a:ln w="12700">
            <a:miter lim="400000"/>
          </a:ln>
        </p:spPr>
      </p:pic>
      <p:sp>
        <p:nvSpPr>
          <p:cNvPr id="8" name="Footer Placeholder 4">
            <a:extLst>
              <a:ext uri="{FF2B5EF4-FFF2-40B4-BE49-F238E27FC236}">
                <a16:creationId xmlns:a16="http://schemas.microsoft.com/office/drawing/2014/main" id="{90C1601C-6070-4A51-9635-7621540C1EF4}"/>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0" name="Slide Number Placeholder 5">
            <a:extLst>
              <a:ext uri="{FF2B5EF4-FFF2-40B4-BE49-F238E27FC236}">
                <a16:creationId xmlns:a16="http://schemas.microsoft.com/office/drawing/2014/main" id="{F838BB72-9BD7-42D0-901F-D3AA41D5D0B7}"/>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1" name="Presentation title">
            <a:extLst>
              <a:ext uri="{FF2B5EF4-FFF2-40B4-BE49-F238E27FC236}">
                <a16:creationId xmlns:a16="http://schemas.microsoft.com/office/drawing/2014/main" id="{CD453698-48C9-4268-AC5E-281669E095B4}"/>
              </a:ext>
            </a:extLst>
          </p:cNvPr>
          <p:cNvSpPr txBox="1">
            <a:spLocks noGrp="1"/>
          </p:cNvSpPr>
          <p:nvPr>
            <p:ph type="title" hasCustomPrompt="1"/>
          </p:nvPr>
        </p:nvSpPr>
        <p:spPr>
          <a:xfrm>
            <a:off x="483300" y="2306221"/>
            <a:ext cx="5612700" cy="812899"/>
          </a:xfrm>
          <a:prstGeom prst="rect">
            <a:avLst/>
          </a:prstGeom>
        </p:spPr>
        <p:txBody>
          <a:bodyPr anchor="t">
            <a:noAutofit/>
          </a:bodyPr>
          <a:lstStyle>
            <a:lvl1pPr>
              <a:lnSpc>
                <a:spcPts val="4950"/>
              </a:lnSpc>
              <a:defRPr sz="4500">
                <a:solidFill>
                  <a:schemeClr val="tx1"/>
                </a:solidFill>
                <a:latin typeface="+mj-lt"/>
              </a:defRPr>
            </a:lvl1pPr>
          </a:lstStyle>
          <a:p>
            <a:r>
              <a:rPr lang="en-US" dirty="0"/>
              <a:t>Divider slide</a:t>
            </a:r>
            <a:endParaRPr dirty="0"/>
          </a:p>
        </p:txBody>
      </p:sp>
      <p:sp>
        <p:nvSpPr>
          <p:cNvPr id="12" name="Text Placeholder 2">
            <a:extLst>
              <a:ext uri="{FF2B5EF4-FFF2-40B4-BE49-F238E27FC236}">
                <a16:creationId xmlns:a16="http://schemas.microsoft.com/office/drawing/2014/main" id="{09F9BFB8-AA9F-42CD-8BEA-567810F43540}"/>
              </a:ext>
            </a:extLst>
          </p:cNvPr>
          <p:cNvSpPr>
            <a:spLocks noGrp="1"/>
          </p:cNvSpPr>
          <p:nvPr>
            <p:ph type="body" sz="quarter" idx="13" hasCustomPrompt="1"/>
          </p:nvPr>
        </p:nvSpPr>
        <p:spPr>
          <a:xfrm>
            <a:off x="529020" y="3049274"/>
            <a:ext cx="5494757" cy="391714"/>
          </a:xfrm>
          <a:prstGeom prst="rect">
            <a:avLst/>
          </a:prstGeom>
        </p:spPr>
        <p:txBody>
          <a:bodyPr/>
          <a:lstStyle>
            <a:lvl1pPr marL="0" indent="0">
              <a:lnSpc>
                <a:spcPts val="2150"/>
              </a:lnSpc>
              <a:buNone/>
              <a:defRPr sz="2200">
                <a:solidFill>
                  <a:schemeClr val="tx1"/>
                </a:solidFill>
                <a:latin typeface="Centra No1" pitchFamily="50" charset="0"/>
                <a:ea typeface="Centra No1" pitchFamily="50" charset="0"/>
              </a:defRPr>
            </a:lvl1pPr>
            <a:lvl2pPr marL="317500" indent="0">
              <a:buNone/>
              <a:defRPr>
                <a:latin typeface="Centra No1" pitchFamily="50" charset="0"/>
                <a:ea typeface="Centra No1" pitchFamily="50" charset="0"/>
              </a:defRPr>
            </a:lvl2pPr>
            <a:lvl3pPr marL="635000" indent="0">
              <a:buNone/>
              <a:defRPr>
                <a:latin typeface="Centra No1" pitchFamily="50" charset="0"/>
                <a:ea typeface="Centra No1" pitchFamily="50" charset="0"/>
              </a:defRPr>
            </a:lvl3pPr>
            <a:lvl4pPr marL="952500" indent="0">
              <a:buNone/>
              <a:defRPr>
                <a:latin typeface="Centra No1" pitchFamily="50" charset="0"/>
                <a:ea typeface="Centra No1" pitchFamily="50" charset="0"/>
              </a:defRPr>
            </a:lvl4pPr>
            <a:lvl5pPr marL="1270000" indent="0">
              <a:buNone/>
              <a:defRPr>
                <a:latin typeface="Centra No1" pitchFamily="50" charset="0"/>
                <a:ea typeface="Centra No1" pitchFamily="50" charset="0"/>
              </a:defRPr>
            </a:lvl5pPr>
          </a:lstStyle>
          <a:p>
            <a:pPr lvl="0"/>
            <a:r>
              <a:rPr lang="en-GB" dirty="0"/>
              <a:t>This is a divider slide with video</a:t>
            </a:r>
          </a:p>
        </p:txBody>
      </p:sp>
    </p:spTree>
    <p:extLst>
      <p:ext uri="{BB962C8B-B14F-4D97-AF65-F5344CB8AC3E}">
        <p14:creationId xmlns:p14="http://schemas.microsoft.com/office/powerpoint/2010/main" val="13421595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293"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14"/>
                </p:tgtEl>
              </p:cMediaNode>
            </p:video>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Divider slide w/ video">
    <p:spTree>
      <p:nvGrpSpPr>
        <p:cNvPr id="1" name=""/>
        <p:cNvGrpSpPr/>
        <p:nvPr/>
      </p:nvGrpSpPr>
      <p:grpSpPr>
        <a:xfrm>
          <a:off x="0" y="0"/>
          <a:ext cx="0" cy="0"/>
          <a:chOff x="0" y="0"/>
          <a:chExt cx="0" cy="0"/>
        </a:xfrm>
      </p:grpSpPr>
      <p:pic>
        <p:nvPicPr>
          <p:cNvPr id="9" name="divider_6.mp4" descr="divider_6.mp4">
            <a:extLst>
              <a:ext uri="{FF2B5EF4-FFF2-40B4-BE49-F238E27FC236}">
                <a16:creationId xmlns:a16="http://schemas.microsoft.com/office/drawing/2014/main" id="{334295D0-4EEB-4172-841C-6F8DE40E78B8}"/>
              </a:ext>
            </a:extLst>
          </p:cNvPr>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a:ln w="12700">
            <a:miter lim="400000"/>
          </a:ln>
        </p:spPr>
      </p:pic>
      <p:sp>
        <p:nvSpPr>
          <p:cNvPr id="8" name="Footer Placeholder 4">
            <a:extLst>
              <a:ext uri="{FF2B5EF4-FFF2-40B4-BE49-F238E27FC236}">
                <a16:creationId xmlns:a16="http://schemas.microsoft.com/office/drawing/2014/main" id="{5C77641F-48CF-4206-97E8-4F63B9982CE6}"/>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7C7E86F8-4427-42B6-B1F5-EAB2A3E42745}"/>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1" name="Presentation title">
            <a:extLst>
              <a:ext uri="{FF2B5EF4-FFF2-40B4-BE49-F238E27FC236}">
                <a16:creationId xmlns:a16="http://schemas.microsoft.com/office/drawing/2014/main" id="{8401829D-3CAC-4058-9BB2-95299393168D}"/>
              </a:ext>
            </a:extLst>
          </p:cNvPr>
          <p:cNvSpPr txBox="1">
            <a:spLocks noGrp="1"/>
          </p:cNvSpPr>
          <p:nvPr>
            <p:ph type="title" hasCustomPrompt="1"/>
          </p:nvPr>
        </p:nvSpPr>
        <p:spPr>
          <a:xfrm>
            <a:off x="483300" y="2306221"/>
            <a:ext cx="5612700" cy="812899"/>
          </a:xfrm>
          <a:prstGeom prst="rect">
            <a:avLst/>
          </a:prstGeom>
        </p:spPr>
        <p:txBody>
          <a:bodyPr anchor="t">
            <a:noAutofit/>
          </a:bodyPr>
          <a:lstStyle>
            <a:lvl1pPr>
              <a:lnSpc>
                <a:spcPts val="4950"/>
              </a:lnSpc>
              <a:defRPr sz="4500">
                <a:solidFill>
                  <a:schemeClr val="tx1"/>
                </a:solidFill>
                <a:latin typeface="+mj-lt"/>
              </a:defRPr>
            </a:lvl1pPr>
          </a:lstStyle>
          <a:p>
            <a:r>
              <a:rPr lang="en-US" dirty="0"/>
              <a:t>Divider slide</a:t>
            </a:r>
            <a:endParaRPr dirty="0"/>
          </a:p>
        </p:txBody>
      </p:sp>
      <p:sp>
        <p:nvSpPr>
          <p:cNvPr id="12" name="Text Placeholder 2">
            <a:extLst>
              <a:ext uri="{FF2B5EF4-FFF2-40B4-BE49-F238E27FC236}">
                <a16:creationId xmlns:a16="http://schemas.microsoft.com/office/drawing/2014/main" id="{527E7D98-AE93-42F1-BA94-9A332E36A73A}"/>
              </a:ext>
            </a:extLst>
          </p:cNvPr>
          <p:cNvSpPr>
            <a:spLocks noGrp="1"/>
          </p:cNvSpPr>
          <p:nvPr>
            <p:ph type="body" sz="quarter" idx="13" hasCustomPrompt="1"/>
          </p:nvPr>
        </p:nvSpPr>
        <p:spPr>
          <a:xfrm>
            <a:off x="529020" y="3049274"/>
            <a:ext cx="5494757" cy="391714"/>
          </a:xfrm>
          <a:prstGeom prst="rect">
            <a:avLst/>
          </a:prstGeom>
        </p:spPr>
        <p:txBody>
          <a:bodyPr/>
          <a:lstStyle>
            <a:lvl1pPr marL="0" indent="0">
              <a:lnSpc>
                <a:spcPts val="2150"/>
              </a:lnSpc>
              <a:buNone/>
              <a:defRPr sz="2200">
                <a:solidFill>
                  <a:schemeClr val="tx1"/>
                </a:solidFill>
                <a:latin typeface="Centra No1" pitchFamily="50" charset="0"/>
                <a:ea typeface="Centra No1" pitchFamily="50" charset="0"/>
              </a:defRPr>
            </a:lvl1pPr>
            <a:lvl2pPr marL="317500" indent="0">
              <a:buNone/>
              <a:defRPr>
                <a:latin typeface="Centra No1" pitchFamily="50" charset="0"/>
                <a:ea typeface="Centra No1" pitchFamily="50" charset="0"/>
              </a:defRPr>
            </a:lvl2pPr>
            <a:lvl3pPr marL="635000" indent="0">
              <a:buNone/>
              <a:defRPr>
                <a:latin typeface="Centra No1" pitchFamily="50" charset="0"/>
                <a:ea typeface="Centra No1" pitchFamily="50" charset="0"/>
              </a:defRPr>
            </a:lvl3pPr>
            <a:lvl4pPr marL="952500" indent="0">
              <a:buNone/>
              <a:defRPr>
                <a:latin typeface="Centra No1" pitchFamily="50" charset="0"/>
                <a:ea typeface="Centra No1" pitchFamily="50" charset="0"/>
              </a:defRPr>
            </a:lvl4pPr>
            <a:lvl5pPr marL="1270000" indent="0">
              <a:buNone/>
              <a:defRPr>
                <a:latin typeface="Centra No1" pitchFamily="50" charset="0"/>
                <a:ea typeface="Centra No1" pitchFamily="50" charset="0"/>
              </a:defRPr>
            </a:lvl5pPr>
          </a:lstStyle>
          <a:p>
            <a:pPr lvl="0"/>
            <a:r>
              <a:rPr lang="en-GB" dirty="0"/>
              <a:t>This is a divider slide with video</a:t>
            </a:r>
          </a:p>
        </p:txBody>
      </p:sp>
    </p:spTree>
    <p:extLst>
      <p:ext uri="{BB962C8B-B14F-4D97-AF65-F5344CB8AC3E}">
        <p14:creationId xmlns:p14="http://schemas.microsoft.com/office/powerpoint/2010/main" val="345447949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88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9"/>
                </p:tgtEl>
              </p:cMediaNode>
            </p:video>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Divider slide w/ video">
    <p:spTree>
      <p:nvGrpSpPr>
        <p:cNvPr id="1" name=""/>
        <p:cNvGrpSpPr/>
        <p:nvPr/>
      </p:nvGrpSpPr>
      <p:grpSpPr>
        <a:xfrm>
          <a:off x="0" y="0"/>
          <a:ext cx="0" cy="0"/>
          <a:chOff x="0" y="0"/>
          <a:chExt cx="0" cy="0"/>
        </a:xfrm>
      </p:grpSpPr>
      <p:pic>
        <p:nvPicPr>
          <p:cNvPr id="10" name="divider_7.mp4" descr="divider_7.mp4">
            <a:extLst>
              <a:ext uri="{FF2B5EF4-FFF2-40B4-BE49-F238E27FC236}">
                <a16:creationId xmlns:a16="http://schemas.microsoft.com/office/drawing/2014/main" id="{EE2B8C6C-4E63-4161-B617-B6895633238B}"/>
              </a:ext>
            </a:extLst>
          </p:cNvPr>
          <p:cNvPicPr>
            <a:picLocks/>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a:ln w="12700">
            <a:miter lim="400000"/>
          </a:ln>
        </p:spPr>
      </p:pic>
      <p:sp>
        <p:nvSpPr>
          <p:cNvPr id="8" name="Footer Placeholder 4">
            <a:extLst>
              <a:ext uri="{FF2B5EF4-FFF2-40B4-BE49-F238E27FC236}">
                <a16:creationId xmlns:a16="http://schemas.microsoft.com/office/drawing/2014/main" id="{FD158DFA-A664-4BCA-B7AF-6E146FE43090}"/>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A47246DB-F139-4714-94AE-0A79FC0D4A82}"/>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11" name="Presentation title">
            <a:extLst>
              <a:ext uri="{FF2B5EF4-FFF2-40B4-BE49-F238E27FC236}">
                <a16:creationId xmlns:a16="http://schemas.microsoft.com/office/drawing/2014/main" id="{91ABA6DE-124C-4C39-9521-CB29A87F5B9D}"/>
              </a:ext>
            </a:extLst>
          </p:cNvPr>
          <p:cNvSpPr txBox="1">
            <a:spLocks noGrp="1"/>
          </p:cNvSpPr>
          <p:nvPr>
            <p:ph type="title" hasCustomPrompt="1"/>
          </p:nvPr>
        </p:nvSpPr>
        <p:spPr>
          <a:xfrm>
            <a:off x="483300" y="2306221"/>
            <a:ext cx="5612700" cy="812899"/>
          </a:xfrm>
          <a:prstGeom prst="rect">
            <a:avLst/>
          </a:prstGeom>
        </p:spPr>
        <p:txBody>
          <a:bodyPr anchor="t">
            <a:noAutofit/>
          </a:bodyPr>
          <a:lstStyle>
            <a:lvl1pPr>
              <a:lnSpc>
                <a:spcPts val="4950"/>
              </a:lnSpc>
              <a:defRPr sz="4500">
                <a:solidFill>
                  <a:schemeClr val="bg1"/>
                </a:solidFill>
                <a:latin typeface="+mj-lt"/>
              </a:defRPr>
            </a:lvl1pPr>
          </a:lstStyle>
          <a:p>
            <a:r>
              <a:rPr lang="en-US" dirty="0"/>
              <a:t>Divider slide</a:t>
            </a:r>
            <a:endParaRPr dirty="0"/>
          </a:p>
        </p:txBody>
      </p:sp>
      <p:sp>
        <p:nvSpPr>
          <p:cNvPr id="12" name="Text Placeholder 2">
            <a:extLst>
              <a:ext uri="{FF2B5EF4-FFF2-40B4-BE49-F238E27FC236}">
                <a16:creationId xmlns:a16="http://schemas.microsoft.com/office/drawing/2014/main" id="{9FE8B20D-EE5A-414A-8E44-5CBDC2E9FCC6}"/>
              </a:ext>
            </a:extLst>
          </p:cNvPr>
          <p:cNvSpPr>
            <a:spLocks noGrp="1"/>
          </p:cNvSpPr>
          <p:nvPr>
            <p:ph type="body" sz="quarter" idx="13" hasCustomPrompt="1"/>
          </p:nvPr>
        </p:nvSpPr>
        <p:spPr>
          <a:xfrm>
            <a:off x="529020" y="3049274"/>
            <a:ext cx="5494757" cy="391714"/>
          </a:xfrm>
          <a:prstGeom prst="rect">
            <a:avLst/>
          </a:prstGeom>
        </p:spPr>
        <p:txBody>
          <a:bodyPr/>
          <a:lstStyle>
            <a:lvl1pPr marL="0" indent="0">
              <a:lnSpc>
                <a:spcPts val="2150"/>
              </a:lnSpc>
              <a:buNone/>
              <a:defRPr sz="2200">
                <a:solidFill>
                  <a:schemeClr val="bg1"/>
                </a:solidFill>
                <a:latin typeface="Centra No1" pitchFamily="50" charset="0"/>
                <a:ea typeface="Centra No1" pitchFamily="50" charset="0"/>
              </a:defRPr>
            </a:lvl1pPr>
            <a:lvl2pPr marL="317500" indent="0">
              <a:buNone/>
              <a:defRPr>
                <a:latin typeface="Centra No1" pitchFamily="50" charset="0"/>
                <a:ea typeface="Centra No1" pitchFamily="50" charset="0"/>
              </a:defRPr>
            </a:lvl2pPr>
            <a:lvl3pPr marL="635000" indent="0">
              <a:buNone/>
              <a:defRPr>
                <a:latin typeface="Centra No1" pitchFamily="50" charset="0"/>
                <a:ea typeface="Centra No1" pitchFamily="50" charset="0"/>
              </a:defRPr>
            </a:lvl3pPr>
            <a:lvl4pPr marL="952500" indent="0">
              <a:buNone/>
              <a:defRPr>
                <a:latin typeface="Centra No1" pitchFamily="50" charset="0"/>
                <a:ea typeface="Centra No1" pitchFamily="50" charset="0"/>
              </a:defRPr>
            </a:lvl4pPr>
            <a:lvl5pPr marL="1270000" indent="0">
              <a:buNone/>
              <a:defRPr>
                <a:latin typeface="Centra No1" pitchFamily="50" charset="0"/>
                <a:ea typeface="Centra No1" pitchFamily="50" charset="0"/>
              </a:defRPr>
            </a:lvl5pPr>
          </a:lstStyle>
          <a:p>
            <a:pPr lvl="0"/>
            <a:r>
              <a:rPr lang="en-GB" dirty="0"/>
              <a:t>This is a divider slide with video</a:t>
            </a:r>
          </a:p>
        </p:txBody>
      </p:sp>
    </p:spTree>
    <p:extLst>
      <p:ext uri="{BB962C8B-B14F-4D97-AF65-F5344CB8AC3E}">
        <p14:creationId xmlns:p14="http://schemas.microsoft.com/office/powerpoint/2010/main" val="31280856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7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10"/>
                </p:tgtEl>
              </p:cMediaNode>
            </p:vide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w/ title">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01AC2BD2-0745-4DD1-84B6-6305A7F246A9}"/>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9" name="Slide Number Placeholder 5">
            <a:extLst>
              <a:ext uri="{FF2B5EF4-FFF2-40B4-BE49-F238E27FC236}">
                <a16:creationId xmlns:a16="http://schemas.microsoft.com/office/drawing/2014/main" id="{EC143E85-64B2-40D8-93BB-B3216EB726AB}"/>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pic>
        <p:nvPicPr>
          <p:cNvPr id="7" name="Kaltura_Logo_Horizontal_ColorSun_BlackText_big.png" descr="Kaltura_Logo_Horizontal_ColorSun_BlackText_big.png">
            <a:extLst>
              <a:ext uri="{FF2B5EF4-FFF2-40B4-BE49-F238E27FC236}">
                <a16:creationId xmlns:a16="http://schemas.microsoft.com/office/drawing/2014/main" id="{54F01BB2-4962-4841-8C32-53F2E0002FB1}"/>
              </a:ext>
            </a:extLst>
          </p:cNvPr>
          <p:cNvPicPr>
            <a:picLocks noChangeAspect="1"/>
          </p:cNvPicPr>
          <p:nvPr/>
        </p:nvPicPr>
        <p:blipFill>
          <a:blip r:embed="rId2"/>
          <a:stretch>
            <a:fillRect/>
          </a:stretch>
        </p:blipFill>
        <p:spPr>
          <a:xfrm>
            <a:off x="10743669" y="6335056"/>
            <a:ext cx="1118941" cy="287915"/>
          </a:xfrm>
          <a:prstGeom prst="rect">
            <a:avLst/>
          </a:prstGeom>
          <a:ln w="12700">
            <a:miter lim="400000"/>
          </a:ln>
        </p:spPr>
      </p:pic>
      <p:sp>
        <p:nvSpPr>
          <p:cNvPr id="2" name="Title 1">
            <a:extLst>
              <a:ext uri="{FF2B5EF4-FFF2-40B4-BE49-F238E27FC236}">
                <a16:creationId xmlns:a16="http://schemas.microsoft.com/office/drawing/2014/main" id="{188CA82D-7825-4BBF-A481-8597DD9E9CF1}"/>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396346134"/>
      </p:ext>
    </p:extLst>
  </p:cSld>
  <p:clrMapOvr>
    <a:masterClrMapping/>
  </p:clrMapOvr>
  <p:transition spd="med"/>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Divider slide w/ video">
    <p:spTree>
      <p:nvGrpSpPr>
        <p:cNvPr id="1" name=""/>
        <p:cNvGrpSpPr/>
        <p:nvPr/>
      </p:nvGrpSpPr>
      <p:grpSpPr>
        <a:xfrm>
          <a:off x="0" y="0"/>
          <a:ext cx="0" cy="0"/>
          <a:chOff x="0" y="0"/>
          <a:chExt cx="0" cy="0"/>
        </a:xfrm>
      </p:grpSpPr>
      <p:pic>
        <p:nvPicPr>
          <p:cNvPr id="9" name="divider_8.mp4" descr="divider_8.mp4">
            <a:extLst>
              <a:ext uri="{FF2B5EF4-FFF2-40B4-BE49-F238E27FC236}">
                <a16:creationId xmlns:a16="http://schemas.microsoft.com/office/drawing/2014/main" id="{70BEA641-7F96-4649-A2D4-66DFDA6FB81C}"/>
              </a:ext>
            </a:extLst>
          </p:cNvPr>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a:ln w="12700">
            <a:miter lim="400000"/>
          </a:ln>
        </p:spPr>
      </p:pic>
      <p:sp>
        <p:nvSpPr>
          <p:cNvPr id="8" name="Footer Placeholder 4">
            <a:extLst>
              <a:ext uri="{FF2B5EF4-FFF2-40B4-BE49-F238E27FC236}">
                <a16:creationId xmlns:a16="http://schemas.microsoft.com/office/drawing/2014/main" id="{188BEAA1-7592-4FA0-A0D6-E890181A5747}"/>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EB64083E-9D0F-46E2-9293-5520B37363DA}"/>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11" name="Presentation title">
            <a:extLst>
              <a:ext uri="{FF2B5EF4-FFF2-40B4-BE49-F238E27FC236}">
                <a16:creationId xmlns:a16="http://schemas.microsoft.com/office/drawing/2014/main" id="{7A8516BA-E45C-4952-98EB-EE6188B9F3F6}"/>
              </a:ext>
            </a:extLst>
          </p:cNvPr>
          <p:cNvSpPr txBox="1">
            <a:spLocks noGrp="1"/>
          </p:cNvSpPr>
          <p:nvPr>
            <p:ph type="title" hasCustomPrompt="1"/>
          </p:nvPr>
        </p:nvSpPr>
        <p:spPr>
          <a:xfrm>
            <a:off x="483300" y="2306221"/>
            <a:ext cx="5612700" cy="812899"/>
          </a:xfrm>
          <a:prstGeom prst="rect">
            <a:avLst/>
          </a:prstGeom>
        </p:spPr>
        <p:txBody>
          <a:bodyPr anchor="t">
            <a:noAutofit/>
          </a:bodyPr>
          <a:lstStyle>
            <a:lvl1pPr>
              <a:lnSpc>
                <a:spcPts val="4950"/>
              </a:lnSpc>
              <a:defRPr sz="4500">
                <a:solidFill>
                  <a:schemeClr val="bg1"/>
                </a:solidFill>
                <a:latin typeface="+mj-lt"/>
              </a:defRPr>
            </a:lvl1pPr>
          </a:lstStyle>
          <a:p>
            <a:r>
              <a:rPr lang="en-US" dirty="0"/>
              <a:t>Divider slide</a:t>
            </a:r>
            <a:endParaRPr dirty="0"/>
          </a:p>
        </p:txBody>
      </p:sp>
      <p:sp>
        <p:nvSpPr>
          <p:cNvPr id="12" name="Text Placeholder 2">
            <a:extLst>
              <a:ext uri="{FF2B5EF4-FFF2-40B4-BE49-F238E27FC236}">
                <a16:creationId xmlns:a16="http://schemas.microsoft.com/office/drawing/2014/main" id="{5AA114C9-907D-4BD9-928A-AD4D8FA7B94B}"/>
              </a:ext>
            </a:extLst>
          </p:cNvPr>
          <p:cNvSpPr>
            <a:spLocks noGrp="1"/>
          </p:cNvSpPr>
          <p:nvPr>
            <p:ph type="body" sz="quarter" idx="13" hasCustomPrompt="1"/>
          </p:nvPr>
        </p:nvSpPr>
        <p:spPr>
          <a:xfrm>
            <a:off x="529020" y="3049274"/>
            <a:ext cx="5494757" cy="391714"/>
          </a:xfrm>
          <a:prstGeom prst="rect">
            <a:avLst/>
          </a:prstGeom>
        </p:spPr>
        <p:txBody>
          <a:bodyPr/>
          <a:lstStyle>
            <a:lvl1pPr marL="0" indent="0">
              <a:lnSpc>
                <a:spcPts val="2150"/>
              </a:lnSpc>
              <a:buNone/>
              <a:defRPr sz="2200">
                <a:solidFill>
                  <a:schemeClr val="bg1"/>
                </a:solidFill>
                <a:latin typeface="Centra No1" pitchFamily="50" charset="0"/>
                <a:ea typeface="Centra No1" pitchFamily="50" charset="0"/>
              </a:defRPr>
            </a:lvl1pPr>
            <a:lvl2pPr marL="317500" indent="0">
              <a:buNone/>
              <a:defRPr>
                <a:latin typeface="Centra No1" pitchFamily="50" charset="0"/>
                <a:ea typeface="Centra No1" pitchFamily="50" charset="0"/>
              </a:defRPr>
            </a:lvl2pPr>
            <a:lvl3pPr marL="635000" indent="0">
              <a:buNone/>
              <a:defRPr>
                <a:latin typeface="Centra No1" pitchFamily="50" charset="0"/>
                <a:ea typeface="Centra No1" pitchFamily="50" charset="0"/>
              </a:defRPr>
            </a:lvl3pPr>
            <a:lvl4pPr marL="952500" indent="0">
              <a:buNone/>
              <a:defRPr>
                <a:latin typeface="Centra No1" pitchFamily="50" charset="0"/>
                <a:ea typeface="Centra No1" pitchFamily="50" charset="0"/>
              </a:defRPr>
            </a:lvl4pPr>
            <a:lvl5pPr marL="1270000" indent="0">
              <a:buNone/>
              <a:defRPr>
                <a:latin typeface="Centra No1" pitchFamily="50" charset="0"/>
                <a:ea typeface="Centra No1" pitchFamily="50" charset="0"/>
              </a:defRPr>
            </a:lvl5pPr>
          </a:lstStyle>
          <a:p>
            <a:pPr lvl="0"/>
            <a:r>
              <a:rPr lang="en-GB" dirty="0"/>
              <a:t>This is a divider slide with video</a:t>
            </a:r>
          </a:p>
        </p:txBody>
      </p:sp>
    </p:spTree>
    <p:extLst>
      <p:ext uri="{BB962C8B-B14F-4D97-AF65-F5344CB8AC3E}">
        <p14:creationId xmlns:p14="http://schemas.microsoft.com/office/powerpoint/2010/main" val="20969684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9"/>
                </p:tgtEl>
              </p:cMediaNode>
            </p:video>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Divider slide w/ image">
    <p:bg>
      <p:bgPr>
        <a:solidFill>
          <a:schemeClr val="accent6"/>
        </a:solidFill>
        <a:effectLst/>
      </p:bgPr>
    </p:bg>
    <p:spTree>
      <p:nvGrpSpPr>
        <p:cNvPr id="1" name=""/>
        <p:cNvGrpSpPr/>
        <p:nvPr/>
      </p:nvGrpSpPr>
      <p:grpSpPr>
        <a:xfrm>
          <a:off x="0" y="0"/>
          <a:ext cx="0" cy="0"/>
          <a:chOff x="0" y="0"/>
          <a:chExt cx="0" cy="0"/>
        </a:xfrm>
      </p:grpSpPr>
      <p:pic>
        <p:nvPicPr>
          <p:cNvPr id="10" name="Kaltura_shapes_sun_orange.png" descr="Kaltura_shapes_sun_orange.png">
            <a:extLst>
              <a:ext uri="{FF2B5EF4-FFF2-40B4-BE49-F238E27FC236}">
                <a16:creationId xmlns:a16="http://schemas.microsoft.com/office/drawing/2014/main" id="{ADE41E07-9CF3-42B9-BC1E-B624D29ED5EC}"/>
              </a:ext>
            </a:extLst>
          </p:cNvPr>
          <p:cNvPicPr>
            <a:picLocks noChangeAspect="1"/>
          </p:cNvPicPr>
          <p:nvPr/>
        </p:nvPicPr>
        <p:blipFill>
          <a:blip r:embed="rId2"/>
          <a:srcRect t="68" b="68"/>
          <a:stretch>
            <a:fillRect/>
          </a:stretch>
        </p:blipFill>
        <p:spPr>
          <a:xfrm>
            <a:off x="6354122" y="905792"/>
            <a:ext cx="4910778" cy="4850565"/>
          </a:xfrm>
          <a:prstGeom prst="rect">
            <a:avLst/>
          </a:prstGeom>
          <a:ln w="12700">
            <a:miter lim="400000"/>
          </a:ln>
        </p:spPr>
      </p:pic>
      <p:sp>
        <p:nvSpPr>
          <p:cNvPr id="8" name="Footer Placeholder 4">
            <a:extLst>
              <a:ext uri="{FF2B5EF4-FFF2-40B4-BE49-F238E27FC236}">
                <a16:creationId xmlns:a16="http://schemas.microsoft.com/office/drawing/2014/main" id="{019A8CDF-6452-409B-9076-E359C5A6979C}"/>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FDBEB0F6-2D48-401A-89A2-89FBAE6877D3}"/>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1" name="Presentation title">
            <a:extLst>
              <a:ext uri="{FF2B5EF4-FFF2-40B4-BE49-F238E27FC236}">
                <a16:creationId xmlns:a16="http://schemas.microsoft.com/office/drawing/2014/main" id="{CB0B067E-2B03-4511-B8E9-A2A07BC3F9A5}"/>
              </a:ext>
            </a:extLst>
          </p:cNvPr>
          <p:cNvSpPr txBox="1">
            <a:spLocks noGrp="1"/>
          </p:cNvSpPr>
          <p:nvPr>
            <p:ph type="title" hasCustomPrompt="1"/>
          </p:nvPr>
        </p:nvSpPr>
        <p:spPr>
          <a:xfrm>
            <a:off x="483300" y="2306221"/>
            <a:ext cx="5612700" cy="812899"/>
          </a:xfrm>
          <a:prstGeom prst="rect">
            <a:avLst/>
          </a:prstGeom>
        </p:spPr>
        <p:txBody>
          <a:bodyPr anchor="t">
            <a:noAutofit/>
          </a:bodyPr>
          <a:lstStyle>
            <a:lvl1pPr>
              <a:lnSpc>
                <a:spcPts val="4950"/>
              </a:lnSpc>
              <a:defRPr sz="4500">
                <a:solidFill>
                  <a:schemeClr val="tx1"/>
                </a:solidFill>
                <a:latin typeface="+mj-lt"/>
              </a:defRPr>
            </a:lvl1pPr>
          </a:lstStyle>
          <a:p>
            <a:r>
              <a:rPr lang="en-US" dirty="0"/>
              <a:t>Divider slide</a:t>
            </a:r>
            <a:endParaRPr dirty="0"/>
          </a:p>
        </p:txBody>
      </p:sp>
      <p:sp>
        <p:nvSpPr>
          <p:cNvPr id="12" name="Text Placeholder 2">
            <a:extLst>
              <a:ext uri="{FF2B5EF4-FFF2-40B4-BE49-F238E27FC236}">
                <a16:creationId xmlns:a16="http://schemas.microsoft.com/office/drawing/2014/main" id="{5C1CA94B-9611-46D1-9164-EC95CCC30114}"/>
              </a:ext>
            </a:extLst>
          </p:cNvPr>
          <p:cNvSpPr>
            <a:spLocks noGrp="1"/>
          </p:cNvSpPr>
          <p:nvPr>
            <p:ph type="body" sz="quarter" idx="13" hasCustomPrompt="1"/>
          </p:nvPr>
        </p:nvSpPr>
        <p:spPr>
          <a:xfrm>
            <a:off x="529020" y="3049274"/>
            <a:ext cx="5494757" cy="391714"/>
          </a:xfrm>
          <a:prstGeom prst="rect">
            <a:avLst/>
          </a:prstGeom>
        </p:spPr>
        <p:txBody>
          <a:bodyPr/>
          <a:lstStyle>
            <a:lvl1pPr marL="0" indent="0">
              <a:lnSpc>
                <a:spcPts val="2150"/>
              </a:lnSpc>
              <a:buNone/>
              <a:defRPr sz="2200">
                <a:solidFill>
                  <a:schemeClr val="tx1"/>
                </a:solidFill>
                <a:latin typeface="Centra No1" pitchFamily="50" charset="0"/>
                <a:ea typeface="Centra No1" pitchFamily="50" charset="0"/>
              </a:defRPr>
            </a:lvl1pPr>
            <a:lvl2pPr marL="317500" indent="0">
              <a:buNone/>
              <a:defRPr>
                <a:latin typeface="Centra No1" pitchFamily="50" charset="0"/>
                <a:ea typeface="Centra No1" pitchFamily="50" charset="0"/>
              </a:defRPr>
            </a:lvl2pPr>
            <a:lvl3pPr marL="635000" indent="0">
              <a:buNone/>
              <a:defRPr>
                <a:latin typeface="Centra No1" pitchFamily="50" charset="0"/>
                <a:ea typeface="Centra No1" pitchFamily="50" charset="0"/>
              </a:defRPr>
            </a:lvl3pPr>
            <a:lvl4pPr marL="952500" indent="0">
              <a:buNone/>
              <a:defRPr>
                <a:latin typeface="Centra No1" pitchFamily="50" charset="0"/>
                <a:ea typeface="Centra No1" pitchFamily="50" charset="0"/>
              </a:defRPr>
            </a:lvl4pPr>
            <a:lvl5pPr marL="1270000" indent="0">
              <a:buNone/>
              <a:defRPr>
                <a:latin typeface="Centra No1" pitchFamily="50" charset="0"/>
                <a:ea typeface="Centra No1" pitchFamily="50" charset="0"/>
              </a:defRPr>
            </a:lvl5pPr>
          </a:lstStyle>
          <a:p>
            <a:pPr lvl="0"/>
            <a:r>
              <a:rPr lang="en-GB" dirty="0"/>
              <a:t>This is a divider slide with video</a:t>
            </a:r>
          </a:p>
        </p:txBody>
      </p:sp>
    </p:spTree>
    <p:extLst>
      <p:ext uri="{BB962C8B-B14F-4D97-AF65-F5344CB8AC3E}">
        <p14:creationId xmlns:p14="http://schemas.microsoft.com/office/powerpoint/2010/main" val="1711340022"/>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Divider slide w/ image">
    <p:bg>
      <p:bgPr>
        <a:solidFill>
          <a:schemeClr val="accent5"/>
        </a:solidFill>
        <a:effectLst/>
      </p:bgPr>
    </p:bg>
    <p:spTree>
      <p:nvGrpSpPr>
        <p:cNvPr id="1" name=""/>
        <p:cNvGrpSpPr/>
        <p:nvPr/>
      </p:nvGrpSpPr>
      <p:grpSpPr>
        <a:xfrm>
          <a:off x="0" y="0"/>
          <a:ext cx="0" cy="0"/>
          <a:chOff x="0" y="0"/>
          <a:chExt cx="0" cy="0"/>
        </a:xfrm>
      </p:grpSpPr>
      <p:pic>
        <p:nvPicPr>
          <p:cNvPr id="13" name="Kaltura_shapes_spiral_red.png" descr="Kaltura_shapes_spiral_red.png">
            <a:extLst>
              <a:ext uri="{FF2B5EF4-FFF2-40B4-BE49-F238E27FC236}">
                <a16:creationId xmlns:a16="http://schemas.microsoft.com/office/drawing/2014/main" id="{9CCC0B9E-9BEE-4D9F-AE22-046C0594D829}"/>
              </a:ext>
            </a:extLst>
          </p:cNvPr>
          <p:cNvPicPr>
            <a:picLocks noChangeAspect="1"/>
          </p:cNvPicPr>
          <p:nvPr/>
        </p:nvPicPr>
        <p:blipFill>
          <a:blip r:embed="rId2"/>
          <a:srcRect t="68" b="68"/>
          <a:stretch>
            <a:fillRect/>
          </a:stretch>
        </p:blipFill>
        <p:spPr>
          <a:xfrm>
            <a:off x="6422579" y="882532"/>
            <a:ext cx="4924805" cy="4864419"/>
          </a:xfrm>
          <a:prstGeom prst="rect">
            <a:avLst/>
          </a:prstGeom>
          <a:ln w="12700">
            <a:miter lim="400000"/>
          </a:ln>
        </p:spPr>
      </p:pic>
      <p:sp>
        <p:nvSpPr>
          <p:cNvPr id="8" name="Footer Placeholder 4">
            <a:extLst>
              <a:ext uri="{FF2B5EF4-FFF2-40B4-BE49-F238E27FC236}">
                <a16:creationId xmlns:a16="http://schemas.microsoft.com/office/drawing/2014/main" id="{85AA0357-0315-4C5A-B675-D3AF7E15A382}"/>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0" name="Slide Number Placeholder 5">
            <a:extLst>
              <a:ext uri="{FF2B5EF4-FFF2-40B4-BE49-F238E27FC236}">
                <a16:creationId xmlns:a16="http://schemas.microsoft.com/office/drawing/2014/main" id="{22A984FD-5DE8-477E-A5EF-3CFA401DB4D4}"/>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1" name="Presentation title">
            <a:extLst>
              <a:ext uri="{FF2B5EF4-FFF2-40B4-BE49-F238E27FC236}">
                <a16:creationId xmlns:a16="http://schemas.microsoft.com/office/drawing/2014/main" id="{43E8F427-D0B4-4E36-ABC7-65A063E34D96}"/>
              </a:ext>
            </a:extLst>
          </p:cNvPr>
          <p:cNvSpPr txBox="1">
            <a:spLocks noGrp="1"/>
          </p:cNvSpPr>
          <p:nvPr>
            <p:ph type="title" hasCustomPrompt="1"/>
          </p:nvPr>
        </p:nvSpPr>
        <p:spPr>
          <a:xfrm>
            <a:off x="483300" y="2306221"/>
            <a:ext cx="5612700" cy="812899"/>
          </a:xfrm>
          <a:prstGeom prst="rect">
            <a:avLst/>
          </a:prstGeom>
        </p:spPr>
        <p:txBody>
          <a:bodyPr anchor="t">
            <a:noAutofit/>
          </a:bodyPr>
          <a:lstStyle>
            <a:lvl1pPr>
              <a:lnSpc>
                <a:spcPts val="4950"/>
              </a:lnSpc>
              <a:defRPr sz="4500">
                <a:solidFill>
                  <a:schemeClr val="tx1"/>
                </a:solidFill>
                <a:latin typeface="+mj-lt"/>
              </a:defRPr>
            </a:lvl1pPr>
          </a:lstStyle>
          <a:p>
            <a:r>
              <a:rPr lang="en-US" dirty="0"/>
              <a:t>Divider slide</a:t>
            </a:r>
            <a:endParaRPr dirty="0"/>
          </a:p>
        </p:txBody>
      </p:sp>
      <p:sp>
        <p:nvSpPr>
          <p:cNvPr id="12" name="Text Placeholder 2">
            <a:extLst>
              <a:ext uri="{FF2B5EF4-FFF2-40B4-BE49-F238E27FC236}">
                <a16:creationId xmlns:a16="http://schemas.microsoft.com/office/drawing/2014/main" id="{E5278603-96F3-45F3-91B4-B3BE22891589}"/>
              </a:ext>
            </a:extLst>
          </p:cNvPr>
          <p:cNvSpPr>
            <a:spLocks noGrp="1"/>
          </p:cNvSpPr>
          <p:nvPr>
            <p:ph type="body" sz="quarter" idx="13" hasCustomPrompt="1"/>
          </p:nvPr>
        </p:nvSpPr>
        <p:spPr>
          <a:xfrm>
            <a:off x="529020" y="3049274"/>
            <a:ext cx="5494757" cy="391714"/>
          </a:xfrm>
          <a:prstGeom prst="rect">
            <a:avLst/>
          </a:prstGeom>
        </p:spPr>
        <p:txBody>
          <a:bodyPr/>
          <a:lstStyle>
            <a:lvl1pPr marL="0" indent="0">
              <a:lnSpc>
                <a:spcPts val="2150"/>
              </a:lnSpc>
              <a:buNone/>
              <a:defRPr sz="2200">
                <a:solidFill>
                  <a:schemeClr val="tx1"/>
                </a:solidFill>
                <a:latin typeface="Centra No1" pitchFamily="50" charset="0"/>
                <a:ea typeface="Centra No1" pitchFamily="50" charset="0"/>
              </a:defRPr>
            </a:lvl1pPr>
            <a:lvl2pPr marL="317500" indent="0">
              <a:buNone/>
              <a:defRPr>
                <a:latin typeface="Centra No1" pitchFamily="50" charset="0"/>
                <a:ea typeface="Centra No1" pitchFamily="50" charset="0"/>
              </a:defRPr>
            </a:lvl2pPr>
            <a:lvl3pPr marL="635000" indent="0">
              <a:buNone/>
              <a:defRPr>
                <a:latin typeface="Centra No1" pitchFamily="50" charset="0"/>
                <a:ea typeface="Centra No1" pitchFamily="50" charset="0"/>
              </a:defRPr>
            </a:lvl3pPr>
            <a:lvl4pPr marL="952500" indent="0">
              <a:buNone/>
              <a:defRPr>
                <a:latin typeface="Centra No1" pitchFamily="50" charset="0"/>
                <a:ea typeface="Centra No1" pitchFamily="50" charset="0"/>
              </a:defRPr>
            </a:lvl4pPr>
            <a:lvl5pPr marL="1270000" indent="0">
              <a:buNone/>
              <a:defRPr>
                <a:latin typeface="Centra No1" pitchFamily="50" charset="0"/>
                <a:ea typeface="Centra No1" pitchFamily="50" charset="0"/>
              </a:defRPr>
            </a:lvl5pPr>
          </a:lstStyle>
          <a:p>
            <a:pPr lvl="0"/>
            <a:r>
              <a:rPr lang="en-GB" dirty="0"/>
              <a:t>This is a divider slide with video</a:t>
            </a:r>
          </a:p>
        </p:txBody>
      </p:sp>
    </p:spTree>
    <p:extLst>
      <p:ext uri="{BB962C8B-B14F-4D97-AF65-F5344CB8AC3E}">
        <p14:creationId xmlns:p14="http://schemas.microsoft.com/office/powerpoint/2010/main" val="1803199430"/>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Divider slide w/ image">
    <p:bg>
      <p:bgPr>
        <a:solidFill>
          <a:schemeClr val="bg2"/>
        </a:solidFill>
        <a:effectLst/>
      </p:bgPr>
    </p:bg>
    <p:spTree>
      <p:nvGrpSpPr>
        <p:cNvPr id="1" name=""/>
        <p:cNvGrpSpPr/>
        <p:nvPr/>
      </p:nvGrpSpPr>
      <p:grpSpPr>
        <a:xfrm>
          <a:off x="0" y="0"/>
          <a:ext cx="0" cy="0"/>
          <a:chOff x="0" y="0"/>
          <a:chExt cx="0" cy="0"/>
        </a:xfrm>
      </p:grpSpPr>
      <p:pic>
        <p:nvPicPr>
          <p:cNvPr id="13" name="Image" descr="Image">
            <a:extLst>
              <a:ext uri="{FF2B5EF4-FFF2-40B4-BE49-F238E27FC236}">
                <a16:creationId xmlns:a16="http://schemas.microsoft.com/office/drawing/2014/main" id="{C70F1620-3B90-420B-B1EC-ED58F05E499B}"/>
              </a:ext>
            </a:extLst>
          </p:cNvPr>
          <p:cNvPicPr>
            <a:picLocks noChangeAspect="1"/>
          </p:cNvPicPr>
          <p:nvPr userDrawn="1"/>
        </p:nvPicPr>
        <p:blipFill>
          <a:blip r:embed="rId2"/>
          <a:stretch>
            <a:fillRect/>
          </a:stretch>
        </p:blipFill>
        <p:spPr>
          <a:xfrm>
            <a:off x="6378454" y="885824"/>
            <a:ext cx="4947458" cy="4886795"/>
          </a:xfrm>
          <a:prstGeom prst="rect">
            <a:avLst/>
          </a:prstGeom>
          <a:ln w="12700">
            <a:miter lim="400000"/>
          </a:ln>
        </p:spPr>
      </p:pic>
      <p:sp>
        <p:nvSpPr>
          <p:cNvPr id="8" name="Footer Placeholder 4">
            <a:extLst>
              <a:ext uri="{FF2B5EF4-FFF2-40B4-BE49-F238E27FC236}">
                <a16:creationId xmlns:a16="http://schemas.microsoft.com/office/drawing/2014/main" id="{C41CC67E-53D4-4193-B6D4-54A3CF0F68DD}"/>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0" name="Slide Number Placeholder 5">
            <a:extLst>
              <a:ext uri="{FF2B5EF4-FFF2-40B4-BE49-F238E27FC236}">
                <a16:creationId xmlns:a16="http://schemas.microsoft.com/office/drawing/2014/main" id="{9C2F5400-002C-4D0A-AC1B-FDD4830FCECC}"/>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1" name="Presentation title">
            <a:extLst>
              <a:ext uri="{FF2B5EF4-FFF2-40B4-BE49-F238E27FC236}">
                <a16:creationId xmlns:a16="http://schemas.microsoft.com/office/drawing/2014/main" id="{DFBAF2C4-14ED-4C46-8FDE-80D135C55C1D}"/>
              </a:ext>
            </a:extLst>
          </p:cNvPr>
          <p:cNvSpPr txBox="1">
            <a:spLocks noGrp="1"/>
          </p:cNvSpPr>
          <p:nvPr>
            <p:ph type="title" hasCustomPrompt="1"/>
          </p:nvPr>
        </p:nvSpPr>
        <p:spPr>
          <a:xfrm>
            <a:off x="483300" y="2306221"/>
            <a:ext cx="5612700" cy="812899"/>
          </a:xfrm>
          <a:prstGeom prst="rect">
            <a:avLst/>
          </a:prstGeom>
        </p:spPr>
        <p:txBody>
          <a:bodyPr anchor="t">
            <a:noAutofit/>
          </a:bodyPr>
          <a:lstStyle>
            <a:lvl1pPr>
              <a:lnSpc>
                <a:spcPts val="4950"/>
              </a:lnSpc>
              <a:defRPr sz="4500">
                <a:solidFill>
                  <a:schemeClr val="tx1"/>
                </a:solidFill>
                <a:latin typeface="+mj-lt"/>
              </a:defRPr>
            </a:lvl1pPr>
          </a:lstStyle>
          <a:p>
            <a:r>
              <a:rPr lang="en-US" dirty="0"/>
              <a:t>Divider slide</a:t>
            </a:r>
            <a:endParaRPr dirty="0"/>
          </a:p>
        </p:txBody>
      </p:sp>
      <p:sp>
        <p:nvSpPr>
          <p:cNvPr id="12" name="Text Placeholder 2">
            <a:extLst>
              <a:ext uri="{FF2B5EF4-FFF2-40B4-BE49-F238E27FC236}">
                <a16:creationId xmlns:a16="http://schemas.microsoft.com/office/drawing/2014/main" id="{A7A24411-3F57-40C7-A1DD-580F952A9E0D}"/>
              </a:ext>
            </a:extLst>
          </p:cNvPr>
          <p:cNvSpPr>
            <a:spLocks noGrp="1"/>
          </p:cNvSpPr>
          <p:nvPr>
            <p:ph type="body" sz="quarter" idx="13" hasCustomPrompt="1"/>
          </p:nvPr>
        </p:nvSpPr>
        <p:spPr>
          <a:xfrm>
            <a:off x="529020" y="3049274"/>
            <a:ext cx="5494757" cy="391714"/>
          </a:xfrm>
          <a:prstGeom prst="rect">
            <a:avLst/>
          </a:prstGeom>
        </p:spPr>
        <p:txBody>
          <a:bodyPr/>
          <a:lstStyle>
            <a:lvl1pPr marL="0" indent="0">
              <a:lnSpc>
                <a:spcPts val="2150"/>
              </a:lnSpc>
              <a:buNone/>
              <a:defRPr sz="2200">
                <a:solidFill>
                  <a:schemeClr val="tx1"/>
                </a:solidFill>
                <a:latin typeface="Centra No1" pitchFamily="50" charset="0"/>
                <a:ea typeface="Centra No1" pitchFamily="50" charset="0"/>
              </a:defRPr>
            </a:lvl1pPr>
            <a:lvl2pPr marL="317500" indent="0">
              <a:buNone/>
              <a:defRPr>
                <a:latin typeface="Centra No1" pitchFamily="50" charset="0"/>
                <a:ea typeface="Centra No1" pitchFamily="50" charset="0"/>
              </a:defRPr>
            </a:lvl2pPr>
            <a:lvl3pPr marL="635000" indent="0">
              <a:buNone/>
              <a:defRPr>
                <a:latin typeface="Centra No1" pitchFamily="50" charset="0"/>
                <a:ea typeface="Centra No1" pitchFamily="50" charset="0"/>
              </a:defRPr>
            </a:lvl3pPr>
            <a:lvl4pPr marL="952500" indent="0">
              <a:buNone/>
              <a:defRPr>
                <a:latin typeface="Centra No1" pitchFamily="50" charset="0"/>
                <a:ea typeface="Centra No1" pitchFamily="50" charset="0"/>
              </a:defRPr>
            </a:lvl4pPr>
            <a:lvl5pPr marL="1270000" indent="0">
              <a:buNone/>
              <a:defRPr>
                <a:latin typeface="Centra No1" pitchFamily="50" charset="0"/>
                <a:ea typeface="Centra No1" pitchFamily="50" charset="0"/>
              </a:defRPr>
            </a:lvl5pPr>
          </a:lstStyle>
          <a:p>
            <a:pPr lvl="0"/>
            <a:r>
              <a:rPr lang="en-GB" dirty="0"/>
              <a:t>This is a divider slide with video</a:t>
            </a:r>
          </a:p>
        </p:txBody>
      </p:sp>
    </p:spTree>
    <p:extLst>
      <p:ext uri="{BB962C8B-B14F-4D97-AF65-F5344CB8AC3E}">
        <p14:creationId xmlns:p14="http://schemas.microsoft.com/office/powerpoint/2010/main" val="3657977424"/>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Divider slide w/ image">
    <p:bg>
      <p:bgPr>
        <a:solidFill>
          <a:schemeClr val="accent4"/>
        </a:solidFill>
        <a:effectLst/>
      </p:bgPr>
    </p:bg>
    <p:spTree>
      <p:nvGrpSpPr>
        <p:cNvPr id="1" name=""/>
        <p:cNvGrpSpPr/>
        <p:nvPr/>
      </p:nvGrpSpPr>
      <p:grpSpPr>
        <a:xfrm>
          <a:off x="0" y="0"/>
          <a:ext cx="0" cy="0"/>
          <a:chOff x="0" y="0"/>
          <a:chExt cx="0" cy="0"/>
        </a:xfrm>
      </p:grpSpPr>
      <p:pic>
        <p:nvPicPr>
          <p:cNvPr id="9" name="Kaltura_shapes_vertical_stirpes_lightturquoise.png" descr="Kaltura_shapes_vertical_stirpes_lightturquoise.png">
            <a:extLst>
              <a:ext uri="{FF2B5EF4-FFF2-40B4-BE49-F238E27FC236}">
                <a16:creationId xmlns:a16="http://schemas.microsoft.com/office/drawing/2014/main" id="{9AAAA27A-C561-4A33-AA07-A92C694225D7}"/>
              </a:ext>
            </a:extLst>
          </p:cNvPr>
          <p:cNvPicPr>
            <a:picLocks noChangeAspect="1"/>
          </p:cNvPicPr>
          <p:nvPr userDrawn="1"/>
        </p:nvPicPr>
        <p:blipFill>
          <a:blip r:embed="rId2"/>
          <a:srcRect t="68" b="68"/>
          <a:stretch>
            <a:fillRect/>
          </a:stretch>
        </p:blipFill>
        <p:spPr>
          <a:xfrm>
            <a:off x="6544787" y="1003201"/>
            <a:ext cx="4680388" cy="4622999"/>
          </a:xfrm>
          <a:prstGeom prst="rect">
            <a:avLst/>
          </a:prstGeom>
          <a:ln w="12700">
            <a:miter lim="400000"/>
          </a:ln>
        </p:spPr>
      </p:pic>
      <p:sp>
        <p:nvSpPr>
          <p:cNvPr id="8" name="Footer Placeholder 4">
            <a:extLst>
              <a:ext uri="{FF2B5EF4-FFF2-40B4-BE49-F238E27FC236}">
                <a16:creationId xmlns:a16="http://schemas.microsoft.com/office/drawing/2014/main" id="{6D4324FA-C224-45F0-83D4-AFEA6824AC19}"/>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043DED45-34E7-44D1-9A3B-5D867EF8BCC0}"/>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1" name="Presentation title">
            <a:extLst>
              <a:ext uri="{FF2B5EF4-FFF2-40B4-BE49-F238E27FC236}">
                <a16:creationId xmlns:a16="http://schemas.microsoft.com/office/drawing/2014/main" id="{72F46203-1010-46F1-836B-85A541820A08}"/>
              </a:ext>
            </a:extLst>
          </p:cNvPr>
          <p:cNvSpPr txBox="1">
            <a:spLocks noGrp="1"/>
          </p:cNvSpPr>
          <p:nvPr>
            <p:ph type="title" hasCustomPrompt="1"/>
          </p:nvPr>
        </p:nvSpPr>
        <p:spPr>
          <a:xfrm>
            <a:off x="483300" y="2306221"/>
            <a:ext cx="5612700" cy="812899"/>
          </a:xfrm>
          <a:prstGeom prst="rect">
            <a:avLst/>
          </a:prstGeom>
        </p:spPr>
        <p:txBody>
          <a:bodyPr anchor="t">
            <a:noAutofit/>
          </a:bodyPr>
          <a:lstStyle>
            <a:lvl1pPr>
              <a:lnSpc>
                <a:spcPts val="4950"/>
              </a:lnSpc>
              <a:defRPr sz="4500">
                <a:solidFill>
                  <a:schemeClr val="tx1"/>
                </a:solidFill>
                <a:latin typeface="+mj-lt"/>
              </a:defRPr>
            </a:lvl1pPr>
          </a:lstStyle>
          <a:p>
            <a:r>
              <a:rPr lang="en-US" dirty="0"/>
              <a:t>Divider slide</a:t>
            </a:r>
            <a:endParaRPr dirty="0"/>
          </a:p>
        </p:txBody>
      </p:sp>
      <p:sp>
        <p:nvSpPr>
          <p:cNvPr id="12" name="Text Placeholder 2">
            <a:extLst>
              <a:ext uri="{FF2B5EF4-FFF2-40B4-BE49-F238E27FC236}">
                <a16:creationId xmlns:a16="http://schemas.microsoft.com/office/drawing/2014/main" id="{03479070-8001-40BF-B318-A6407AB8CA9C}"/>
              </a:ext>
            </a:extLst>
          </p:cNvPr>
          <p:cNvSpPr>
            <a:spLocks noGrp="1"/>
          </p:cNvSpPr>
          <p:nvPr>
            <p:ph type="body" sz="quarter" idx="13" hasCustomPrompt="1"/>
          </p:nvPr>
        </p:nvSpPr>
        <p:spPr>
          <a:xfrm>
            <a:off x="529020" y="3049274"/>
            <a:ext cx="5494757" cy="391714"/>
          </a:xfrm>
          <a:prstGeom prst="rect">
            <a:avLst/>
          </a:prstGeom>
        </p:spPr>
        <p:txBody>
          <a:bodyPr/>
          <a:lstStyle>
            <a:lvl1pPr marL="0" indent="0">
              <a:lnSpc>
                <a:spcPts val="2150"/>
              </a:lnSpc>
              <a:buNone/>
              <a:defRPr sz="2200">
                <a:solidFill>
                  <a:schemeClr val="tx1"/>
                </a:solidFill>
                <a:latin typeface="Centra No1" pitchFamily="50" charset="0"/>
                <a:ea typeface="Centra No1" pitchFamily="50" charset="0"/>
              </a:defRPr>
            </a:lvl1pPr>
            <a:lvl2pPr marL="317500" indent="0">
              <a:buNone/>
              <a:defRPr>
                <a:latin typeface="Centra No1" pitchFamily="50" charset="0"/>
                <a:ea typeface="Centra No1" pitchFamily="50" charset="0"/>
              </a:defRPr>
            </a:lvl2pPr>
            <a:lvl3pPr marL="635000" indent="0">
              <a:buNone/>
              <a:defRPr>
                <a:latin typeface="Centra No1" pitchFamily="50" charset="0"/>
                <a:ea typeface="Centra No1" pitchFamily="50" charset="0"/>
              </a:defRPr>
            </a:lvl3pPr>
            <a:lvl4pPr marL="952500" indent="0">
              <a:buNone/>
              <a:defRPr>
                <a:latin typeface="Centra No1" pitchFamily="50" charset="0"/>
                <a:ea typeface="Centra No1" pitchFamily="50" charset="0"/>
              </a:defRPr>
            </a:lvl4pPr>
            <a:lvl5pPr marL="1270000" indent="0">
              <a:buNone/>
              <a:defRPr>
                <a:latin typeface="Centra No1" pitchFamily="50" charset="0"/>
                <a:ea typeface="Centra No1" pitchFamily="50" charset="0"/>
              </a:defRPr>
            </a:lvl5pPr>
          </a:lstStyle>
          <a:p>
            <a:pPr lvl="0"/>
            <a:r>
              <a:rPr lang="en-GB" dirty="0"/>
              <a:t>This is a divider slide with video</a:t>
            </a:r>
          </a:p>
        </p:txBody>
      </p:sp>
    </p:spTree>
    <p:extLst>
      <p:ext uri="{BB962C8B-B14F-4D97-AF65-F5344CB8AC3E}">
        <p14:creationId xmlns:p14="http://schemas.microsoft.com/office/powerpoint/2010/main" val="276730523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Divider slide w/ image">
    <p:bg>
      <p:bgPr>
        <a:solidFill>
          <a:schemeClr val="accent3"/>
        </a:solidFill>
        <a:effectLst/>
      </p:bgPr>
    </p:bg>
    <p:spTree>
      <p:nvGrpSpPr>
        <p:cNvPr id="1" name=""/>
        <p:cNvGrpSpPr/>
        <p:nvPr/>
      </p:nvGrpSpPr>
      <p:grpSpPr>
        <a:xfrm>
          <a:off x="0" y="0"/>
          <a:ext cx="0" cy="0"/>
          <a:chOff x="0" y="0"/>
          <a:chExt cx="0" cy="0"/>
        </a:xfrm>
      </p:grpSpPr>
      <p:pic>
        <p:nvPicPr>
          <p:cNvPr id="9" name="Kaltura_shapes_sun_dark turquoise .png" descr="Kaltura_shapes_sun_dark turquoise .png">
            <a:extLst>
              <a:ext uri="{FF2B5EF4-FFF2-40B4-BE49-F238E27FC236}">
                <a16:creationId xmlns:a16="http://schemas.microsoft.com/office/drawing/2014/main" id="{1857E6F7-0EC4-4FA6-80EB-1DCFB18F984E}"/>
              </a:ext>
            </a:extLst>
          </p:cNvPr>
          <p:cNvPicPr>
            <a:picLocks noChangeAspect="1"/>
          </p:cNvPicPr>
          <p:nvPr/>
        </p:nvPicPr>
        <p:blipFill>
          <a:blip r:embed="rId2"/>
          <a:srcRect t="68" b="68"/>
          <a:stretch>
            <a:fillRect/>
          </a:stretch>
        </p:blipFill>
        <p:spPr>
          <a:xfrm>
            <a:off x="6422579" y="882491"/>
            <a:ext cx="4924805" cy="4864419"/>
          </a:xfrm>
          <a:prstGeom prst="rect">
            <a:avLst/>
          </a:prstGeom>
          <a:ln w="12700">
            <a:miter lim="400000"/>
          </a:ln>
        </p:spPr>
      </p:pic>
      <p:sp>
        <p:nvSpPr>
          <p:cNvPr id="8" name="Footer Placeholder 4">
            <a:extLst>
              <a:ext uri="{FF2B5EF4-FFF2-40B4-BE49-F238E27FC236}">
                <a16:creationId xmlns:a16="http://schemas.microsoft.com/office/drawing/2014/main" id="{E52732EC-C091-4A20-92A7-6CBFF555F210}"/>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FA966654-8C60-4117-8A46-09BB3B3B8CFE}"/>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1" name="Presentation title">
            <a:extLst>
              <a:ext uri="{FF2B5EF4-FFF2-40B4-BE49-F238E27FC236}">
                <a16:creationId xmlns:a16="http://schemas.microsoft.com/office/drawing/2014/main" id="{8C59D0AE-BC64-4F69-A23E-287F6FF00FFF}"/>
              </a:ext>
            </a:extLst>
          </p:cNvPr>
          <p:cNvSpPr txBox="1">
            <a:spLocks noGrp="1"/>
          </p:cNvSpPr>
          <p:nvPr>
            <p:ph type="title" hasCustomPrompt="1"/>
          </p:nvPr>
        </p:nvSpPr>
        <p:spPr>
          <a:xfrm>
            <a:off x="483300" y="2306221"/>
            <a:ext cx="5612700" cy="812899"/>
          </a:xfrm>
          <a:prstGeom prst="rect">
            <a:avLst/>
          </a:prstGeom>
        </p:spPr>
        <p:txBody>
          <a:bodyPr anchor="t">
            <a:noAutofit/>
          </a:bodyPr>
          <a:lstStyle>
            <a:lvl1pPr>
              <a:lnSpc>
                <a:spcPts val="4950"/>
              </a:lnSpc>
              <a:defRPr sz="4500">
                <a:solidFill>
                  <a:schemeClr val="tx1"/>
                </a:solidFill>
                <a:latin typeface="+mj-lt"/>
              </a:defRPr>
            </a:lvl1pPr>
          </a:lstStyle>
          <a:p>
            <a:r>
              <a:rPr lang="en-US" dirty="0"/>
              <a:t>Divider slide</a:t>
            </a:r>
            <a:endParaRPr dirty="0"/>
          </a:p>
        </p:txBody>
      </p:sp>
      <p:sp>
        <p:nvSpPr>
          <p:cNvPr id="12" name="Text Placeholder 2">
            <a:extLst>
              <a:ext uri="{FF2B5EF4-FFF2-40B4-BE49-F238E27FC236}">
                <a16:creationId xmlns:a16="http://schemas.microsoft.com/office/drawing/2014/main" id="{111B69B3-EC3A-43C0-946F-93CB970BBE84}"/>
              </a:ext>
            </a:extLst>
          </p:cNvPr>
          <p:cNvSpPr>
            <a:spLocks noGrp="1"/>
          </p:cNvSpPr>
          <p:nvPr>
            <p:ph type="body" sz="quarter" idx="13" hasCustomPrompt="1"/>
          </p:nvPr>
        </p:nvSpPr>
        <p:spPr>
          <a:xfrm>
            <a:off x="529020" y="3049274"/>
            <a:ext cx="5494757" cy="391714"/>
          </a:xfrm>
          <a:prstGeom prst="rect">
            <a:avLst/>
          </a:prstGeom>
        </p:spPr>
        <p:txBody>
          <a:bodyPr/>
          <a:lstStyle>
            <a:lvl1pPr marL="0" indent="0">
              <a:lnSpc>
                <a:spcPts val="2150"/>
              </a:lnSpc>
              <a:buNone/>
              <a:defRPr sz="2200">
                <a:solidFill>
                  <a:schemeClr val="tx1"/>
                </a:solidFill>
                <a:latin typeface="Centra No1" pitchFamily="50" charset="0"/>
                <a:ea typeface="Centra No1" pitchFamily="50" charset="0"/>
              </a:defRPr>
            </a:lvl1pPr>
            <a:lvl2pPr marL="317500" indent="0">
              <a:buNone/>
              <a:defRPr>
                <a:latin typeface="Centra No1" pitchFamily="50" charset="0"/>
                <a:ea typeface="Centra No1" pitchFamily="50" charset="0"/>
              </a:defRPr>
            </a:lvl2pPr>
            <a:lvl3pPr marL="635000" indent="0">
              <a:buNone/>
              <a:defRPr>
                <a:latin typeface="Centra No1" pitchFamily="50" charset="0"/>
                <a:ea typeface="Centra No1" pitchFamily="50" charset="0"/>
              </a:defRPr>
            </a:lvl3pPr>
            <a:lvl4pPr marL="952500" indent="0">
              <a:buNone/>
              <a:defRPr>
                <a:latin typeface="Centra No1" pitchFamily="50" charset="0"/>
                <a:ea typeface="Centra No1" pitchFamily="50" charset="0"/>
              </a:defRPr>
            </a:lvl4pPr>
            <a:lvl5pPr marL="1270000" indent="0">
              <a:buNone/>
              <a:defRPr>
                <a:latin typeface="Centra No1" pitchFamily="50" charset="0"/>
                <a:ea typeface="Centra No1" pitchFamily="50" charset="0"/>
              </a:defRPr>
            </a:lvl5pPr>
          </a:lstStyle>
          <a:p>
            <a:pPr lvl="0"/>
            <a:r>
              <a:rPr lang="en-GB" dirty="0"/>
              <a:t>This is a divider slide with video</a:t>
            </a:r>
          </a:p>
        </p:txBody>
      </p:sp>
    </p:spTree>
    <p:extLst>
      <p:ext uri="{BB962C8B-B14F-4D97-AF65-F5344CB8AC3E}">
        <p14:creationId xmlns:p14="http://schemas.microsoft.com/office/powerpoint/2010/main" val="904754153"/>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Divider slide w/ image">
    <p:bg>
      <p:bgPr>
        <a:solidFill>
          <a:schemeClr val="accent1"/>
        </a:solidFill>
        <a:effectLst/>
      </p:bgPr>
    </p:bg>
    <p:spTree>
      <p:nvGrpSpPr>
        <p:cNvPr id="1" name=""/>
        <p:cNvGrpSpPr/>
        <p:nvPr/>
      </p:nvGrpSpPr>
      <p:grpSpPr>
        <a:xfrm>
          <a:off x="0" y="0"/>
          <a:ext cx="0" cy="0"/>
          <a:chOff x="0" y="0"/>
          <a:chExt cx="0" cy="0"/>
        </a:xfrm>
      </p:grpSpPr>
      <p:pic>
        <p:nvPicPr>
          <p:cNvPr id="10" name="Kaltura_shapes_stripes_circle_blue .png" descr="Kaltura_shapes_stripes_circle_blue .png">
            <a:extLst>
              <a:ext uri="{FF2B5EF4-FFF2-40B4-BE49-F238E27FC236}">
                <a16:creationId xmlns:a16="http://schemas.microsoft.com/office/drawing/2014/main" id="{1603E16B-6ED8-474A-AB9B-6C9B5411A234}"/>
              </a:ext>
            </a:extLst>
          </p:cNvPr>
          <p:cNvPicPr>
            <a:picLocks noChangeAspect="1"/>
          </p:cNvPicPr>
          <p:nvPr userDrawn="1"/>
        </p:nvPicPr>
        <p:blipFill>
          <a:blip r:embed="rId2"/>
          <a:srcRect t="68" b="68"/>
          <a:stretch>
            <a:fillRect/>
          </a:stretch>
        </p:blipFill>
        <p:spPr>
          <a:xfrm>
            <a:off x="6544787" y="1003201"/>
            <a:ext cx="4680388" cy="4622999"/>
          </a:xfrm>
          <a:prstGeom prst="rect">
            <a:avLst/>
          </a:prstGeom>
          <a:ln w="12700">
            <a:miter lim="400000"/>
          </a:ln>
        </p:spPr>
      </p:pic>
      <p:sp>
        <p:nvSpPr>
          <p:cNvPr id="8" name="Footer Placeholder 4">
            <a:extLst>
              <a:ext uri="{FF2B5EF4-FFF2-40B4-BE49-F238E27FC236}">
                <a16:creationId xmlns:a16="http://schemas.microsoft.com/office/drawing/2014/main" id="{1A79B08B-F392-4856-970A-02EA2940B8DE}"/>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BBBBED0C-B56E-4FC7-8F18-FE7AB735FCAD}"/>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1" name="Presentation title">
            <a:extLst>
              <a:ext uri="{FF2B5EF4-FFF2-40B4-BE49-F238E27FC236}">
                <a16:creationId xmlns:a16="http://schemas.microsoft.com/office/drawing/2014/main" id="{931ABDB0-C478-4427-A2B7-0195B094F91C}"/>
              </a:ext>
            </a:extLst>
          </p:cNvPr>
          <p:cNvSpPr txBox="1">
            <a:spLocks noGrp="1"/>
          </p:cNvSpPr>
          <p:nvPr>
            <p:ph type="title" hasCustomPrompt="1"/>
          </p:nvPr>
        </p:nvSpPr>
        <p:spPr>
          <a:xfrm>
            <a:off x="483300" y="2306221"/>
            <a:ext cx="5612700" cy="812899"/>
          </a:xfrm>
          <a:prstGeom prst="rect">
            <a:avLst/>
          </a:prstGeom>
        </p:spPr>
        <p:txBody>
          <a:bodyPr anchor="t">
            <a:noAutofit/>
          </a:bodyPr>
          <a:lstStyle>
            <a:lvl1pPr>
              <a:lnSpc>
                <a:spcPts val="4950"/>
              </a:lnSpc>
              <a:defRPr sz="4500">
                <a:solidFill>
                  <a:schemeClr val="tx1"/>
                </a:solidFill>
                <a:latin typeface="+mj-lt"/>
              </a:defRPr>
            </a:lvl1pPr>
          </a:lstStyle>
          <a:p>
            <a:r>
              <a:rPr lang="en-US" dirty="0"/>
              <a:t>Divider slide</a:t>
            </a:r>
            <a:endParaRPr dirty="0"/>
          </a:p>
        </p:txBody>
      </p:sp>
      <p:sp>
        <p:nvSpPr>
          <p:cNvPr id="12" name="Text Placeholder 2">
            <a:extLst>
              <a:ext uri="{FF2B5EF4-FFF2-40B4-BE49-F238E27FC236}">
                <a16:creationId xmlns:a16="http://schemas.microsoft.com/office/drawing/2014/main" id="{4D552BFF-7D39-474B-8CF1-FA8995C2F4FD}"/>
              </a:ext>
            </a:extLst>
          </p:cNvPr>
          <p:cNvSpPr>
            <a:spLocks noGrp="1"/>
          </p:cNvSpPr>
          <p:nvPr>
            <p:ph type="body" sz="quarter" idx="13" hasCustomPrompt="1"/>
          </p:nvPr>
        </p:nvSpPr>
        <p:spPr>
          <a:xfrm>
            <a:off x="529020" y="3049274"/>
            <a:ext cx="5494757" cy="391714"/>
          </a:xfrm>
          <a:prstGeom prst="rect">
            <a:avLst/>
          </a:prstGeom>
        </p:spPr>
        <p:txBody>
          <a:bodyPr/>
          <a:lstStyle>
            <a:lvl1pPr marL="0" indent="0">
              <a:lnSpc>
                <a:spcPts val="2150"/>
              </a:lnSpc>
              <a:buNone/>
              <a:defRPr sz="2200">
                <a:solidFill>
                  <a:schemeClr val="tx1"/>
                </a:solidFill>
                <a:latin typeface="Centra No1" pitchFamily="50" charset="0"/>
                <a:ea typeface="Centra No1" pitchFamily="50" charset="0"/>
              </a:defRPr>
            </a:lvl1pPr>
            <a:lvl2pPr marL="317500" indent="0">
              <a:buNone/>
              <a:defRPr>
                <a:latin typeface="Centra No1" pitchFamily="50" charset="0"/>
                <a:ea typeface="Centra No1" pitchFamily="50" charset="0"/>
              </a:defRPr>
            </a:lvl2pPr>
            <a:lvl3pPr marL="635000" indent="0">
              <a:buNone/>
              <a:defRPr>
                <a:latin typeface="Centra No1" pitchFamily="50" charset="0"/>
                <a:ea typeface="Centra No1" pitchFamily="50" charset="0"/>
              </a:defRPr>
            </a:lvl3pPr>
            <a:lvl4pPr marL="952500" indent="0">
              <a:buNone/>
              <a:defRPr>
                <a:latin typeface="Centra No1" pitchFamily="50" charset="0"/>
                <a:ea typeface="Centra No1" pitchFamily="50" charset="0"/>
              </a:defRPr>
            </a:lvl4pPr>
            <a:lvl5pPr marL="1270000" indent="0">
              <a:buNone/>
              <a:defRPr>
                <a:latin typeface="Centra No1" pitchFamily="50" charset="0"/>
                <a:ea typeface="Centra No1" pitchFamily="50" charset="0"/>
              </a:defRPr>
            </a:lvl5pPr>
          </a:lstStyle>
          <a:p>
            <a:pPr lvl="0"/>
            <a:r>
              <a:rPr lang="en-GB" dirty="0"/>
              <a:t>This is a divider slide with video</a:t>
            </a:r>
          </a:p>
        </p:txBody>
      </p:sp>
    </p:spTree>
    <p:extLst>
      <p:ext uri="{BB962C8B-B14F-4D97-AF65-F5344CB8AC3E}">
        <p14:creationId xmlns:p14="http://schemas.microsoft.com/office/powerpoint/2010/main" val="3876512881"/>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Divider slide w/ image">
    <p:bg>
      <p:bgPr>
        <a:solidFill>
          <a:schemeClr val="accent2"/>
        </a:solidFill>
        <a:effectLst/>
      </p:bgPr>
    </p:bg>
    <p:spTree>
      <p:nvGrpSpPr>
        <p:cNvPr id="1" name=""/>
        <p:cNvGrpSpPr/>
        <p:nvPr/>
      </p:nvGrpSpPr>
      <p:grpSpPr>
        <a:xfrm>
          <a:off x="0" y="0"/>
          <a:ext cx="0" cy="0"/>
          <a:chOff x="0" y="0"/>
          <a:chExt cx="0" cy="0"/>
        </a:xfrm>
      </p:grpSpPr>
      <p:pic>
        <p:nvPicPr>
          <p:cNvPr id="10" name="Kaltura_shapes_rounds_dark turquoise.png" descr="Kaltura_shapes_rounds_dark turquoise.png">
            <a:extLst>
              <a:ext uri="{FF2B5EF4-FFF2-40B4-BE49-F238E27FC236}">
                <a16:creationId xmlns:a16="http://schemas.microsoft.com/office/drawing/2014/main" id="{90806A8C-DFC6-4CF8-8F6C-9F6F1990AB73}"/>
              </a:ext>
            </a:extLst>
          </p:cNvPr>
          <p:cNvPicPr>
            <a:picLocks noChangeAspect="1"/>
          </p:cNvPicPr>
          <p:nvPr/>
        </p:nvPicPr>
        <p:blipFill>
          <a:blip r:embed="rId2"/>
          <a:srcRect/>
          <a:stretch>
            <a:fillRect/>
          </a:stretch>
        </p:blipFill>
        <p:spPr>
          <a:xfrm>
            <a:off x="6422579" y="882532"/>
            <a:ext cx="4924805" cy="4864419"/>
          </a:xfrm>
          <a:prstGeom prst="rect">
            <a:avLst/>
          </a:prstGeom>
          <a:ln w="12700">
            <a:miter lim="400000"/>
          </a:ln>
        </p:spPr>
      </p:pic>
      <p:sp>
        <p:nvSpPr>
          <p:cNvPr id="8" name="Footer Placeholder 4">
            <a:extLst>
              <a:ext uri="{FF2B5EF4-FFF2-40B4-BE49-F238E27FC236}">
                <a16:creationId xmlns:a16="http://schemas.microsoft.com/office/drawing/2014/main" id="{58505741-4B81-4DA1-8814-84BDFDBB7046}"/>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2CA168FB-FE60-4546-86DD-834594341906}"/>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11" name="Presentation title">
            <a:extLst>
              <a:ext uri="{FF2B5EF4-FFF2-40B4-BE49-F238E27FC236}">
                <a16:creationId xmlns:a16="http://schemas.microsoft.com/office/drawing/2014/main" id="{B25FB331-4547-47D4-BC6A-1EB49C47ADB0}"/>
              </a:ext>
            </a:extLst>
          </p:cNvPr>
          <p:cNvSpPr txBox="1">
            <a:spLocks noGrp="1"/>
          </p:cNvSpPr>
          <p:nvPr>
            <p:ph type="title" hasCustomPrompt="1"/>
          </p:nvPr>
        </p:nvSpPr>
        <p:spPr>
          <a:xfrm>
            <a:off x="483300" y="2306221"/>
            <a:ext cx="5612700" cy="812899"/>
          </a:xfrm>
          <a:prstGeom prst="rect">
            <a:avLst/>
          </a:prstGeom>
        </p:spPr>
        <p:txBody>
          <a:bodyPr anchor="t">
            <a:noAutofit/>
          </a:bodyPr>
          <a:lstStyle>
            <a:lvl1pPr>
              <a:lnSpc>
                <a:spcPts val="4950"/>
              </a:lnSpc>
              <a:defRPr sz="4500">
                <a:solidFill>
                  <a:schemeClr val="bg1"/>
                </a:solidFill>
                <a:latin typeface="+mj-lt"/>
              </a:defRPr>
            </a:lvl1pPr>
          </a:lstStyle>
          <a:p>
            <a:r>
              <a:rPr lang="en-US" dirty="0"/>
              <a:t>Divider slide</a:t>
            </a:r>
            <a:endParaRPr dirty="0"/>
          </a:p>
        </p:txBody>
      </p:sp>
      <p:sp>
        <p:nvSpPr>
          <p:cNvPr id="12" name="Text Placeholder 2">
            <a:extLst>
              <a:ext uri="{FF2B5EF4-FFF2-40B4-BE49-F238E27FC236}">
                <a16:creationId xmlns:a16="http://schemas.microsoft.com/office/drawing/2014/main" id="{478574A8-EFF2-4F22-A723-7B829E80D9BC}"/>
              </a:ext>
            </a:extLst>
          </p:cNvPr>
          <p:cNvSpPr>
            <a:spLocks noGrp="1"/>
          </p:cNvSpPr>
          <p:nvPr>
            <p:ph type="body" sz="quarter" idx="13" hasCustomPrompt="1"/>
          </p:nvPr>
        </p:nvSpPr>
        <p:spPr>
          <a:xfrm>
            <a:off x="529020" y="3049274"/>
            <a:ext cx="5494757" cy="391714"/>
          </a:xfrm>
          <a:prstGeom prst="rect">
            <a:avLst/>
          </a:prstGeom>
        </p:spPr>
        <p:txBody>
          <a:bodyPr/>
          <a:lstStyle>
            <a:lvl1pPr marL="0" indent="0">
              <a:lnSpc>
                <a:spcPts val="2150"/>
              </a:lnSpc>
              <a:buNone/>
              <a:defRPr sz="2200">
                <a:solidFill>
                  <a:schemeClr val="bg1"/>
                </a:solidFill>
                <a:latin typeface="Centra No1" pitchFamily="50" charset="0"/>
                <a:ea typeface="Centra No1" pitchFamily="50" charset="0"/>
              </a:defRPr>
            </a:lvl1pPr>
            <a:lvl2pPr marL="317500" indent="0">
              <a:buNone/>
              <a:defRPr>
                <a:latin typeface="Centra No1" pitchFamily="50" charset="0"/>
                <a:ea typeface="Centra No1" pitchFamily="50" charset="0"/>
              </a:defRPr>
            </a:lvl2pPr>
            <a:lvl3pPr marL="635000" indent="0">
              <a:buNone/>
              <a:defRPr>
                <a:latin typeface="Centra No1" pitchFamily="50" charset="0"/>
                <a:ea typeface="Centra No1" pitchFamily="50" charset="0"/>
              </a:defRPr>
            </a:lvl3pPr>
            <a:lvl4pPr marL="952500" indent="0">
              <a:buNone/>
              <a:defRPr>
                <a:latin typeface="Centra No1" pitchFamily="50" charset="0"/>
                <a:ea typeface="Centra No1" pitchFamily="50" charset="0"/>
              </a:defRPr>
            </a:lvl4pPr>
            <a:lvl5pPr marL="1270000" indent="0">
              <a:buNone/>
              <a:defRPr>
                <a:latin typeface="Centra No1" pitchFamily="50" charset="0"/>
                <a:ea typeface="Centra No1" pitchFamily="50" charset="0"/>
              </a:defRPr>
            </a:lvl5pPr>
          </a:lstStyle>
          <a:p>
            <a:pPr lvl="0"/>
            <a:r>
              <a:rPr lang="en-GB" dirty="0"/>
              <a:t>This is a divider slide with video</a:t>
            </a:r>
          </a:p>
        </p:txBody>
      </p:sp>
    </p:spTree>
    <p:extLst>
      <p:ext uri="{BB962C8B-B14F-4D97-AF65-F5344CB8AC3E}">
        <p14:creationId xmlns:p14="http://schemas.microsoft.com/office/powerpoint/2010/main" val="1179567645"/>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Divider slide w/ image">
    <p:bg>
      <p:bgPr>
        <a:solidFill>
          <a:schemeClr val="tx2"/>
        </a:solidFill>
        <a:effectLst/>
      </p:bgPr>
    </p:bg>
    <p:spTree>
      <p:nvGrpSpPr>
        <p:cNvPr id="1" name=""/>
        <p:cNvGrpSpPr/>
        <p:nvPr/>
      </p:nvGrpSpPr>
      <p:grpSpPr>
        <a:xfrm>
          <a:off x="0" y="0"/>
          <a:ext cx="0" cy="0"/>
          <a:chOff x="0" y="0"/>
          <a:chExt cx="0" cy="0"/>
        </a:xfrm>
      </p:grpSpPr>
      <p:pic>
        <p:nvPicPr>
          <p:cNvPr id="13" name="Kaltura_shapes_horizontal_stripes_orange.png" descr="Kaltura_shapes_horizontal_stripes_orange.png">
            <a:extLst>
              <a:ext uri="{FF2B5EF4-FFF2-40B4-BE49-F238E27FC236}">
                <a16:creationId xmlns:a16="http://schemas.microsoft.com/office/drawing/2014/main" id="{F16BA59C-E3BE-4369-8C69-8973C934A428}"/>
              </a:ext>
            </a:extLst>
          </p:cNvPr>
          <p:cNvPicPr>
            <a:picLocks noChangeAspect="1"/>
          </p:cNvPicPr>
          <p:nvPr userDrawn="1"/>
        </p:nvPicPr>
        <p:blipFill>
          <a:blip r:embed="rId2"/>
          <a:srcRect t="68" b="68"/>
          <a:stretch>
            <a:fillRect/>
          </a:stretch>
        </p:blipFill>
        <p:spPr>
          <a:xfrm>
            <a:off x="6422579" y="882532"/>
            <a:ext cx="4924805" cy="4864419"/>
          </a:xfrm>
          <a:prstGeom prst="rect">
            <a:avLst/>
          </a:prstGeom>
          <a:ln w="12700">
            <a:miter lim="400000"/>
          </a:ln>
        </p:spPr>
      </p:pic>
      <p:sp>
        <p:nvSpPr>
          <p:cNvPr id="8" name="Footer Placeholder 4">
            <a:extLst>
              <a:ext uri="{FF2B5EF4-FFF2-40B4-BE49-F238E27FC236}">
                <a16:creationId xmlns:a16="http://schemas.microsoft.com/office/drawing/2014/main" id="{34CB9337-667F-4A95-8456-313770075B30}"/>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10" name="Slide Number Placeholder 5">
            <a:extLst>
              <a:ext uri="{FF2B5EF4-FFF2-40B4-BE49-F238E27FC236}">
                <a16:creationId xmlns:a16="http://schemas.microsoft.com/office/drawing/2014/main" id="{DC38F935-26D8-4D13-B103-74A3255649B1}"/>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11" name="Presentation title">
            <a:extLst>
              <a:ext uri="{FF2B5EF4-FFF2-40B4-BE49-F238E27FC236}">
                <a16:creationId xmlns:a16="http://schemas.microsoft.com/office/drawing/2014/main" id="{81F731A5-D156-49F5-9DFF-43319967A33E}"/>
              </a:ext>
            </a:extLst>
          </p:cNvPr>
          <p:cNvSpPr txBox="1">
            <a:spLocks noGrp="1"/>
          </p:cNvSpPr>
          <p:nvPr>
            <p:ph type="title" hasCustomPrompt="1"/>
          </p:nvPr>
        </p:nvSpPr>
        <p:spPr>
          <a:xfrm>
            <a:off x="483300" y="2306221"/>
            <a:ext cx="5612700" cy="812899"/>
          </a:xfrm>
          <a:prstGeom prst="rect">
            <a:avLst/>
          </a:prstGeom>
        </p:spPr>
        <p:txBody>
          <a:bodyPr anchor="t">
            <a:noAutofit/>
          </a:bodyPr>
          <a:lstStyle>
            <a:lvl1pPr>
              <a:lnSpc>
                <a:spcPts val="4950"/>
              </a:lnSpc>
              <a:defRPr sz="4500">
                <a:solidFill>
                  <a:schemeClr val="bg1"/>
                </a:solidFill>
                <a:latin typeface="+mj-lt"/>
              </a:defRPr>
            </a:lvl1pPr>
          </a:lstStyle>
          <a:p>
            <a:r>
              <a:rPr lang="en-US" dirty="0"/>
              <a:t>Divider slide</a:t>
            </a:r>
            <a:endParaRPr dirty="0"/>
          </a:p>
        </p:txBody>
      </p:sp>
      <p:sp>
        <p:nvSpPr>
          <p:cNvPr id="12" name="Text Placeholder 2">
            <a:extLst>
              <a:ext uri="{FF2B5EF4-FFF2-40B4-BE49-F238E27FC236}">
                <a16:creationId xmlns:a16="http://schemas.microsoft.com/office/drawing/2014/main" id="{A80B9FC8-7AEF-4796-96F5-A288FFCBB4B1}"/>
              </a:ext>
            </a:extLst>
          </p:cNvPr>
          <p:cNvSpPr>
            <a:spLocks noGrp="1"/>
          </p:cNvSpPr>
          <p:nvPr>
            <p:ph type="body" sz="quarter" idx="13" hasCustomPrompt="1"/>
          </p:nvPr>
        </p:nvSpPr>
        <p:spPr>
          <a:xfrm>
            <a:off x="529020" y="3049274"/>
            <a:ext cx="5494757" cy="391714"/>
          </a:xfrm>
          <a:prstGeom prst="rect">
            <a:avLst/>
          </a:prstGeom>
        </p:spPr>
        <p:txBody>
          <a:bodyPr/>
          <a:lstStyle>
            <a:lvl1pPr marL="0" indent="0">
              <a:lnSpc>
                <a:spcPts val="2150"/>
              </a:lnSpc>
              <a:buNone/>
              <a:defRPr sz="2200">
                <a:solidFill>
                  <a:schemeClr val="bg1"/>
                </a:solidFill>
                <a:latin typeface="Centra No1" pitchFamily="50" charset="0"/>
                <a:ea typeface="Centra No1" pitchFamily="50" charset="0"/>
              </a:defRPr>
            </a:lvl1pPr>
            <a:lvl2pPr marL="317500" indent="0">
              <a:buNone/>
              <a:defRPr>
                <a:latin typeface="Centra No1" pitchFamily="50" charset="0"/>
                <a:ea typeface="Centra No1" pitchFamily="50" charset="0"/>
              </a:defRPr>
            </a:lvl2pPr>
            <a:lvl3pPr marL="635000" indent="0">
              <a:buNone/>
              <a:defRPr>
                <a:latin typeface="Centra No1" pitchFamily="50" charset="0"/>
                <a:ea typeface="Centra No1" pitchFamily="50" charset="0"/>
              </a:defRPr>
            </a:lvl3pPr>
            <a:lvl4pPr marL="952500" indent="0">
              <a:buNone/>
              <a:defRPr>
                <a:latin typeface="Centra No1" pitchFamily="50" charset="0"/>
                <a:ea typeface="Centra No1" pitchFamily="50" charset="0"/>
              </a:defRPr>
            </a:lvl4pPr>
            <a:lvl5pPr marL="1270000" indent="0">
              <a:buNone/>
              <a:defRPr>
                <a:latin typeface="Centra No1" pitchFamily="50" charset="0"/>
                <a:ea typeface="Centra No1" pitchFamily="50" charset="0"/>
              </a:defRPr>
            </a:lvl5pPr>
          </a:lstStyle>
          <a:p>
            <a:pPr lvl="0"/>
            <a:r>
              <a:rPr lang="en-GB" dirty="0"/>
              <a:t>This is a divider slide with video</a:t>
            </a:r>
          </a:p>
        </p:txBody>
      </p:sp>
    </p:spTree>
    <p:extLst>
      <p:ext uri="{BB962C8B-B14F-4D97-AF65-F5344CB8AC3E}">
        <p14:creationId xmlns:p14="http://schemas.microsoft.com/office/powerpoint/2010/main" val="4163765551"/>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Agenda">
    <p:bg>
      <p:bgPr>
        <a:solidFill>
          <a:schemeClr val="tx1"/>
        </a:solidFill>
        <a:effectLst/>
      </p:bgPr>
    </p:bg>
    <p:spTree>
      <p:nvGrpSpPr>
        <p:cNvPr id="1" name=""/>
        <p:cNvGrpSpPr/>
        <p:nvPr/>
      </p:nvGrpSpPr>
      <p:grpSpPr>
        <a:xfrm>
          <a:off x="0" y="0"/>
          <a:ext cx="0" cy="0"/>
          <a:chOff x="0" y="0"/>
          <a:chExt cx="0" cy="0"/>
        </a:xfrm>
      </p:grpSpPr>
      <p:sp>
        <p:nvSpPr>
          <p:cNvPr id="17" name="text goes here, one to three lines.">
            <a:extLst>
              <a:ext uri="{FF2B5EF4-FFF2-40B4-BE49-F238E27FC236}">
                <a16:creationId xmlns:a16="http://schemas.microsoft.com/office/drawing/2014/main" id="{B49EC60A-CCA4-4F61-8E13-CF3FB3DE91D2}"/>
              </a:ext>
            </a:extLst>
          </p:cNvPr>
          <p:cNvSpPr txBox="1">
            <a:spLocks noGrp="1"/>
          </p:cNvSpPr>
          <p:nvPr>
            <p:ph type="body" sz="quarter" idx="17" hasCustomPrompt="1"/>
          </p:nvPr>
        </p:nvSpPr>
        <p:spPr>
          <a:xfrm>
            <a:off x="986867" y="2730872"/>
            <a:ext cx="1798977" cy="381643"/>
          </a:xfrm>
          <a:prstGeom prst="rect">
            <a:avLst/>
          </a:prstGeom>
        </p:spPr>
        <p:txBody>
          <a:bodyPr anchor="t">
            <a:spAutoFit/>
          </a:bodyPr>
          <a:lstStyle>
            <a:lvl1pPr marL="0" indent="0" algn="ctr">
              <a:buSzTx/>
              <a:buNone/>
              <a:defRPr sz="3000">
                <a:solidFill>
                  <a:schemeClr val="tx1"/>
                </a:solidFill>
              </a:defRPr>
            </a:lvl1pPr>
          </a:lstStyle>
          <a:p>
            <a:r>
              <a:rPr lang="en-GB" dirty="0"/>
              <a:t>1</a:t>
            </a:r>
          </a:p>
        </p:txBody>
      </p:sp>
      <p:sp>
        <p:nvSpPr>
          <p:cNvPr id="7" name="text goes here, one to three lines.">
            <a:extLst>
              <a:ext uri="{FF2B5EF4-FFF2-40B4-BE49-F238E27FC236}">
                <a16:creationId xmlns:a16="http://schemas.microsoft.com/office/drawing/2014/main" id="{44D2ED65-3AF2-40AA-9674-36FA586A8795}"/>
              </a:ext>
            </a:extLst>
          </p:cNvPr>
          <p:cNvSpPr txBox="1">
            <a:spLocks noGrp="1"/>
          </p:cNvSpPr>
          <p:nvPr>
            <p:ph type="body" sz="quarter" idx="13" hasCustomPrompt="1"/>
          </p:nvPr>
        </p:nvSpPr>
        <p:spPr>
          <a:xfrm>
            <a:off x="988339" y="3174619"/>
            <a:ext cx="1798977" cy="826316"/>
          </a:xfrm>
          <a:prstGeom prst="rect">
            <a:avLst/>
          </a:prstGeom>
        </p:spPr>
        <p:txBody>
          <a:bodyPr anchor="t">
            <a:spAutoFit/>
          </a:bodyPr>
          <a:lstStyle>
            <a:lvl1pPr marL="0" indent="0" algn="ctr">
              <a:buSzTx/>
              <a:buNone/>
              <a:defRPr sz="1800">
                <a:solidFill>
                  <a:schemeClr val="tx1"/>
                </a:solidFill>
              </a:defRPr>
            </a:lvl1pPr>
          </a:lstStyle>
          <a:p>
            <a:r>
              <a:rPr lang="en-GB" dirty="0"/>
              <a:t>Text goes here, one to three lines</a:t>
            </a:r>
          </a:p>
        </p:txBody>
      </p:sp>
      <p:sp>
        <p:nvSpPr>
          <p:cNvPr id="12" name="text goes here, one to three lines.">
            <a:extLst>
              <a:ext uri="{FF2B5EF4-FFF2-40B4-BE49-F238E27FC236}">
                <a16:creationId xmlns:a16="http://schemas.microsoft.com/office/drawing/2014/main" id="{4A809423-1068-4EA5-A33D-1371736D5ADF}"/>
              </a:ext>
            </a:extLst>
          </p:cNvPr>
          <p:cNvSpPr txBox="1">
            <a:spLocks noGrp="1"/>
          </p:cNvSpPr>
          <p:nvPr>
            <p:ph type="body" sz="quarter" idx="14" hasCustomPrompt="1"/>
          </p:nvPr>
        </p:nvSpPr>
        <p:spPr>
          <a:xfrm>
            <a:off x="3724276" y="3177114"/>
            <a:ext cx="1946588" cy="826316"/>
          </a:xfrm>
          <a:prstGeom prst="rect">
            <a:avLst/>
          </a:prstGeom>
        </p:spPr>
        <p:txBody>
          <a:bodyPr wrap="square" anchor="t">
            <a:spAutoFit/>
          </a:bodyPr>
          <a:lstStyle>
            <a:lvl1pPr marL="0" indent="0" algn="ctr">
              <a:buSzTx/>
              <a:buNone/>
              <a:defRPr sz="1800">
                <a:solidFill>
                  <a:schemeClr val="tx1"/>
                </a:solidFill>
              </a:defRPr>
            </a:lvl1pPr>
          </a:lstStyle>
          <a:p>
            <a:r>
              <a:rPr lang="en-GB" dirty="0"/>
              <a:t>You can change the circles colors and number </a:t>
            </a:r>
          </a:p>
        </p:txBody>
      </p:sp>
      <p:sp>
        <p:nvSpPr>
          <p:cNvPr id="13" name="text goes here, one to three lines.">
            <a:extLst>
              <a:ext uri="{FF2B5EF4-FFF2-40B4-BE49-F238E27FC236}">
                <a16:creationId xmlns:a16="http://schemas.microsoft.com/office/drawing/2014/main" id="{53A069A5-DFF4-4588-914D-79DDEC8E4FFC}"/>
              </a:ext>
            </a:extLst>
          </p:cNvPr>
          <p:cNvSpPr txBox="1">
            <a:spLocks noGrp="1"/>
          </p:cNvSpPr>
          <p:nvPr>
            <p:ph type="body" sz="quarter" idx="15" hasCustomPrompt="1"/>
          </p:nvPr>
        </p:nvSpPr>
        <p:spPr>
          <a:xfrm>
            <a:off x="6338890" y="3170763"/>
            <a:ext cx="2386013" cy="826316"/>
          </a:xfrm>
          <a:prstGeom prst="rect">
            <a:avLst/>
          </a:prstGeom>
        </p:spPr>
        <p:txBody>
          <a:bodyPr wrap="square" anchor="t">
            <a:spAutoFit/>
          </a:bodyPr>
          <a:lstStyle>
            <a:lvl1pPr marL="0" indent="0" algn="ctr">
              <a:buSzTx/>
              <a:buNone/>
              <a:defRPr sz="1800">
                <a:solidFill>
                  <a:schemeClr val="tx1"/>
                </a:solidFill>
              </a:defRPr>
            </a:lvl1pPr>
          </a:lstStyle>
          <a:p>
            <a:r>
              <a:rPr lang="en-GB" dirty="0"/>
              <a:t>Better to use only 3 colors, from the same family</a:t>
            </a:r>
          </a:p>
        </p:txBody>
      </p:sp>
      <p:sp>
        <p:nvSpPr>
          <p:cNvPr id="18" name="text goes here, one to three lines.">
            <a:extLst>
              <a:ext uri="{FF2B5EF4-FFF2-40B4-BE49-F238E27FC236}">
                <a16:creationId xmlns:a16="http://schemas.microsoft.com/office/drawing/2014/main" id="{77E05EE1-ACE1-4A6E-8F50-43F5C5CA5290}"/>
              </a:ext>
            </a:extLst>
          </p:cNvPr>
          <p:cNvSpPr txBox="1">
            <a:spLocks noGrp="1"/>
          </p:cNvSpPr>
          <p:nvPr>
            <p:ph type="body" sz="quarter" idx="18" hasCustomPrompt="1"/>
          </p:nvPr>
        </p:nvSpPr>
        <p:spPr>
          <a:xfrm>
            <a:off x="3798617" y="2732352"/>
            <a:ext cx="1798977" cy="381643"/>
          </a:xfrm>
          <a:prstGeom prst="rect">
            <a:avLst/>
          </a:prstGeom>
        </p:spPr>
        <p:txBody>
          <a:bodyPr anchor="t">
            <a:spAutoFit/>
          </a:bodyPr>
          <a:lstStyle>
            <a:lvl1pPr marL="0" indent="0" algn="ctr">
              <a:buSzTx/>
              <a:buNone/>
              <a:defRPr sz="3000">
                <a:solidFill>
                  <a:schemeClr val="tx1"/>
                </a:solidFill>
              </a:defRPr>
            </a:lvl1pPr>
          </a:lstStyle>
          <a:p>
            <a:r>
              <a:rPr lang="en-GB" dirty="0"/>
              <a:t>2</a:t>
            </a:r>
          </a:p>
        </p:txBody>
      </p:sp>
      <p:sp>
        <p:nvSpPr>
          <p:cNvPr id="19" name="text goes here, one to three lines.">
            <a:extLst>
              <a:ext uri="{FF2B5EF4-FFF2-40B4-BE49-F238E27FC236}">
                <a16:creationId xmlns:a16="http://schemas.microsoft.com/office/drawing/2014/main" id="{38882ED9-2B74-4BC6-81CF-A67258F30BC4}"/>
              </a:ext>
            </a:extLst>
          </p:cNvPr>
          <p:cNvSpPr txBox="1">
            <a:spLocks noGrp="1"/>
          </p:cNvSpPr>
          <p:nvPr>
            <p:ph type="body" sz="quarter" idx="19" hasCustomPrompt="1"/>
          </p:nvPr>
        </p:nvSpPr>
        <p:spPr>
          <a:xfrm>
            <a:off x="6608579" y="2736186"/>
            <a:ext cx="1798977" cy="381643"/>
          </a:xfrm>
          <a:prstGeom prst="rect">
            <a:avLst/>
          </a:prstGeom>
        </p:spPr>
        <p:txBody>
          <a:bodyPr anchor="t">
            <a:spAutoFit/>
          </a:bodyPr>
          <a:lstStyle>
            <a:lvl1pPr marL="0" indent="0" algn="ctr">
              <a:buSzTx/>
              <a:buNone/>
              <a:defRPr sz="3000">
                <a:solidFill>
                  <a:schemeClr val="tx1"/>
                </a:solidFill>
              </a:defRPr>
            </a:lvl1pPr>
          </a:lstStyle>
          <a:p>
            <a:r>
              <a:rPr lang="en-GB" dirty="0"/>
              <a:t>3</a:t>
            </a:r>
          </a:p>
        </p:txBody>
      </p:sp>
      <p:sp>
        <p:nvSpPr>
          <p:cNvPr id="20" name="text goes here, one to three lines.">
            <a:extLst>
              <a:ext uri="{FF2B5EF4-FFF2-40B4-BE49-F238E27FC236}">
                <a16:creationId xmlns:a16="http://schemas.microsoft.com/office/drawing/2014/main" id="{95DD29F2-E900-40E0-9946-16F88A5A515D}"/>
              </a:ext>
            </a:extLst>
          </p:cNvPr>
          <p:cNvSpPr txBox="1">
            <a:spLocks noGrp="1"/>
          </p:cNvSpPr>
          <p:nvPr>
            <p:ph type="body" sz="quarter" idx="20" hasCustomPrompt="1"/>
          </p:nvPr>
        </p:nvSpPr>
        <p:spPr>
          <a:xfrm>
            <a:off x="9406718" y="2736184"/>
            <a:ext cx="1798977" cy="381643"/>
          </a:xfrm>
          <a:prstGeom prst="rect">
            <a:avLst/>
          </a:prstGeom>
        </p:spPr>
        <p:txBody>
          <a:bodyPr anchor="t">
            <a:spAutoFit/>
          </a:bodyPr>
          <a:lstStyle>
            <a:lvl1pPr marL="0" indent="0" algn="ctr">
              <a:buSzTx/>
              <a:buNone/>
              <a:defRPr sz="3000">
                <a:solidFill>
                  <a:schemeClr val="tx1"/>
                </a:solidFill>
              </a:defRPr>
            </a:lvl1pPr>
          </a:lstStyle>
          <a:p>
            <a:r>
              <a:rPr lang="en-GB" dirty="0"/>
              <a:t>4</a:t>
            </a:r>
          </a:p>
        </p:txBody>
      </p:sp>
      <p:sp>
        <p:nvSpPr>
          <p:cNvPr id="23" name="text goes here, one to three lines.">
            <a:extLst>
              <a:ext uri="{FF2B5EF4-FFF2-40B4-BE49-F238E27FC236}">
                <a16:creationId xmlns:a16="http://schemas.microsoft.com/office/drawing/2014/main" id="{A496461E-CA80-4AFF-818E-4FED2D3A68E5}"/>
              </a:ext>
            </a:extLst>
          </p:cNvPr>
          <p:cNvSpPr txBox="1">
            <a:spLocks noGrp="1"/>
          </p:cNvSpPr>
          <p:nvPr>
            <p:ph type="body" sz="quarter" idx="21" hasCustomPrompt="1"/>
          </p:nvPr>
        </p:nvSpPr>
        <p:spPr>
          <a:xfrm>
            <a:off x="9392929" y="3166855"/>
            <a:ext cx="1856127" cy="826316"/>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 one to three lines</a:t>
            </a:r>
          </a:p>
        </p:txBody>
      </p:sp>
      <p:pic>
        <p:nvPicPr>
          <p:cNvPr id="22" name="Kaltura_Logo_Horizontal_ColorSun_BlackText_big.png" descr="Kaltura_Logo_Horizontal_ColorSun_BlackText_big.png">
            <a:extLst>
              <a:ext uri="{FF2B5EF4-FFF2-40B4-BE49-F238E27FC236}">
                <a16:creationId xmlns:a16="http://schemas.microsoft.com/office/drawing/2014/main" id="{5C2A8A95-A5BE-4830-A1F7-4C8DE1CB2725}"/>
              </a:ext>
            </a:extLst>
          </p:cNvPr>
          <p:cNvPicPr>
            <a:picLocks noChangeAspect="1"/>
          </p:cNvPicPr>
          <p:nvPr userDrawn="1"/>
        </p:nvPicPr>
        <p:blipFill>
          <a:blip r:embed="rId2"/>
          <a:stretch>
            <a:fillRect/>
          </a:stretch>
        </p:blipFill>
        <p:spPr>
          <a:xfrm>
            <a:off x="10743669" y="6335056"/>
            <a:ext cx="1118941" cy="287915"/>
          </a:xfrm>
          <a:prstGeom prst="rect">
            <a:avLst/>
          </a:prstGeom>
          <a:ln w="12700">
            <a:miter lim="400000"/>
          </a:ln>
        </p:spPr>
      </p:pic>
      <p:sp>
        <p:nvSpPr>
          <p:cNvPr id="16" name="Footer Placeholder 4">
            <a:extLst>
              <a:ext uri="{FF2B5EF4-FFF2-40B4-BE49-F238E27FC236}">
                <a16:creationId xmlns:a16="http://schemas.microsoft.com/office/drawing/2014/main" id="{44FF6AC2-A251-40DF-BA92-D1636E87FF3F}"/>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21" name="Slide Number Placeholder 5">
            <a:extLst>
              <a:ext uri="{FF2B5EF4-FFF2-40B4-BE49-F238E27FC236}">
                <a16:creationId xmlns:a16="http://schemas.microsoft.com/office/drawing/2014/main" id="{E2949729-D84A-49A2-AFC9-4426BED73442}"/>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3" name="Title 2">
            <a:extLst>
              <a:ext uri="{FF2B5EF4-FFF2-40B4-BE49-F238E27FC236}">
                <a16:creationId xmlns:a16="http://schemas.microsoft.com/office/drawing/2014/main" id="{C0C7F6DD-7057-43F7-B191-89706DF9F649}"/>
              </a:ext>
            </a:extLst>
          </p:cNvPr>
          <p:cNvSpPr>
            <a:spLocks noGrp="1"/>
          </p:cNvSpPr>
          <p:nvPr>
            <p:ph type="title" hasCustomPrompt="1"/>
          </p:nvPr>
        </p:nvSpPr>
        <p:spPr/>
        <p:txBody>
          <a:bodyPr/>
          <a:lstStyle>
            <a:lvl1pPr>
              <a:defRPr/>
            </a:lvl1pPr>
          </a:lstStyle>
          <a:p>
            <a:r>
              <a:rPr lang="en-US" dirty="0"/>
              <a:t>Agenda slide 1</a:t>
            </a:r>
          </a:p>
        </p:txBody>
      </p:sp>
    </p:spTree>
    <p:extLst>
      <p:ext uri="{BB962C8B-B14F-4D97-AF65-F5344CB8AC3E}">
        <p14:creationId xmlns:p14="http://schemas.microsoft.com/office/powerpoint/2010/main" val="3979159546"/>
      </p:ext>
    </p:extLst>
  </p:cSld>
  <p:clrMapOvr>
    <a:masterClrMapping/>
  </p:clrMapOvr>
  <p:transition spd="med"/>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slide w/ video">
    <p:spTree>
      <p:nvGrpSpPr>
        <p:cNvPr id="1" name=""/>
        <p:cNvGrpSpPr/>
        <p:nvPr/>
      </p:nvGrpSpPr>
      <p:grpSpPr>
        <a:xfrm>
          <a:off x="0" y="0"/>
          <a:ext cx="0" cy="0"/>
          <a:chOff x="0" y="0"/>
          <a:chExt cx="0" cy="0"/>
        </a:xfrm>
      </p:grpSpPr>
      <p:pic>
        <p:nvPicPr>
          <p:cNvPr id="2" name="man_with_iphone">
            <a:hlinkClick r:id="" action="ppaction://media"/>
            <a:extLst>
              <a:ext uri="{FF2B5EF4-FFF2-40B4-BE49-F238E27FC236}">
                <a16:creationId xmlns:a16="http://schemas.microsoft.com/office/drawing/2014/main" id="{0910E902-4095-43D3-97B7-CB42A9C3A26D}"/>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1588"/>
            <a:ext cx="12192000" cy="6854825"/>
          </a:xfrm>
          <a:prstGeom prst="rect">
            <a:avLst/>
          </a:prstGeom>
        </p:spPr>
      </p:pic>
      <p:pic>
        <p:nvPicPr>
          <p:cNvPr id="8" name="Kaltura_Logo_Horizontal_White_big_Kaltura_Logo_Horizontal_White.png" descr="Kaltura_Logo_Horizontal_White_big_Kaltura_Logo_Horizontal_White.png">
            <a:extLst>
              <a:ext uri="{FF2B5EF4-FFF2-40B4-BE49-F238E27FC236}">
                <a16:creationId xmlns:a16="http://schemas.microsoft.com/office/drawing/2014/main" id="{7E73211C-406D-4430-AA5F-0AEA094701D2}"/>
              </a:ext>
            </a:extLst>
          </p:cNvPr>
          <p:cNvPicPr>
            <a:picLocks noChangeAspect="1"/>
          </p:cNvPicPr>
          <p:nvPr/>
        </p:nvPicPr>
        <p:blipFill>
          <a:blip r:embed="rId5"/>
          <a:stretch>
            <a:fillRect/>
          </a:stretch>
        </p:blipFill>
        <p:spPr>
          <a:xfrm>
            <a:off x="614867" y="813818"/>
            <a:ext cx="1509513" cy="388413"/>
          </a:xfrm>
          <a:prstGeom prst="rect">
            <a:avLst/>
          </a:prstGeom>
          <a:ln w="12700">
            <a:miter lim="400000"/>
          </a:ln>
        </p:spPr>
      </p:pic>
      <p:sp>
        <p:nvSpPr>
          <p:cNvPr id="4" name="Presentation title">
            <a:extLst>
              <a:ext uri="{FF2B5EF4-FFF2-40B4-BE49-F238E27FC236}">
                <a16:creationId xmlns:a16="http://schemas.microsoft.com/office/drawing/2014/main" id="{840E5651-83E0-4E3D-A14E-C354A6E3CC90}"/>
              </a:ext>
            </a:extLst>
          </p:cNvPr>
          <p:cNvSpPr txBox="1">
            <a:spLocks noGrp="1"/>
          </p:cNvSpPr>
          <p:nvPr>
            <p:ph type="title" hasCustomPrompt="1"/>
          </p:nvPr>
        </p:nvSpPr>
        <p:spPr>
          <a:xfrm>
            <a:off x="502349" y="2146201"/>
            <a:ext cx="6391225" cy="812899"/>
          </a:xfrm>
          <a:prstGeom prst="rect">
            <a:avLst/>
          </a:prstGeom>
        </p:spPr>
        <p:txBody>
          <a:bodyPr anchor="t">
            <a:noAutofit/>
          </a:bodyPr>
          <a:lstStyle>
            <a:lvl1pPr>
              <a:lnSpc>
                <a:spcPts val="4950"/>
              </a:lnSpc>
              <a:defRPr sz="4500">
                <a:solidFill>
                  <a:schemeClr val="tx1"/>
                </a:solidFill>
                <a:latin typeface="+mj-lt"/>
                <a:cs typeface="+mj-cs"/>
              </a:defRPr>
            </a:lvl1pPr>
          </a:lstStyle>
          <a:p>
            <a:r>
              <a:rPr lang="en-US" dirty="0"/>
              <a:t>Presentation title</a:t>
            </a:r>
            <a:endParaRPr dirty="0"/>
          </a:p>
        </p:txBody>
      </p:sp>
      <p:sp>
        <p:nvSpPr>
          <p:cNvPr id="14" name="Text Placeholder 13">
            <a:extLst>
              <a:ext uri="{FF2B5EF4-FFF2-40B4-BE49-F238E27FC236}">
                <a16:creationId xmlns:a16="http://schemas.microsoft.com/office/drawing/2014/main" id="{5F0BB121-6DCA-495A-8EC9-6D371CA213CC}"/>
              </a:ext>
            </a:extLst>
          </p:cNvPr>
          <p:cNvSpPr>
            <a:spLocks noGrp="1"/>
          </p:cNvSpPr>
          <p:nvPr>
            <p:ph type="body" sz="quarter" idx="10" hasCustomPrompt="1"/>
          </p:nvPr>
        </p:nvSpPr>
        <p:spPr>
          <a:xfrm>
            <a:off x="523385" y="4797326"/>
            <a:ext cx="1112532" cy="298450"/>
          </a:xfrm>
          <a:prstGeom prst="rect">
            <a:avLst/>
          </a:prstGeom>
        </p:spPr>
        <p:txBody>
          <a:bodyPr/>
          <a:lstStyle>
            <a:lvl1pPr marL="0" indent="0">
              <a:buNone/>
              <a:defRPr sz="1500">
                <a:solidFill>
                  <a:schemeClr val="tx1"/>
                </a:solidFill>
                <a:latin typeface="+mj-lt"/>
              </a:defRPr>
            </a:lvl1pPr>
            <a:lvl2pPr>
              <a:defRPr sz="1600"/>
            </a:lvl2pPr>
            <a:lvl3pPr>
              <a:defRPr sz="1600"/>
            </a:lvl3pPr>
            <a:lvl4pPr>
              <a:defRPr sz="1600"/>
            </a:lvl4pPr>
            <a:lvl5pPr>
              <a:defRPr sz="1600"/>
            </a:lvl5pPr>
          </a:lstStyle>
          <a:p>
            <a:pPr lvl="0"/>
            <a:r>
              <a:rPr lang="en-GB" dirty="0"/>
              <a:t>July 2020</a:t>
            </a:r>
            <a:endParaRPr lang="en-US" dirty="0"/>
          </a:p>
        </p:txBody>
      </p:sp>
      <p:sp>
        <p:nvSpPr>
          <p:cNvPr id="15" name="Text Placeholder 13">
            <a:extLst>
              <a:ext uri="{FF2B5EF4-FFF2-40B4-BE49-F238E27FC236}">
                <a16:creationId xmlns:a16="http://schemas.microsoft.com/office/drawing/2014/main" id="{2B33C97A-F635-4A59-A570-1C73F53375E7}"/>
              </a:ext>
            </a:extLst>
          </p:cNvPr>
          <p:cNvSpPr>
            <a:spLocks noGrp="1"/>
          </p:cNvSpPr>
          <p:nvPr>
            <p:ph type="body" sz="quarter" idx="11" hasCustomPrompt="1"/>
          </p:nvPr>
        </p:nvSpPr>
        <p:spPr>
          <a:xfrm>
            <a:off x="530135" y="5091708"/>
            <a:ext cx="2637324" cy="298450"/>
          </a:xfrm>
          <a:prstGeom prst="rect">
            <a:avLst/>
          </a:prstGeom>
        </p:spPr>
        <p:txBody>
          <a:bodyPr/>
          <a:lstStyle>
            <a:lvl1pPr marL="0" indent="0">
              <a:buNone/>
              <a:defRPr sz="1500">
                <a:solidFill>
                  <a:schemeClr val="tx1"/>
                </a:solidFill>
                <a:latin typeface="+mj-lt"/>
              </a:defRPr>
            </a:lvl1pPr>
            <a:lvl2pPr>
              <a:defRPr sz="1600"/>
            </a:lvl2pPr>
            <a:lvl3pPr>
              <a:defRPr sz="1600"/>
            </a:lvl3pPr>
            <a:lvl4pPr>
              <a:defRPr sz="1600"/>
            </a:lvl4pPr>
            <a:lvl5pPr>
              <a:defRPr sz="1600"/>
            </a:lvl5pPr>
          </a:lstStyle>
          <a:p>
            <a:pPr lvl="0"/>
            <a:r>
              <a:rPr lang="en-GB" dirty="0"/>
              <a:t>Asaf Yaniv  |  Lisa Bennett</a:t>
            </a:r>
          </a:p>
        </p:txBody>
      </p:sp>
      <p:sp>
        <p:nvSpPr>
          <p:cNvPr id="12" name="Footer Placeholder 4">
            <a:extLst>
              <a:ext uri="{FF2B5EF4-FFF2-40B4-BE49-F238E27FC236}">
                <a16:creationId xmlns:a16="http://schemas.microsoft.com/office/drawing/2014/main" id="{4F714596-9E36-44D1-97EC-A0826C58B79D}"/>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99A496DF-B610-4F8F-B403-2989F877B4B4}"/>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6" name="Subtitle 2">
            <a:extLst>
              <a:ext uri="{FF2B5EF4-FFF2-40B4-BE49-F238E27FC236}">
                <a16:creationId xmlns:a16="http://schemas.microsoft.com/office/drawing/2014/main" id="{740EBAAD-3643-4776-8A8B-950A35E0B7C8}"/>
              </a:ext>
            </a:extLst>
          </p:cNvPr>
          <p:cNvSpPr>
            <a:spLocks noGrp="1"/>
          </p:cNvSpPr>
          <p:nvPr>
            <p:ph type="subTitle" idx="1" hasCustomPrompt="1"/>
          </p:nvPr>
        </p:nvSpPr>
        <p:spPr>
          <a:xfrm>
            <a:off x="538827" y="2989361"/>
            <a:ext cx="4876800" cy="528241"/>
          </a:xfrm>
          <a:prstGeom prst="rect">
            <a:avLst/>
          </a:prstGeom>
        </p:spPr>
        <p:txBody>
          <a:bodyPr/>
          <a:lstStyle>
            <a:lvl1pPr marL="0" indent="0" algn="l">
              <a:buNone/>
              <a:defRPr lang="en-US" sz="2200" b="0" i="0" u="none" strike="noStrike" cap="none" spc="0" baseline="0" dirty="0" smtClean="0">
                <a:solidFill>
                  <a:schemeClr val="tx1"/>
                </a:solidFill>
                <a:uFillTx/>
                <a:latin typeface="Centra No1"/>
                <a:ea typeface="Centra No1"/>
                <a:cs typeface="Centra No1"/>
                <a:sym typeface="Centra No1"/>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This is a cover slide with video</a:t>
            </a:r>
          </a:p>
        </p:txBody>
      </p:sp>
    </p:spTree>
    <p:extLst>
      <p:ext uri="{BB962C8B-B14F-4D97-AF65-F5344CB8AC3E}">
        <p14:creationId xmlns:p14="http://schemas.microsoft.com/office/powerpoint/2010/main" val="40925942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1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7" name="text goes here, one to three lines.">
            <a:extLst>
              <a:ext uri="{FF2B5EF4-FFF2-40B4-BE49-F238E27FC236}">
                <a16:creationId xmlns:a16="http://schemas.microsoft.com/office/drawing/2014/main" id="{44D2ED65-3AF2-40AA-9674-36FA586A8795}"/>
              </a:ext>
            </a:extLst>
          </p:cNvPr>
          <p:cNvSpPr txBox="1">
            <a:spLocks noGrp="1"/>
          </p:cNvSpPr>
          <p:nvPr>
            <p:ph type="body" sz="quarter" idx="13" hasCustomPrompt="1"/>
          </p:nvPr>
        </p:nvSpPr>
        <p:spPr>
          <a:xfrm>
            <a:off x="3777036" y="1788987"/>
            <a:ext cx="1798977" cy="942374"/>
          </a:xfrm>
          <a:prstGeom prst="rect">
            <a:avLst/>
          </a:prstGeom>
        </p:spPr>
        <p:txBody>
          <a:bodyPr anchor="t">
            <a:spAutoFit/>
          </a:bodyPr>
          <a:lstStyle>
            <a:lvl1pPr marL="0" marR="0" indent="0" algn="ctr" defTabSz="412750" eaLnBrk="1" latinLnBrk="0" hangingPunct="1">
              <a:lnSpc>
                <a:spcPts val="2150"/>
              </a:lnSpc>
              <a:spcBef>
                <a:spcPts val="0"/>
              </a:spcBef>
              <a:spcAft>
                <a:spcPts val="0"/>
              </a:spcAft>
              <a:buClrTx/>
              <a:buSzTx/>
              <a:buFontTx/>
              <a:buNone/>
              <a:tabLst/>
              <a:defRPr lang="en-GB" sz="1800" b="0" i="0" u="none" strike="noStrike" cap="none" spc="0" baseline="0" dirty="0">
                <a:solidFill>
                  <a:schemeClr val="tx1"/>
                </a:solidFill>
                <a:uFillTx/>
                <a:latin typeface="Centra No1 Medium"/>
                <a:ea typeface="Centra No1 Medium"/>
                <a:cs typeface="Centra No1 Medium"/>
                <a:sym typeface="Centra No1 Medium"/>
              </a:defRPr>
            </a:lvl1pPr>
          </a:lstStyle>
          <a:p>
            <a:r>
              <a:rPr lang="en-GB" dirty="0"/>
              <a:t>Text goes here, one to three lines</a:t>
            </a:r>
          </a:p>
        </p:txBody>
      </p:sp>
      <p:sp>
        <p:nvSpPr>
          <p:cNvPr id="39" name="text goes here, one to three lines.">
            <a:extLst>
              <a:ext uri="{FF2B5EF4-FFF2-40B4-BE49-F238E27FC236}">
                <a16:creationId xmlns:a16="http://schemas.microsoft.com/office/drawing/2014/main" id="{4FE3E103-15D1-44E9-803F-0458F6E930B5}"/>
              </a:ext>
            </a:extLst>
          </p:cNvPr>
          <p:cNvSpPr txBox="1">
            <a:spLocks noGrp="1"/>
          </p:cNvSpPr>
          <p:nvPr>
            <p:ph type="body" sz="quarter" idx="18" hasCustomPrompt="1"/>
          </p:nvPr>
        </p:nvSpPr>
        <p:spPr>
          <a:xfrm>
            <a:off x="3772620" y="1387399"/>
            <a:ext cx="1798977" cy="381643"/>
          </a:xfrm>
          <a:prstGeom prst="rect">
            <a:avLst/>
          </a:prstGeom>
        </p:spPr>
        <p:txBody>
          <a:bodyPr anchor="t">
            <a:spAutoFit/>
          </a:bodyPr>
          <a:lstStyle>
            <a:lvl1pPr marL="0" indent="0" algn="ctr">
              <a:buSzTx/>
              <a:buNone/>
              <a:defRPr sz="3000">
                <a:solidFill>
                  <a:schemeClr val="tx1"/>
                </a:solidFill>
              </a:defRPr>
            </a:lvl1pPr>
          </a:lstStyle>
          <a:p>
            <a:r>
              <a:rPr lang="en-GB" dirty="0"/>
              <a:t>1</a:t>
            </a:r>
          </a:p>
        </p:txBody>
      </p:sp>
      <p:sp>
        <p:nvSpPr>
          <p:cNvPr id="41" name="text goes here, one to three lines.">
            <a:extLst>
              <a:ext uri="{FF2B5EF4-FFF2-40B4-BE49-F238E27FC236}">
                <a16:creationId xmlns:a16="http://schemas.microsoft.com/office/drawing/2014/main" id="{A9F25FFB-8DE1-4C6C-93A8-5C68FA78B11F}"/>
              </a:ext>
            </a:extLst>
          </p:cNvPr>
          <p:cNvSpPr txBox="1">
            <a:spLocks noGrp="1"/>
          </p:cNvSpPr>
          <p:nvPr>
            <p:ph type="body" sz="quarter" idx="20" hasCustomPrompt="1"/>
          </p:nvPr>
        </p:nvSpPr>
        <p:spPr>
          <a:xfrm>
            <a:off x="6585226" y="1383703"/>
            <a:ext cx="1798977" cy="381643"/>
          </a:xfrm>
          <a:prstGeom prst="rect">
            <a:avLst/>
          </a:prstGeom>
        </p:spPr>
        <p:txBody>
          <a:bodyPr anchor="t">
            <a:spAutoFit/>
          </a:bodyPr>
          <a:lstStyle>
            <a:lvl1pPr marL="0" indent="0" algn="ctr">
              <a:buSzTx/>
              <a:buNone/>
              <a:defRPr sz="3000">
                <a:solidFill>
                  <a:schemeClr val="tx1"/>
                </a:solidFill>
              </a:defRPr>
            </a:lvl1pPr>
          </a:lstStyle>
          <a:p>
            <a:r>
              <a:rPr lang="en-GB" dirty="0"/>
              <a:t>2</a:t>
            </a:r>
          </a:p>
        </p:txBody>
      </p:sp>
      <p:sp>
        <p:nvSpPr>
          <p:cNvPr id="42" name="text goes here, one to three lines.">
            <a:extLst>
              <a:ext uri="{FF2B5EF4-FFF2-40B4-BE49-F238E27FC236}">
                <a16:creationId xmlns:a16="http://schemas.microsoft.com/office/drawing/2014/main" id="{37D0FC9A-51B2-40BB-B760-C3DCC0BA97EB}"/>
              </a:ext>
            </a:extLst>
          </p:cNvPr>
          <p:cNvSpPr txBox="1">
            <a:spLocks noGrp="1"/>
          </p:cNvSpPr>
          <p:nvPr>
            <p:ph type="body" sz="quarter" idx="21" hasCustomPrompt="1"/>
          </p:nvPr>
        </p:nvSpPr>
        <p:spPr>
          <a:xfrm>
            <a:off x="6487139" y="1798881"/>
            <a:ext cx="1991243" cy="826316"/>
          </a:xfrm>
          <a:prstGeom prst="rect">
            <a:avLst/>
          </a:prstGeom>
        </p:spPr>
        <p:txBody>
          <a:bodyPr wrap="square" anchor="t">
            <a:spAutoFit/>
          </a:bodyPr>
          <a:lstStyle>
            <a:lvl1pPr marL="0" indent="0" algn="ctr">
              <a:buSzTx/>
              <a:buNone/>
              <a:defRPr sz="1800">
                <a:solidFill>
                  <a:schemeClr val="tx1"/>
                </a:solidFill>
              </a:defRPr>
            </a:lvl1pPr>
          </a:lstStyle>
          <a:p>
            <a:r>
              <a:rPr lang="en-GB" dirty="0"/>
              <a:t>You can change the circles colors and number </a:t>
            </a:r>
          </a:p>
        </p:txBody>
      </p:sp>
      <p:sp>
        <p:nvSpPr>
          <p:cNvPr id="43" name="text goes here, one to three lines.">
            <a:extLst>
              <a:ext uri="{FF2B5EF4-FFF2-40B4-BE49-F238E27FC236}">
                <a16:creationId xmlns:a16="http://schemas.microsoft.com/office/drawing/2014/main" id="{7E508BE7-4272-482C-A5B5-0028ECA1E21D}"/>
              </a:ext>
            </a:extLst>
          </p:cNvPr>
          <p:cNvSpPr txBox="1">
            <a:spLocks noGrp="1"/>
          </p:cNvSpPr>
          <p:nvPr>
            <p:ph type="body" sz="quarter" idx="15" hasCustomPrompt="1"/>
          </p:nvPr>
        </p:nvSpPr>
        <p:spPr>
          <a:xfrm>
            <a:off x="9187455" y="1803236"/>
            <a:ext cx="2208868" cy="826316"/>
          </a:xfrm>
          <a:prstGeom prst="rect">
            <a:avLst/>
          </a:prstGeom>
        </p:spPr>
        <p:txBody>
          <a:bodyPr wrap="square" anchor="t">
            <a:spAutoFit/>
          </a:bodyPr>
          <a:lstStyle>
            <a:lvl1pPr marL="0" indent="0" algn="ctr">
              <a:buSzTx/>
              <a:buNone/>
              <a:defRPr sz="1800">
                <a:solidFill>
                  <a:schemeClr val="tx1"/>
                </a:solidFill>
              </a:defRPr>
            </a:lvl1pPr>
          </a:lstStyle>
          <a:p>
            <a:r>
              <a:rPr lang="en-GB" dirty="0"/>
              <a:t>Better to use only 3 colors, from the same family</a:t>
            </a:r>
          </a:p>
        </p:txBody>
      </p:sp>
      <p:sp>
        <p:nvSpPr>
          <p:cNvPr id="44" name="text goes here, one to three lines.">
            <a:extLst>
              <a:ext uri="{FF2B5EF4-FFF2-40B4-BE49-F238E27FC236}">
                <a16:creationId xmlns:a16="http://schemas.microsoft.com/office/drawing/2014/main" id="{7C9130B9-E011-4074-A135-0A2E7CCD8E1A}"/>
              </a:ext>
            </a:extLst>
          </p:cNvPr>
          <p:cNvSpPr txBox="1">
            <a:spLocks noGrp="1"/>
          </p:cNvSpPr>
          <p:nvPr>
            <p:ph type="body" sz="quarter" idx="22" hasCustomPrompt="1"/>
          </p:nvPr>
        </p:nvSpPr>
        <p:spPr>
          <a:xfrm>
            <a:off x="9394913" y="1376279"/>
            <a:ext cx="1798977" cy="381643"/>
          </a:xfrm>
          <a:prstGeom prst="rect">
            <a:avLst/>
          </a:prstGeom>
        </p:spPr>
        <p:txBody>
          <a:bodyPr anchor="t">
            <a:spAutoFit/>
          </a:bodyPr>
          <a:lstStyle>
            <a:lvl1pPr marL="0" indent="0" algn="ctr">
              <a:buSzTx/>
              <a:buNone/>
              <a:defRPr sz="3000">
                <a:solidFill>
                  <a:schemeClr val="tx1"/>
                </a:solidFill>
              </a:defRPr>
            </a:lvl1pPr>
          </a:lstStyle>
          <a:p>
            <a:r>
              <a:rPr lang="en-GB" dirty="0"/>
              <a:t>3</a:t>
            </a:r>
          </a:p>
        </p:txBody>
      </p:sp>
      <p:sp>
        <p:nvSpPr>
          <p:cNvPr id="45" name="text goes here, one to three lines.">
            <a:extLst>
              <a:ext uri="{FF2B5EF4-FFF2-40B4-BE49-F238E27FC236}">
                <a16:creationId xmlns:a16="http://schemas.microsoft.com/office/drawing/2014/main" id="{3EFDD84B-00A2-4BA7-BF94-0766C9DE6648}"/>
              </a:ext>
            </a:extLst>
          </p:cNvPr>
          <p:cNvSpPr txBox="1">
            <a:spLocks noGrp="1"/>
          </p:cNvSpPr>
          <p:nvPr>
            <p:ph type="body" sz="quarter" idx="16" hasCustomPrompt="1"/>
          </p:nvPr>
        </p:nvSpPr>
        <p:spPr>
          <a:xfrm>
            <a:off x="5045075" y="4327068"/>
            <a:ext cx="2086824" cy="826316"/>
          </a:xfrm>
          <a:prstGeom prst="rect">
            <a:avLst/>
          </a:prstGeom>
        </p:spPr>
        <p:txBody>
          <a:bodyPr wrap="square" anchor="t">
            <a:spAutoFit/>
          </a:bodyPr>
          <a:lstStyle>
            <a:lvl1pPr marL="0" indent="0" algn="ctr">
              <a:buSzTx/>
              <a:buNone/>
              <a:defRPr sz="1800">
                <a:solidFill>
                  <a:schemeClr val="tx1"/>
                </a:solidFill>
              </a:defRPr>
            </a:lvl1pPr>
          </a:lstStyle>
          <a:p>
            <a:r>
              <a:rPr lang="en-GB" dirty="0"/>
              <a:t>Better to use only 3 colors, from the same family</a:t>
            </a:r>
          </a:p>
        </p:txBody>
      </p:sp>
      <p:sp>
        <p:nvSpPr>
          <p:cNvPr id="46" name="text goes here, one to three lines.">
            <a:extLst>
              <a:ext uri="{FF2B5EF4-FFF2-40B4-BE49-F238E27FC236}">
                <a16:creationId xmlns:a16="http://schemas.microsoft.com/office/drawing/2014/main" id="{082C6712-DDAB-4620-8516-0C70A27E73B5}"/>
              </a:ext>
            </a:extLst>
          </p:cNvPr>
          <p:cNvSpPr txBox="1">
            <a:spLocks noGrp="1"/>
          </p:cNvSpPr>
          <p:nvPr>
            <p:ph type="body" sz="quarter" idx="23" hasCustomPrompt="1"/>
          </p:nvPr>
        </p:nvSpPr>
        <p:spPr>
          <a:xfrm>
            <a:off x="5185905" y="3886134"/>
            <a:ext cx="1798977" cy="381643"/>
          </a:xfrm>
          <a:prstGeom prst="rect">
            <a:avLst/>
          </a:prstGeom>
        </p:spPr>
        <p:txBody>
          <a:bodyPr anchor="t">
            <a:spAutoFit/>
          </a:bodyPr>
          <a:lstStyle>
            <a:lvl1pPr marL="0" indent="0" algn="ctr">
              <a:buSzTx/>
              <a:buNone/>
              <a:defRPr sz="3000">
                <a:solidFill>
                  <a:schemeClr val="tx1"/>
                </a:solidFill>
              </a:defRPr>
            </a:lvl1pPr>
          </a:lstStyle>
          <a:p>
            <a:r>
              <a:rPr lang="en-GB" dirty="0"/>
              <a:t>4</a:t>
            </a:r>
          </a:p>
        </p:txBody>
      </p:sp>
      <p:sp>
        <p:nvSpPr>
          <p:cNvPr id="47" name="text goes here, one to three lines.">
            <a:extLst>
              <a:ext uri="{FF2B5EF4-FFF2-40B4-BE49-F238E27FC236}">
                <a16:creationId xmlns:a16="http://schemas.microsoft.com/office/drawing/2014/main" id="{355D03FD-A104-4FF8-99A5-E708E40935CF}"/>
              </a:ext>
            </a:extLst>
          </p:cNvPr>
          <p:cNvSpPr txBox="1">
            <a:spLocks noGrp="1"/>
          </p:cNvSpPr>
          <p:nvPr>
            <p:ph type="body" sz="quarter" idx="24" hasCustomPrompt="1"/>
          </p:nvPr>
        </p:nvSpPr>
        <p:spPr>
          <a:xfrm>
            <a:off x="8012689" y="4324713"/>
            <a:ext cx="1856127" cy="826316"/>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 one to three lines</a:t>
            </a:r>
          </a:p>
        </p:txBody>
      </p:sp>
      <p:sp>
        <p:nvSpPr>
          <p:cNvPr id="48" name="text goes here, one to three lines.">
            <a:extLst>
              <a:ext uri="{FF2B5EF4-FFF2-40B4-BE49-F238E27FC236}">
                <a16:creationId xmlns:a16="http://schemas.microsoft.com/office/drawing/2014/main" id="{D7C3B733-D6A7-45CD-862C-3FF58663A287}"/>
              </a:ext>
            </a:extLst>
          </p:cNvPr>
          <p:cNvSpPr txBox="1">
            <a:spLocks noGrp="1"/>
          </p:cNvSpPr>
          <p:nvPr>
            <p:ph type="body" sz="quarter" idx="25" hasCustomPrompt="1"/>
          </p:nvPr>
        </p:nvSpPr>
        <p:spPr>
          <a:xfrm>
            <a:off x="7863287" y="3892510"/>
            <a:ext cx="2033588" cy="381643"/>
          </a:xfrm>
          <a:prstGeom prst="rect">
            <a:avLst/>
          </a:prstGeom>
        </p:spPr>
        <p:txBody>
          <a:bodyPr wrap="square" anchor="t">
            <a:spAutoFit/>
          </a:bodyPr>
          <a:lstStyle>
            <a:lvl1pPr marL="0" indent="0" algn="ctr">
              <a:buSzTx/>
              <a:buNone/>
              <a:defRPr sz="3000">
                <a:solidFill>
                  <a:schemeClr val="tx1"/>
                </a:solidFill>
              </a:defRPr>
            </a:lvl1pPr>
          </a:lstStyle>
          <a:p>
            <a:r>
              <a:rPr lang="en-GB" dirty="0"/>
              <a:t>5</a:t>
            </a:r>
          </a:p>
        </p:txBody>
      </p:sp>
      <p:pic>
        <p:nvPicPr>
          <p:cNvPr id="22" name="Kaltura_Logo_Horizontal_ColorSun_BlackText_big.png" descr="Kaltura_Logo_Horizontal_ColorSun_BlackText_big.png">
            <a:extLst>
              <a:ext uri="{FF2B5EF4-FFF2-40B4-BE49-F238E27FC236}">
                <a16:creationId xmlns:a16="http://schemas.microsoft.com/office/drawing/2014/main" id="{C07A87B0-1AF6-4653-A96A-22C9E3CEDD2C}"/>
              </a:ext>
            </a:extLst>
          </p:cNvPr>
          <p:cNvPicPr>
            <a:picLocks noChangeAspect="1"/>
          </p:cNvPicPr>
          <p:nvPr userDrawn="1"/>
        </p:nvPicPr>
        <p:blipFill>
          <a:blip r:embed="rId2"/>
          <a:stretch>
            <a:fillRect/>
          </a:stretch>
        </p:blipFill>
        <p:spPr>
          <a:xfrm>
            <a:off x="10743669" y="6335056"/>
            <a:ext cx="1118941" cy="287915"/>
          </a:xfrm>
          <a:prstGeom prst="rect">
            <a:avLst/>
          </a:prstGeom>
          <a:ln w="12700">
            <a:miter lim="400000"/>
          </a:ln>
        </p:spPr>
      </p:pic>
      <p:sp>
        <p:nvSpPr>
          <p:cNvPr id="16" name="Footer Placeholder 4">
            <a:extLst>
              <a:ext uri="{FF2B5EF4-FFF2-40B4-BE49-F238E27FC236}">
                <a16:creationId xmlns:a16="http://schemas.microsoft.com/office/drawing/2014/main" id="{7490F172-70CE-4720-A520-E426C1DD52E4}"/>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17" name="Slide Number Placeholder 5">
            <a:extLst>
              <a:ext uri="{FF2B5EF4-FFF2-40B4-BE49-F238E27FC236}">
                <a16:creationId xmlns:a16="http://schemas.microsoft.com/office/drawing/2014/main" id="{8FF6F690-B6DC-4D6A-B222-1A6CC7018824}"/>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2" name="Title 1">
            <a:extLst>
              <a:ext uri="{FF2B5EF4-FFF2-40B4-BE49-F238E27FC236}">
                <a16:creationId xmlns:a16="http://schemas.microsoft.com/office/drawing/2014/main" id="{476B4C00-795F-4F52-B55D-467B67789D8F}"/>
              </a:ext>
            </a:extLst>
          </p:cNvPr>
          <p:cNvSpPr>
            <a:spLocks noGrp="1"/>
          </p:cNvSpPr>
          <p:nvPr>
            <p:ph type="title" hasCustomPrompt="1"/>
          </p:nvPr>
        </p:nvSpPr>
        <p:spPr/>
        <p:txBody>
          <a:bodyPr/>
          <a:lstStyle/>
          <a:p>
            <a:r>
              <a:rPr lang="en-US" dirty="0"/>
              <a:t>Agenda slide 2</a:t>
            </a:r>
          </a:p>
        </p:txBody>
      </p:sp>
    </p:spTree>
    <p:extLst>
      <p:ext uri="{BB962C8B-B14F-4D97-AF65-F5344CB8AC3E}">
        <p14:creationId xmlns:p14="http://schemas.microsoft.com/office/powerpoint/2010/main" val="432203404"/>
      </p:ext>
    </p:extLst>
  </p:cSld>
  <p:clrMapOvr>
    <a:masterClrMapping/>
  </p:clrMapOvr>
  <p:transition spd="med"/>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Agenda">
    <p:bg>
      <p:bgPr>
        <a:solidFill>
          <a:schemeClr val="tx1"/>
        </a:solidFill>
        <a:effectLst/>
      </p:bgPr>
    </p:bg>
    <p:spTree>
      <p:nvGrpSpPr>
        <p:cNvPr id="1" name=""/>
        <p:cNvGrpSpPr/>
        <p:nvPr/>
      </p:nvGrpSpPr>
      <p:grpSpPr>
        <a:xfrm>
          <a:off x="0" y="0"/>
          <a:ext cx="0" cy="0"/>
          <a:chOff x="0" y="0"/>
          <a:chExt cx="0" cy="0"/>
        </a:xfrm>
      </p:grpSpPr>
      <p:sp>
        <p:nvSpPr>
          <p:cNvPr id="17" name="text goes here, one to three lines.">
            <a:extLst>
              <a:ext uri="{FF2B5EF4-FFF2-40B4-BE49-F238E27FC236}">
                <a16:creationId xmlns:a16="http://schemas.microsoft.com/office/drawing/2014/main" id="{B49EC60A-CCA4-4F61-8E13-CF3FB3DE91D2}"/>
              </a:ext>
            </a:extLst>
          </p:cNvPr>
          <p:cNvSpPr txBox="1">
            <a:spLocks noGrp="1"/>
          </p:cNvSpPr>
          <p:nvPr>
            <p:ph type="body" sz="quarter" idx="17" hasCustomPrompt="1"/>
          </p:nvPr>
        </p:nvSpPr>
        <p:spPr>
          <a:xfrm>
            <a:off x="3982596" y="1149715"/>
            <a:ext cx="1798977" cy="381643"/>
          </a:xfrm>
          <a:prstGeom prst="rect">
            <a:avLst/>
          </a:prstGeom>
        </p:spPr>
        <p:txBody>
          <a:bodyPr anchor="t">
            <a:spAutoFit/>
          </a:bodyPr>
          <a:lstStyle>
            <a:lvl1pPr marL="0" indent="0" algn="ctr">
              <a:buSzTx/>
              <a:buNone/>
              <a:defRPr sz="3000">
                <a:solidFill>
                  <a:schemeClr val="tx1"/>
                </a:solidFill>
              </a:defRPr>
            </a:lvl1pPr>
          </a:lstStyle>
          <a:p>
            <a:r>
              <a:rPr lang="en-GB" dirty="0"/>
              <a:t>1</a:t>
            </a:r>
          </a:p>
        </p:txBody>
      </p:sp>
      <p:sp>
        <p:nvSpPr>
          <p:cNvPr id="7" name="text goes here, one to three lines.">
            <a:extLst>
              <a:ext uri="{FF2B5EF4-FFF2-40B4-BE49-F238E27FC236}">
                <a16:creationId xmlns:a16="http://schemas.microsoft.com/office/drawing/2014/main" id="{44D2ED65-3AF2-40AA-9674-36FA586A8795}"/>
              </a:ext>
            </a:extLst>
          </p:cNvPr>
          <p:cNvSpPr txBox="1">
            <a:spLocks noGrp="1"/>
          </p:cNvSpPr>
          <p:nvPr>
            <p:ph type="body" sz="quarter" idx="13" hasCustomPrompt="1"/>
          </p:nvPr>
        </p:nvSpPr>
        <p:spPr>
          <a:xfrm>
            <a:off x="3984068" y="1564651"/>
            <a:ext cx="1798977" cy="942374"/>
          </a:xfrm>
          <a:prstGeom prst="rect">
            <a:avLst/>
          </a:prstGeom>
        </p:spPr>
        <p:txBody>
          <a:bodyPr anchor="t">
            <a:spAutoFit/>
          </a:bodyPr>
          <a:lstStyle>
            <a:lvl1pPr marL="0" marR="0" indent="0" algn="ctr" defTabSz="412750" eaLnBrk="1" latinLnBrk="0" hangingPunct="1">
              <a:lnSpc>
                <a:spcPts val="2150"/>
              </a:lnSpc>
              <a:spcBef>
                <a:spcPts val="0"/>
              </a:spcBef>
              <a:spcAft>
                <a:spcPts val="0"/>
              </a:spcAft>
              <a:buClrTx/>
              <a:buSzTx/>
              <a:buFontTx/>
              <a:buNone/>
              <a:tabLst/>
              <a:defRPr lang="en-GB" sz="1800" b="0" i="0" u="none" strike="noStrike" cap="none" spc="0" baseline="0" dirty="0">
                <a:solidFill>
                  <a:schemeClr val="tx1"/>
                </a:solidFill>
                <a:uFillTx/>
                <a:latin typeface="Centra No1 Medium"/>
                <a:ea typeface="Centra No1 Medium"/>
                <a:cs typeface="Centra No1 Medium"/>
                <a:sym typeface="Centra No1 Medium"/>
              </a:defRPr>
            </a:lvl1pPr>
          </a:lstStyle>
          <a:p>
            <a:r>
              <a:rPr lang="en-GB" dirty="0"/>
              <a:t>Text goes here, one to three lines</a:t>
            </a:r>
          </a:p>
        </p:txBody>
      </p:sp>
      <p:pic>
        <p:nvPicPr>
          <p:cNvPr id="15" name="Kaltura_Logo_Horizontal_ColorSun_BlackText_big.png" descr="Kaltura_Logo_Horizontal_ColorSun_BlackText_big.png">
            <a:extLst>
              <a:ext uri="{FF2B5EF4-FFF2-40B4-BE49-F238E27FC236}">
                <a16:creationId xmlns:a16="http://schemas.microsoft.com/office/drawing/2014/main" id="{84C73A23-A710-43D3-9368-1ABDC3FF9F7E}"/>
              </a:ext>
            </a:extLst>
          </p:cNvPr>
          <p:cNvPicPr>
            <a:picLocks noChangeAspect="1"/>
          </p:cNvPicPr>
          <p:nvPr/>
        </p:nvPicPr>
        <p:blipFill>
          <a:blip r:embed="rId2"/>
          <a:stretch>
            <a:fillRect/>
          </a:stretch>
        </p:blipFill>
        <p:spPr>
          <a:xfrm>
            <a:off x="10743669" y="6335056"/>
            <a:ext cx="1118941" cy="287915"/>
          </a:xfrm>
          <a:prstGeom prst="rect">
            <a:avLst/>
          </a:prstGeom>
          <a:ln w="12700">
            <a:miter lim="400000"/>
          </a:ln>
        </p:spPr>
      </p:pic>
      <p:sp>
        <p:nvSpPr>
          <p:cNvPr id="39" name="text goes here, one to three lines.">
            <a:extLst>
              <a:ext uri="{FF2B5EF4-FFF2-40B4-BE49-F238E27FC236}">
                <a16:creationId xmlns:a16="http://schemas.microsoft.com/office/drawing/2014/main" id="{4FE3E103-15D1-44E9-803F-0458F6E930B5}"/>
              </a:ext>
            </a:extLst>
          </p:cNvPr>
          <p:cNvSpPr txBox="1">
            <a:spLocks noGrp="1"/>
          </p:cNvSpPr>
          <p:nvPr>
            <p:ph type="body" sz="quarter" idx="18" hasCustomPrompt="1"/>
          </p:nvPr>
        </p:nvSpPr>
        <p:spPr>
          <a:xfrm>
            <a:off x="3979652" y="1151633"/>
            <a:ext cx="1798977" cy="381643"/>
          </a:xfrm>
          <a:prstGeom prst="rect">
            <a:avLst/>
          </a:prstGeom>
        </p:spPr>
        <p:txBody>
          <a:bodyPr anchor="t">
            <a:spAutoFit/>
          </a:bodyPr>
          <a:lstStyle>
            <a:lvl1pPr marL="0" indent="0" algn="ctr">
              <a:buSzTx/>
              <a:buNone/>
              <a:defRPr sz="3000">
                <a:solidFill>
                  <a:schemeClr val="tx1"/>
                </a:solidFill>
              </a:defRPr>
            </a:lvl1pPr>
          </a:lstStyle>
          <a:p>
            <a:r>
              <a:rPr lang="en-GB" dirty="0"/>
              <a:t>1</a:t>
            </a:r>
          </a:p>
        </p:txBody>
      </p:sp>
      <p:sp>
        <p:nvSpPr>
          <p:cNvPr id="41" name="text goes here, one to three lines.">
            <a:extLst>
              <a:ext uri="{FF2B5EF4-FFF2-40B4-BE49-F238E27FC236}">
                <a16:creationId xmlns:a16="http://schemas.microsoft.com/office/drawing/2014/main" id="{A9F25FFB-8DE1-4C6C-93A8-5C68FA78B11F}"/>
              </a:ext>
            </a:extLst>
          </p:cNvPr>
          <p:cNvSpPr txBox="1">
            <a:spLocks noGrp="1"/>
          </p:cNvSpPr>
          <p:nvPr>
            <p:ph type="body" sz="quarter" idx="20" hasCustomPrompt="1"/>
          </p:nvPr>
        </p:nvSpPr>
        <p:spPr>
          <a:xfrm>
            <a:off x="6792258" y="1155557"/>
            <a:ext cx="1798977" cy="381643"/>
          </a:xfrm>
          <a:prstGeom prst="rect">
            <a:avLst/>
          </a:prstGeom>
        </p:spPr>
        <p:txBody>
          <a:bodyPr anchor="t">
            <a:spAutoFit/>
          </a:bodyPr>
          <a:lstStyle>
            <a:lvl1pPr marL="0" indent="0" algn="ctr">
              <a:buSzTx/>
              <a:buNone/>
              <a:defRPr sz="3000">
                <a:solidFill>
                  <a:schemeClr val="tx1"/>
                </a:solidFill>
              </a:defRPr>
            </a:lvl1pPr>
          </a:lstStyle>
          <a:p>
            <a:r>
              <a:rPr lang="en-GB" dirty="0"/>
              <a:t>2</a:t>
            </a:r>
          </a:p>
        </p:txBody>
      </p:sp>
      <p:sp>
        <p:nvSpPr>
          <p:cNvPr id="42" name="text goes here, one to three lines.">
            <a:extLst>
              <a:ext uri="{FF2B5EF4-FFF2-40B4-BE49-F238E27FC236}">
                <a16:creationId xmlns:a16="http://schemas.microsoft.com/office/drawing/2014/main" id="{37D0FC9A-51B2-40BB-B760-C3DCC0BA97EB}"/>
              </a:ext>
            </a:extLst>
          </p:cNvPr>
          <p:cNvSpPr txBox="1">
            <a:spLocks noGrp="1"/>
          </p:cNvSpPr>
          <p:nvPr>
            <p:ph type="body" sz="quarter" idx="21" hasCustomPrompt="1"/>
          </p:nvPr>
        </p:nvSpPr>
        <p:spPr>
          <a:xfrm>
            <a:off x="6694171" y="1570735"/>
            <a:ext cx="1991243" cy="826316"/>
          </a:xfrm>
          <a:prstGeom prst="rect">
            <a:avLst/>
          </a:prstGeom>
        </p:spPr>
        <p:txBody>
          <a:bodyPr wrap="square" anchor="t">
            <a:spAutoFit/>
          </a:bodyPr>
          <a:lstStyle>
            <a:lvl1pPr marL="0" indent="0" algn="ctr">
              <a:buSzTx/>
              <a:buNone/>
              <a:defRPr sz="1800">
                <a:solidFill>
                  <a:schemeClr val="tx1"/>
                </a:solidFill>
              </a:defRPr>
            </a:lvl1pPr>
          </a:lstStyle>
          <a:p>
            <a:r>
              <a:rPr lang="en-GB" dirty="0"/>
              <a:t>You can change the circles colors and number </a:t>
            </a:r>
          </a:p>
        </p:txBody>
      </p:sp>
      <p:sp>
        <p:nvSpPr>
          <p:cNvPr id="43" name="text goes here, one to three lines.">
            <a:extLst>
              <a:ext uri="{FF2B5EF4-FFF2-40B4-BE49-F238E27FC236}">
                <a16:creationId xmlns:a16="http://schemas.microsoft.com/office/drawing/2014/main" id="{7E508BE7-4272-482C-A5B5-0028ECA1E21D}"/>
              </a:ext>
            </a:extLst>
          </p:cNvPr>
          <p:cNvSpPr txBox="1">
            <a:spLocks noGrp="1"/>
          </p:cNvSpPr>
          <p:nvPr>
            <p:ph type="body" sz="quarter" idx="15" hasCustomPrompt="1"/>
          </p:nvPr>
        </p:nvSpPr>
        <p:spPr>
          <a:xfrm>
            <a:off x="9394487" y="1575090"/>
            <a:ext cx="2208868" cy="826316"/>
          </a:xfrm>
          <a:prstGeom prst="rect">
            <a:avLst/>
          </a:prstGeom>
        </p:spPr>
        <p:txBody>
          <a:bodyPr wrap="square" anchor="t">
            <a:spAutoFit/>
          </a:bodyPr>
          <a:lstStyle>
            <a:lvl1pPr marL="0" indent="0" algn="ctr">
              <a:buSzTx/>
              <a:buNone/>
              <a:defRPr sz="1800">
                <a:solidFill>
                  <a:schemeClr val="tx1"/>
                </a:solidFill>
              </a:defRPr>
            </a:lvl1pPr>
          </a:lstStyle>
          <a:p>
            <a:r>
              <a:rPr lang="en-GB" dirty="0"/>
              <a:t>Better to use only 3 colors, from the same family</a:t>
            </a:r>
          </a:p>
        </p:txBody>
      </p:sp>
      <p:sp>
        <p:nvSpPr>
          <p:cNvPr id="44" name="text goes here, one to three lines.">
            <a:extLst>
              <a:ext uri="{FF2B5EF4-FFF2-40B4-BE49-F238E27FC236}">
                <a16:creationId xmlns:a16="http://schemas.microsoft.com/office/drawing/2014/main" id="{7C9130B9-E011-4074-A135-0A2E7CCD8E1A}"/>
              </a:ext>
            </a:extLst>
          </p:cNvPr>
          <p:cNvSpPr txBox="1">
            <a:spLocks noGrp="1"/>
          </p:cNvSpPr>
          <p:nvPr>
            <p:ph type="body" sz="quarter" idx="22" hasCustomPrompt="1"/>
          </p:nvPr>
        </p:nvSpPr>
        <p:spPr>
          <a:xfrm>
            <a:off x="9601945" y="1148133"/>
            <a:ext cx="1798977" cy="381643"/>
          </a:xfrm>
          <a:prstGeom prst="rect">
            <a:avLst/>
          </a:prstGeom>
        </p:spPr>
        <p:txBody>
          <a:bodyPr anchor="t">
            <a:spAutoFit/>
          </a:bodyPr>
          <a:lstStyle>
            <a:lvl1pPr marL="0" indent="0" algn="ctr">
              <a:buSzTx/>
              <a:buNone/>
              <a:defRPr sz="3000">
                <a:solidFill>
                  <a:schemeClr val="tx1"/>
                </a:solidFill>
              </a:defRPr>
            </a:lvl1pPr>
          </a:lstStyle>
          <a:p>
            <a:r>
              <a:rPr lang="en-GB" dirty="0"/>
              <a:t>3</a:t>
            </a:r>
          </a:p>
        </p:txBody>
      </p:sp>
      <p:sp>
        <p:nvSpPr>
          <p:cNvPr id="45" name="text goes here, one to three lines.">
            <a:extLst>
              <a:ext uri="{FF2B5EF4-FFF2-40B4-BE49-F238E27FC236}">
                <a16:creationId xmlns:a16="http://schemas.microsoft.com/office/drawing/2014/main" id="{3EFDD84B-00A2-4BA7-BF94-0766C9DE6648}"/>
              </a:ext>
            </a:extLst>
          </p:cNvPr>
          <p:cNvSpPr txBox="1">
            <a:spLocks noGrp="1"/>
          </p:cNvSpPr>
          <p:nvPr>
            <p:ph type="body" sz="quarter" idx="16" hasCustomPrompt="1"/>
          </p:nvPr>
        </p:nvSpPr>
        <p:spPr>
          <a:xfrm>
            <a:off x="3956776" y="4386763"/>
            <a:ext cx="1856127" cy="826316"/>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 one to three lines</a:t>
            </a:r>
          </a:p>
        </p:txBody>
      </p:sp>
      <p:sp>
        <p:nvSpPr>
          <p:cNvPr id="46" name="text goes here, one to three lines.">
            <a:extLst>
              <a:ext uri="{FF2B5EF4-FFF2-40B4-BE49-F238E27FC236}">
                <a16:creationId xmlns:a16="http://schemas.microsoft.com/office/drawing/2014/main" id="{082C6712-DDAB-4620-8516-0C70A27E73B5}"/>
              </a:ext>
            </a:extLst>
          </p:cNvPr>
          <p:cNvSpPr txBox="1">
            <a:spLocks noGrp="1"/>
          </p:cNvSpPr>
          <p:nvPr>
            <p:ph type="body" sz="quarter" idx="23" hasCustomPrompt="1"/>
          </p:nvPr>
        </p:nvSpPr>
        <p:spPr>
          <a:xfrm>
            <a:off x="3982974" y="3968848"/>
            <a:ext cx="1798977" cy="381643"/>
          </a:xfrm>
          <a:prstGeom prst="rect">
            <a:avLst/>
          </a:prstGeom>
        </p:spPr>
        <p:txBody>
          <a:bodyPr anchor="t">
            <a:spAutoFit/>
          </a:bodyPr>
          <a:lstStyle>
            <a:lvl1pPr marL="0" indent="0" algn="ctr">
              <a:buSzTx/>
              <a:buNone/>
              <a:defRPr sz="3000">
                <a:solidFill>
                  <a:schemeClr val="tx1"/>
                </a:solidFill>
              </a:defRPr>
            </a:lvl1pPr>
          </a:lstStyle>
          <a:p>
            <a:r>
              <a:rPr lang="en-GB" dirty="0"/>
              <a:t>4</a:t>
            </a:r>
          </a:p>
        </p:txBody>
      </p:sp>
      <p:sp>
        <p:nvSpPr>
          <p:cNvPr id="47" name="text goes here, one to three lines.">
            <a:extLst>
              <a:ext uri="{FF2B5EF4-FFF2-40B4-BE49-F238E27FC236}">
                <a16:creationId xmlns:a16="http://schemas.microsoft.com/office/drawing/2014/main" id="{355D03FD-A104-4FF8-99A5-E708E40935CF}"/>
              </a:ext>
            </a:extLst>
          </p:cNvPr>
          <p:cNvSpPr txBox="1">
            <a:spLocks noGrp="1"/>
          </p:cNvSpPr>
          <p:nvPr>
            <p:ph type="body" sz="quarter" idx="24" hasCustomPrompt="1"/>
          </p:nvPr>
        </p:nvSpPr>
        <p:spPr>
          <a:xfrm>
            <a:off x="6821667" y="4385995"/>
            <a:ext cx="1856127" cy="826316"/>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 one to three lines</a:t>
            </a:r>
          </a:p>
        </p:txBody>
      </p:sp>
      <p:sp>
        <p:nvSpPr>
          <p:cNvPr id="48" name="text goes here, one to three lines.">
            <a:extLst>
              <a:ext uri="{FF2B5EF4-FFF2-40B4-BE49-F238E27FC236}">
                <a16:creationId xmlns:a16="http://schemas.microsoft.com/office/drawing/2014/main" id="{D7C3B733-D6A7-45CD-862C-3FF58663A287}"/>
              </a:ext>
            </a:extLst>
          </p:cNvPr>
          <p:cNvSpPr txBox="1">
            <a:spLocks noGrp="1"/>
          </p:cNvSpPr>
          <p:nvPr>
            <p:ph type="body" sz="quarter" idx="25" hasCustomPrompt="1"/>
          </p:nvPr>
        </p:nvSpPr>
        <p:spPr>
          <a:xfrm>
            <a:off x="6686551" y="3951411"/>
            <a:ext cx="2033588" cy="381643"/>
          </a:xfrm>
          <a:prstGeom prst="rect">
            <a:avLst/>
          </a:prstGeom>
        </p:spPr>
        <p:txBody>
          <a:bodyPr wrap="square" anchor="t">
            <a:spAutoFit/>
          </a:bodyPr>
          <a:lstStyle>
            <a:lvl1pPr marL="0" indent="0" algn="ctr">
              <a:buSzTx/>
              <a:buNone/>
              <a:defRPr sz="3000">
                <a:solidFill>
                  <a:schemeClr val="tx1"/>
                </a:solidFill>
              </a:defRPr>
            </a:lvl1pPr>
          </a:lstStyle>
          <a:p>
            <a:r>
              <a:rPr lang="en-GB" dirty="0"/>
              <a:t>5</a:t>
            </a:r>
          </a:p>
        </p:txBody>
      </p:sp>
      <p:sp>
        <p:nvSpPr>
          <p:cNvPr id="49" name="text goes here, one to three lines.">
            <a:extLst>
              <a:ext uri="{FF2B5EF4-FFF2-40B4-BE49-F238E27FC236}">
                <a16:creationId xmlns:a16="http://schemas.microsoft.com/office/drawing/2014/main" id="{040BD5A7-B4F6-4A13-8E56-5AEEDE14AEED}"/>
              </a:ext>
            </a:extLst>
          </p:cNvPr>
          <p:cNvSpPr txBox="1">
            <a:spLocks noGrp="1"/>
          </p:cNvSpPr>
          <p:nvPr>
            <p:ph type="body" sz="quarter" idx="26" hasCustomPrompt="1"/>
          </p:nvPr>
        </p:nvSpPr>
        <p:spPr>
          <a:xfrm>
            <a:off x="9672068" y="4391335"/>
            <a:ext cx="1856127" cy="826316"/>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 one to three lines</a:t>
            </a:r>
          </a:p>
        </p:txBody>
      </p:sp>
      <p:sp>
        <p:nvSpPr>
          <p:cNvPr id="50" name="text goes here, one to three lines.">
            <a:extLst>
              <a:ext uri="{FF2B5EF4-FFF2-40B4-BE49-F238E27FC236}">
                <a16:creationId xmlns:a16="http://schemas.microsoft.com/office/drawing/2014/main" id="{25ABABAF-F965-4386-B446-566B6F94A671}"/>
              </a:ext>
            </a:extLst>
          </p:cNvPr>
          <p:cNvSpPr txBox="1">
            <a:spLocks noGrp="1"/>
          </p:cNvSpPr>
          <p:nvPr>
            <p:ph type="body" sz="quarter" idx="27" hasCustomPrompt="1"/>
          </p:nvPr>
        </p:nvSpPr>
        <p:spPr>
          <a:xfrm>
            <a:off x="9536952" y="3948125"/>
            <a:ext cx="2033588" cy="381643"/>
          </a:xfrm>
          <a:prstGeom prst="rect">
            <a:avLst/>
          </a:prstGeom>
        </p:spPr>
        <p:txBody>
          <a:bodyPr wrap="square" anchor="t">
            <a:spAutoFit/>
          </a:bodyPr>
          <a:lstStyle>
            <a:lvl1pPr marL="0" indent="0" algn="ctr">
              <a:buSzTx/>
              <a:buNone/>
              <a:defRPr sz="3000">
                <a:solidFill>
                  <a:schemeClr val="tx1"/>
                </a:solidFill>
              </a:defRPr>
            </a:lvl1pPr>
          </a:lstStyle>
          <a:p>
            <a:r>
              <a:rPr lang="en-GB" dirty="0"/>
              <a:t>6</a:t>
            </a:r>
          </a:p>
        </p:txBody>
      </p:sp>
      <p:sp>
        <p:nvSpPr>
          <p:cNvPr id="21" name="Footer Placeholder 4">
            <a:extLst>
              <a:ext uri="{FF2B5EF4-FFF2-40B4-BE49-F238E27FC236}">
                <a16:creationId xmlns:a16="http://schemas.microsoft.com/office/drawing/2014/main" id="{EB9545C9-ED31-4BCC-97EB-09D1DAC51D2C}"/>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22" name="Slide Number Placeholder 5">
            <a:extLst>
              <a:ext uri="{FF2B5EF4-FFF2-40B4-BE49-F238E27FC236}">
                <a16:creationId xmlns:a16="http://schemas.microsoft.com/office/drawing/2014/main" id="{B3CD58DA-CC6E-4A0E-8DC7-9C4FBA9E3C6D}"/>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2" name="Title 1">
            <a:extLst>
              <a:ext uri="{FF2B5EF4-FFF2-40B4-BE49-F238E27FC236}">
                <a16:creationId xmlns:a16="http://schemas.microsoft.com/office/drawing/2014/main" id="{6C1CC5EC-0CC5-4354-B4B7-607CBBE6F551}"/>
              </a:ext>
            </a:extLst>
          </p:cNvPr>
          <p:cNvSpPr>
            <a:spLocks noGrp="1"/>
          </p:cNvSpPr>
          <p:nvPr>
            <p:ph type="title" hasCustomPrompt="1"/>
          </p:nvPr>
        </p:nvSpPr>
        <p:spPr/>
        <p:txBody>
          <a:bodyPr/>
          <a:lstStyle>
            <a:lvl1pPr>
              <a:defRPr/>
            </a:lvl1pPr>
          </a:lstStyle>
          <a:p>
            <a:r>
              <a:rPr lang="en-GB" dirty="0"/>
              <a:t>Agenda slide 3</a:t>
            </a:r>
            <a:endParaRPr lang="en-US" dirty="0"/>
          </a:p>
        </p:txBody>
      </p:sp>
    </p:spTree>
    <p:extLst>
      <p:ext uri="{BB962C8B-B14F-4D97-AF65-F5344CB8AC3E}">
        <p14:creationId xmlns:p14="http://schemas.microsoft.com/office/powerpoint/2010/main" val="2907384179"/>
      </p:ext>
    </p:extLst>
  </p:cSld>
  <p:clrMapOvr>
    <a:masterClrMapping/>
  </p:clrMapOvr>
  <p:transition spd="med"/>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4_Agenda w/ video">
    <p:bg>
      <p:bgPr>
        <a:solidFill>
          <a:schemeClr val="tx1"/>
        </a:solidFill>
        <a:effectLst/>
      </p:bgPr>
    </p:bg>
    <p:spTree>
      <p:nvGrpSpPr>
        <p:cNvPr id="1" name=""/>
        <p:cNvGrpSpPr/>
        <p:nvPr/>
      </p:nvGrpSpPr>
      <p:grpSpPr>
        <a:xfrm>
          <a:off x="0" y="0"/>
          <a:ext cx="0" cy="0"/>
          <a:chOff x="0" y="0"/>
          <a:chExt cx="0" cy="0"/>
        </a:xfrm>
      </p:grpSpPr>
      <p:pic>
        <p:nvPicPr>
          <p:cNvPr id="2" name="hello_light_blue_2">
            <a:hlinkClick r:id="" action="ppaction://media"/>
            <a:extLst>
              <a:ext uri="{FF2B5EF4-FFF2-40B4-BE49-F238E27FC236}">
                <a16:creationId xmlns:a16="http://schemas.microsoft.com/office/drawing/2014/main" id="{5AA9B6CA-E1C5-4E92-B15B-24399DE3199B}"/>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20" name="Circle">
            <a:extLst>
              <a:ext uri="{FF2B5EF4-FFF2-40B4-BE49-F238E27FC236}">
                <a16:creationId xmlns:a16="http://schemas.microsoft.com/office/drawing/2014/main" id="{B5FB42BA-2F02-4FDD-9D64-ABBE7FFC0DD9}"/>
              </a:ext>
            </a:extLst>
          </p:cNvPr>
          <p:cNvSpPr/>
          <p:nvPr/>
        </p:nvSpPr>
        <p:spPr>
          <a:xfrm>
            <a:off x="6895405" y="1155005"/>
            <a:ext cx="509390" cy="509390"/>
          </a:xfrm>
          <a:prstGeom prst="ellipse">
            <a:avLst/>
          </a:prstGeom>
          <a:solidFill>
            <a:srgbClr val="1070F1"/>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endParaRPr kumimoji="0" sz="1600" b="0" i="0" u="none" strike="noStrike" kern="0" cap="none" spc="0" normalizeH="0" baseline="0" noProof="0" dirty="0">
              <a:ln>
                <a:noFill/>
              </a:ln>
              <a:solidFill>
                <a:schemeClr val="tx1"/>
              </a:solidFill>
              <a:effectLst/>
              <a:uLnTx/>
              <a:uFillTx/>
              <a:latin typeface="Centra No1 Medium" pitchFamily="50" charset="0"/>
              <a:ea typeface="Centra No1 Medium" pitchFamily="50" charset="0"/>
              <a:sym typeface="Helvetica Neue Medium"/>
            </a:endParaRPr>
          </a:p>
        </p:txBody>
      </p:sp>
      <p:sp>
        <p:nvSpPr>
          <p:cNvPr id="21" name="1">
            <a:extLst>
              <a:ext uri="{FF2B5EF4-FFF2-40B4-BE49-F238E27FC236}">
                <a16:creationId xmlns:a16="http://schemas.microsoft.com/office/drawing/2014/main" id="{C61AF072-716E-4790-82C9-191A331589C3}"/>
              </a:ext>
            </a:extLst>
          </p:cNvPr>
          <p:cNvSpPr txBox="1"/>
          <p:nvPr/>
        </p:nvSpPr>
        <p:spPr>
          <a:xfrm>
            <a:off x="7073646" y="1212850"/>
            <a:ext cx="152909" cy="3590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defRPr sz="4000"/>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sz="2000" b="0" i="0" u="none" strike="noStrike" kern="0" cap="none" spc="0" normalizeH="0" baseline="0" noProof="0" dirty="0">
                <a:ln>
                  <a:noFill/>
                </a:ln>
                <a:solidFill>
                  <a:schemeClr val="tx1"/>
                </a:solidFill>
                <a:effectLst/>
                <a:uLnTx/>
                <a:uFillTx/>
                <a:latin typeface="Centra No1"/>
                <a:ea typeface="Centra No1"/>
                <a:sym typeface="Centra No1"/>
              </a:rPr>
              <a:t>1</a:t>
            </a:r>
          </a:p>
        </p:txBody>
      </p:sp>
      <p:sp>
        <p:nvSpPr>
          <p:cNvPr id="22" name="text goes here, of one or two lines.">
            <a:extLst>
              <a:ext uri="{FF2B5EF4-FFF2-40B4-BE49-F238E27FC236}">
                <a16:creationId xmlns:a16="http://schemas.microsoft.com/office/drawing/2014/main" id="{8CC0CD04-B03A-4996-A765-0576D3F57A39}"/>
              </a:ext>
            </a:extLst>
          </p:cNvPr>
          <p:cNvSpPr txBox="1">
            <a:spLocks noGrp="1"/>
          </p:cNvSpPr>
          <p:nvPr>
            <p:ph type="body" sz="quarter" idx="13" hasCustomPrompt="1"/>
          </p:nvPr>
        </p:nvSpPr>
        <p:spPr>
          <a:xfrm>
            <a:off x="7500484" y="1210469"/>
            <a:ext cx="3804303" cy="335989"/>
          </a:xfrm>
          <a:prstGeom prst="rect">
            <a:avLst/>
          </a:prstGeom>
        </p:spPr>
        <p:txBody>
          <a:bodyPr wrap="square" anchor="t">
            <a:spAutoFit/>
          </a:bodyPr>
          <a:lstStyle>
            <a:lvl1pPr marL="0" indent="0">
              <a:lnSpc>
                <a:spcPts val="1900"/>
              </a:lnSpc>
              <a:buSzTx/>
              <a:buNone/>
              <a:defRPr sz="1600">
                <a:solidFill>
                  <a:schemeClr val="tx1"/>
                </a:solidFill>
                <a:latin typeface="Centra No1" pitchFamily="50" charset="0"/>
                <a:ea typeface="Centra No1" pitchFamily="50" charset="0"/>
              </a:defRPr>
            </a:lvl1pPr>
          </a:lstStyle>
          <a:p>
            <a:r>
              <a:rPr lang="en-GB" dirty="0"/>
              <a:t>This is an agenda slide with video</a:t>
            </a:r>
          </a:p>
        </p:txBody>
      </p:sp>
      <p:sp>
        <p:nvSpPr>
          <p:cNvPr id="23" name="Circle">
            <a:extLst>
              <a:ext uri="{FF2B5EF4-FFF2-40B4-BE49-F238E27FC236}">
                <a16:creationId xmlns:a16="http://schemas.microsoft.com/office/drawing/2014/main" id="{6AD285F2-C68E-4FA3-A0BD-5249D7EC8751}"/>
              </a:ext>
            </a:extLst>
          </p:cNvPr>
          <p:cNvSpPr/>
          <p:nvPr/>
        </p:nvSpPr>
        <p:spPr>
          <a:xfrm>
            <a:off x="6895405" y="2323405"/>
            <a:ext cx="509390" cy="509390"/>
          </a:xfrm>
          <a:prstGeom prst="ellipse">
            <a:avLst/>
          </a:prstGeom>
          <a:solidFill>
            <a:srgbClr val="1070F1"/>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endParaRPr kumimoji="0" sz="1600" b="0" i="0" u="none" strike="noStrike" kern="0" cap="none" spc="0" normalizeH="0" baseline="0" noProof="0" dirty="0">
              <a:ln>
                <a:noFill/>
              </a:ln>
              <a:solidFill>
                <a:schemeClr val="tx1"/>
              </a:solidFill>
              <a:effectLst/>
              <a:uLnTx/>
              <a:uFillTx/>
              <a:latin typeface="Centra No1 Medium" pitchFamily="50" charset="0"/>
              <a:ea typeface="Centra No1 Medium" pitchFamily="50" charset="0"/>
              <a:sym typeface="Helvetica Neue Medium"/>
            </a:endParaRPr>
          </a:p>
        </p:txBody>
      </p:sp>
      <p:sp>
        <p:nvSpPr>
          <p:cNvPr id="24" name="2">
            <a:extLst>
              <a:ext uri="{FF2B5EF4-FFF2-40B4-BE49-F238E27FC236}">
                <a16:creationId xmlns:a16="http://schemas.microsoft.com/office/drawing/2014/main" id="{038BB875-0A24-4B59-9647-4CABE7E8A946}"/>
              </a:ext>
            </a:extLst>
          </p:cNvPr>
          <p:cNvSpPr txBox="1"/>
          <p:nvPr/>
        </p:nvSpPr>
        <p:spPr>
          <a:xfrm>
            <a:off x="7060946" y="2381250"/>
            <a:ext cx="152909" cy="3590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defRPr sz="4000"/>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sz="2000" b="0" i="0" u="none" strike="noStrike" kern="0" cap="none" spc="0" normalizeH="0" baseline="0" noProof="0">
                <a:ln>
                  <a:noFill/>
                </a:ln>
                <a:solidFill>
                  <a:schemeClr val="tx1"/>
                </a:solidFill>
                <a:effectLst/>
                <a:uLnTx/>
                <a:uFillTx/>
                <a:latin typeface="Centra No1"/>
                <a:ea typeface="Centra No1"/>
                <a:sym typeface="Centra No1"/>
              </a:rPr>
              <a:t>2</a:t>
            </a:r>
          </a:p>
        </p:txBody>
      </p:sp>
      <p:sp>
        <p:nvSpPr>
          <p:cNvPr id="26" name="Circle">
            <a:extLst>
              <a:ext uri="{FF2B5EF4-FFF2-40B4-BE49-F238E27FC236}">
                <a16:creationId xmlns:a16="http://schemas.microsoft.com/office/drawing/2014/main" id="{78A0B98E-C203-4F90-B406-F8EBBA334630}"/>
              </a:ext>
            </a:extLst>
          </p:cNvPr>
          <p:cNvSpPr/>
          <p:nvPr/>
        </p:nvSpPr>
        <p:spPr>
          <a:xfrm>
            <a:off x="6895405" y="3491805"/>
            <a:ext cx="509390" cy="509390"/>
          </a:xfrm>
          <a:prstGeom prst="ellipse">
            <a:avLst/>
          </a:prstGeom>
          <a:solidFill>
            <a:srgbClr val="1070F1"/>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endParaRPr kumimoji="0" sz="1600" b="0" i="0" u="none" strike="noStrike" kern="0" cap="none" spc="0" normalizeH="0" baseline="0" noProof="0" dirty="0">
              <a:ln>
                <a:noFill/>
              </a:ln>
              <a:solidFill>
                <a:schemeClr val="tx1"/>
              </a:solidFill>
              <a:effectLst/>
              <a:uLnTx/>
              <a:uFillTx/>
              <a:latin typeface="Centra No1 Medium" pitchFamily="50" charset="0"/>
              <a:ea typeface="Centra No1 Medium" pitchFamily="50" charset="0"/>
              <a:sym typeface="Helvetica Neue Medium"/>
            </a:endParaRPr>
          </a:p>
        </p:txBody>
      </p:sp>
      <p:sp>
        <p:nvSpPr>
          <p:cNvPr id="27" name="3">
            <a:extLst>
              <a:ext uri="{FF2B5EF4-FFF2-40B4-BE49-F238E27FC236}">
                <a16:creationId xmlns:a16="http://schemas.microsoft.com/office/drawing/2014/main" id="{B11EB111-87AD-4E3D-9A51-3AA8E649EB20}"/>
              </a:ext>
            </a:extLst>
          </p:cNvPr>
          <p:cNvSpPr txBox="1"/>
          <p:nvPr/>
        </p:nvSpPr>
        <p:spPr>
          <a:xfrm>
            <a:off x="7067296" y="3556000"/>
            <a:ext cx="152909" cy="3590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defRPr sz="4000"/>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sz="2000" b="0" i="0" u="none" strike="noStrike" kern="0" cap="none" spc="0" normalizeH="0" baseline="0" noProof="0">
                <a:ln>
                  <a:noFill/>
                </a:ln>
                <a:solidFill>
                  <a:schemeClr val="tx1"/>
                </a:solidFill>
                <a:effectLst/>
                <a:uLnTx/>
                <a:uFillTx/>
                <a:latin typeface="Centra No1"/>
                <a:ea typeface="Centra No1"/>
                <a:sym typeface="Centra No1"/>
              </a:rPr>
              <a:t>3</a:t>
            </a:r>
          </a:p>
        </p:txBody>
      </p:sp>
      <p:sp>
        <p:nvSpPr>
          <p:cNvPr id="29" name="Circle">
            <a:extLst>
              <a:ext uri="{FF2B5EF4-FFF2-40B4-BE49-F238E27FC236}">
                <a16:creationId xmlns:a16="http://schemas.microsoft.com/office/drawing/2014/main" id="{522606E7-A29A-44D8-B475-C7A2903E2F49}"/>
              </a:ext>
            </a:extLst>
          </p:cNvPr>
          <p:cNvSpPr/>
          <p:nvPr userDrawn="1"/>
        </p:nvSpPr>
        <p:spPr>
          <a:xfrm>
            <a:off x="6895405" y="4660205"/>
            <a:ext cx="509390" cy="509390"/>
          </a:xfrm>
          <a:prstGeom prst="ellipse">
            <a:avLst/>
          </a:prstGeom>
          <a:solidFill>
            <a:srgbClr val="1070F1"/>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endParaRPr kumimoji="0" sz="1600" b="0" i="0" u="none" strike="noStrike" kern="0" cap="none" spc="0" normalizeH="0" baseline="0" noProof="0" dirty="0">
              <a:ln>
                <a:noFill/>
              </a:ln>
              <a:solidFill>
                <a:schemeClr val="tx1"/>
              </a:solidFill>
              <a:effectLst/>
              <a:uLnTx/>
              <a:uFillTx/>
              <a:latin typeface="Centra No1 Medium" pitchFamily="50" charset="0"/>
              <a:ea typeface="Centra No1 Medium" pitchFamily="50" charset="0"/>
              <a:sym typeface="Helvetica Neue Medium"/>
            </a:endParaRPr>
          </a:p>
        </p:txBody>
      </p:sp>
      <p:sp>
        <p:nvSpPr>
          <p:cNvPr id="30" name="4">
            <a:extLst>
              <a:ext uri="{FF2B5EF4-FFF2-40B4-BE49-F238E27FC236}">
                <a16:creationId xmlns:a16="http://schemas.microsoft.com/office/drawing/2014/main" id="{F5E9130C-AB98-41DD-BCF0-EE053D6A44B6}"/>
              </a:ext>
            </a:extLst>
          </p:cNvPr>
          <p:cNvSpPr txBox="1"/>
          <p:nvPr/>
        </p:nvSpPr>
        <p:spPr>
          <a:xfrm>
            <a:off x="7048246" y="4724400"/>
            <a:ext cx="152909" cy="3590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defRPr sz="4000"/>
            </a:lvl1pPr>
          </a:lstStyle>
          <a:p>
            <a:pPr marL="0" marR="0" lvl="0" indent="0" algn="l" defTabSz="412750" rtl="0" eaLnBrk="1" fontAlgn="auto" latinLnBrk="0" hangingPunct="0">
              <a:lnSpc>
                <a:spcPct val="100000"/>
              </a:lnSpc>
              <a:spcBef>
                <a:spcPts val="0"/>
              </a:spcBef>
              <a:spcAft>
                <a:spcPts val="0"/>
              </a:spcAft>
              <a:buClrTx/>
              <a:buSzTx/>
              <a:buFontTx/>
              <a:buNone/>
              <a:tabLst/>
              <a:defRPr/>
            </a:pPr>
            <a:r>
              <a:rPr kumimoji="0" sz="2000" b="0" i="0" u="none" strike="noStrike" kern="0" cap="none" spc="0" normalizeH="0" baseline="0" noProof="0">
                <a:ln>
                  <a:noFill/>
                </a:ln>
                <a:solidFill>
                  <a:schemeClr val="tx1"/>
                </a:solidFill>
                <a:effectLst/>
                <a:uLnTx/>
                <a:uFillTx/>
                <a:latin typeface="Centra No1"/>
                <a:ea typeface="Centra No1"/>
                <a:sym typeface="Centra No1"/>
              </a:rPr>
              <a:t>4</a:t>
            </a:r>
          </a:p>
        </p:txBody>
      </p:sp>
      <p:sp>
        <p:nvSpPr>
          <p:cNvPr id="32" name="text goes here, of one or two lines.">
            <a:extLst>
              <a:ext uri="{FF2B5EF4-FFF2-40B4-BE49-F238E27FC236}">
                <a16:creationId xmlns:a16="http://schemas.microsoft.com/office/drawing/2014/main" id="{10DC8C35-9C7C-4255-9D30-4B4F7FDEA934}"/>
              </a:ext>
            </a:extLst>
          </p:cNvPr>
          <p:cNvSpPr txBox="1">
            <a:spLocks noGrp="1"/>
          </p:cNvSpPr>
          <p:nvPr>
            <p:ph type="body" sz="quarter" idx="14" hasCustomPrompt="1"/>
          </p:nvPr>
        </p:nvSpPr>
        <p:spPr>
          <a:xfrm>
            <a:off x="7500484" y="2309116"/>
            <a:ext cx="3804304" cy="597984"/>
          </a:xfrm>
          <a:prstGeom prst="rect">
            <a:avLst/>
          </a:prstGeom>
        </p:spPr>
        <p:txBody>
          <a:bodyPr wrap="square" anchor="t">
            <a:spAutoFit/>
          </a:bodyPr>
          <a:lstStyle>
            <a:lvl1pPr marL="0" indent="0">
              <a:lnSpc>
                <a:spcPts val="1900"/>
              </a:lnSpc>
              <a:buSzTx/>
              <a:buNone/>
              <a:defRPr sz="1600">
                <a:solidFill>
                  <a:schemeClr val="tx1"/>
                </a:solidFill>
                <a:latin typeface="Centra No1" pitchFamily="50" charset="0"/>
                <a:ea typeface="Centra No1" pitchFamily="50" charset="0"/>
              </a:defRPr>
            </a:lvl1pPr>
          </a:lstStyle>
          <a:p>
            <a:r>
              <a:rPr lang="en-GB" dirty="0"/>
              <a:t>Keep the text 1-2 lines, and centered to the number</a:t>
            </a:r>
          </a:p>
        </p:txBody>
      </p:sp>
      <p:sp>
        <p:nvSpPr>
          <p:cNvPr id="33" name="text goes here, of one or two lines.">
            <a:extLst>
              <a:ext uri="{FF2B5EF4-FFF2-40B4-BE49-F238E27FC236}">
                <a16:creationId xmlns:a16="http://schemas.microsoft.com/office/drawing/2014/main" id="{934EA83F-6B75-4DA4-AB2B-34EB4B611262}"/>
              </a:ext>
            </a:extLst>
          </p:cNvPr>
          <p:cNvSpPr txBox="1">
            <a:spLocks noGrp="1"/>
          </p:cNvSpPr>
          <p:nvPr>
            <p:ph type="body" sz="quarter" idx="15" hasCustomPrompt="1"/>
          </p:nvPr>
        </p:nvSpPr>
        <p:spPr>
          <a:xfrm>
            <a:off x="7500484" y="3557240"/>
            <a:ext cx="3804303" cy="335989"/>
          </a:xfrm>
          <a:prstGeom prst="rect">
            <a:avLst/>
          </a:prstGeom>
        </p:spPr>
        <p:txBody>
          <a:bodyPr wrap="square" anchor="t">
            <a:spAutoFit/>
          </a:bodyPr>
          <a:lstStyle>
            <a:lvl1pPr marL="0" indent="0">
              <a:lnSpc>
                <a:spcPts val="1900"/>
              </a:lnSpc>
              <a:buSzTx/>
              <a:buNone/>
              <a:defRPr sz="1600">
                <a:solidFill>
                  <a:schemeClr val="tx1"/>
                </a:solidFill>
                <a:latin typeface="Centra No1" pitchFamily="50" charset="0"/>
                <a:ea typeface="Centra No1" pitchFamily="50" charset="0"/>
              </a:defRPr>
            </a:lvl1pPr>
          </a:lstStyle>
          <a:p>
            <a:r>
              <a:rPr lang="en-GB" dirty="0"/>
              <a:t>More text comes here</a:t>
            </a:r>
          </a:p>
        </p:txBody>
      </p:sp>
      <p:sp>
        <p:nvSpPr>
          <p:cNvPr id="34" name="text goes here, of one or two lines.">
            <a:extLst>
              <a:ext uri="{FF2B5EF4-FFF2-40B4-BE49-F238E27FC236}">
                <a16:creationId xmlns:a16="http://schemas.microsoft.com/office/drawing/2014/main" id="{9F631B30-2491-4A20-A5FD-1031EE7041F1}"/>
              </a:ext>
            </a:extLst>
          </p:cNvPr>
          <p:cNvSpPr txBox="1">
            <a:spLocks noGrp="1"/>
          </p:cNvSpPr>
          <p:nvPr>
            <p:ph type="body" sz="quarter" idx="16" hasCustomPrompt="1"/>
          </p:nvPr>
        </p:nvSpPr>
        <p:spPr>
          <a:xfrm>
            <a:off x="7500484" y="4731991"/>
            <a:ext cx="3804303" cy="335989"/>
          </a:xfrm>
          <a:prstGeom prst="rect">
            <a:avLst/>
          </a:prstGeom>
        </p:spPr>
        <p:txBody>
          <a:bodyPr wrap="square" anchor="t">
            <a:spAutoFit/>
          </a:bodyPr>
          <a:lstStyle>
            <a:lvl1pPr marL="0" indent="0">
              <a:lnSpc>
                <a:spcPts val="1900"/>
              </a:lnSpc>
              <a:buSzTx/>
              <a:buNone/>
              <a:defRPr sz="1600">
                <a:solidFill>
                  <a:schemeClr val="tx1"/>
                </a:solidFill>
                <a:latin typeface="Centra No1" pitchFamily="50" charset="0"/>
                <a:ea typeface="Centra No1" pitchFamily="50" charset="0"/>
              </a:defRPr>
            </a:lvl1pPr>
          </a:lstStyle>
          <a:p>
            <a:r>
              <a:rPr lang="en-GB" dirty="0"/>
              <a:t>More text comes here</a:t>
            </a:r>
          </a:p>
        </p:txBody>
      </p:sp>
      <p:pic>
        <p:nvPicPr>
          <p:cNvPr id="35" name="Kaltura_Logo_Horizontal_White_big_Kaltura_Logo_Horizontal_White.png" descr="Kaltura_Logo_Horizontal_White_big_Kaltura_Logo_Horizontal_White.png">
            <a:extLst>
              <a:ext uri="{FF2B5EF4-FFF2-40B4-BE49-F238E27FC236}">
                <a16:creationId xmlns:a16="http://schemas.microsoft.com/office/drawing/2014/main" id="{11450BF8-7AA6-471C-BDA1-464494566988}"/>
              </a:ext>
            </a:extLst>
          </p:cNvPr>
          <p:cNvPicPr>
            <a:picLocks noChangeAspect="1"/>
          </p:cNvPicPr>
          <p:nvPr userDrawn="1"/>
        </p:nvPicPr>
        <p:blipFill>
          <a:blip r:embed="rId5"/>
          <a:stretch>
            <a:fillRect/>
          </a:stretch>
        </p:blipFill>
        <p:spPr>
          <a:xfrm>
            <a:off x="10743669" y="6334683"/>
            <a:ext cx="1120391" cy="288288"/>
          </a:xfrm>
          <a:prstGeom prst="rect">
            <a:avLst/>
          </a:prstGeom>
          <a:ln w="12700">
            <a:miter lim="400000"/>
          </a:ln>
        </p:spPr>
      </p:pic>
      <p:sp>
        <p:nvSpPr>
          <p:cNvPr id="18" name="Footer Placeholder 4">
            <a:extLst>
              <a:ext uri="{FF2B5EF4-FFF2-40B4-BE49-F238E27FC236}">
                <a16:creationId xmlns:a16="http://schemas.microsoft.com/office/drawing/2014/main" id="{92EA92A5-4232-49B9-B7BD-37E884F8B9D6}"/>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9" name="Slide Number Placeholder 5">
            <a:extLst>
              <a:ext uri="{FF2B5EF4-FFF2-40B4-BE49-F238E27FC236}">
                <a16:creationId xmlns:a16="http://schemas.microsoft.com/office/drawing/2014/main" id="{7E546882-A963-4F06-8F2F-5EAADA7CAC6A}"/>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39798105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8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extLst>
    <p:ext uri="{DCECCB84-F9BA-43D5-87BE-67443E8EF086}">
      <p15:sldGuideLst xmlns:p15="http://schemas.microsoft.com/office/powerpoint/2012/main">
        <p15:guide id="1" orient="horz" pos="1548" userDrawn="1">
          <p15:clr>
            <a:srgbClr val="FBAE40"/>
          </p15:clr>
        </p15:guide>
        <p15:guide id="6" pos="393">
          <p15:clr>
            <a:srgbClr val="000000"/>
          </p15:clr>
        </p15:guide>
        <p15:guide id="7" pos="7469">
          <p15:clr>
            <a:srgbClr val="00000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5_Agenda w/ video">
    <p:bg>
      <p:bgPr>
        <a:solidFill>
          <a:schemeClr val="accent2"/>
        </a:solidFill>
        <a:effectLst/>
      </p:bgPr>
    </p:bg>
    <p:spTree>
      <p:nvGrpSpPr>
        <p:cNvPr id="1" name=""/>
        <p:cNvGrpSpPr/>
        <p:nvPr/>
      </p:nvGrpSpPr>
      <p:grpSpPr>
        <a:xfrm>
          <a:off x="0" y="0"/>
          <a:ext cx="0" cy="0"/>
          <a:chOff x="0" y="0"/>
          <a:chExt cx="0" cy="0"/>
        </a:xfrm>
      </p:grpSpPr>
      <p:pic>
        <p:nvPicPr>
          <p:cNvPr id="3" name="hello_green">
            <a:hlinkClick r:id="" action="ppaction://media"/>
            <a:extLst>
              <a:ext uri="{FF2B5EF4-FFF2-40B4-BE49-F238E27FC236}">
                <a16:creationId xmlns:a16="http://schemas.microsoft.com/office/drawing/2014/main" id="{29241AE9-A863-468B-A393-E6C5772597EB}"/>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20" name="Circle">
            <a:extLst>
              <a:ext uri="{FF2B5EF4-FFF2-40B4-BE49-F238E27FC236}">
                <a16:creationId xmlns:a16="http://schemas.microsoft.com/office/drawing/2014/main" id="{B5FB42BA-2F02-4FDD-9D64-ABBE7FFC0DD9}"/>
              </a:ext>
            </a:extLst>
          </p:cNvPr>
          <p:cNvSpPr/>
          <p:nvPr userDrawn="1"/>
        </p:nvSpPr>
        <p:spPr>
          <a:xfrm>
            <a:off x="6882705" y="859730"/>
            <a:ext cx="509390" cy="509390"/>
          </a:xfrm>
          <a:prstGeom prst="ellipse">
            <a:avLst/>
          </a:prstGeom>
          <a:solidFill>
            <a:schemeClr val="accent4"/>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1</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22" name="text goes here, of one or two lines.">
            <a:extLst>
              <a:ext uri="{FF2B5EF4-FFF2-40B4-BE49-F238E27FC236}">
                <a16:creationId xmlns:a16="http://schemas.microsoft.com/office/drawing/2014/main" id="{8CC0CD04-B03A-4996-A765-0576D3F57A39}"/>
              </a:ext>
            </a:extLst>
          </p:cNvPr>
          <p:cNvSpPr txBox="1">
            <a:spLocks noGrp="1"/>
          </p:cNvSpPr>
          <p:nvPr>
            <p:ph type="body" sz="quarter" idx="13" hasCustomPrompt="1"/>
          </p:nvPr>
        </p:nvSpPr>
        <p:spPr>
          <a:xfrm>
            <a:off x="7487783" y="934055"/>
            <a:ext cx="3833639" cy="335989"/>
          </a:xfrm>
          <a:prstGeom prst="rect">
            <a:avLst/>
          </a:prstGeom>
        </p:spPr>
        <p:txBody>
          <a:bodyPr wrap="square" anchor="t">
            <a:spAutoFit/>
          </a:bodyPr>
          <a:lstStyle>
            <a:lvl1pPr marL="0" indent="0">
              <a:lnSpc>
                <a:spcPts val="1900"/>
              </a:lnSpc>
              <a:buSzTx/>
              <a:buNone/>
              <a:defRPr sz="1600">
                <a:solidFill>
                  <a:schemeClr val="bg1"/>
                </a:solidFill>
                <a:latin typeface="Centra No1" pitchFamily="50" charset="0"/>
                <a:ea typeface="Centra No1" pitchFamily="50" charset="0"/>
              </a:defRPr>
            </a:lvl1pPr>
          </a:lstStyle>
          <a:p>
            <a:r>
              <a:rPr lang="en-GB" dirty="0"/>
              <a:t>This is an agenda slide with video</a:t>
            </a:r>
          </a:p>
        </p:txBody>
      </p:sp>
      <p:sp>
        <p:nvSpPr>
          <p:cNvPr id="32" name="text goes here, of one or two lines.">
            <a:extLst>
              <a:ext uri="{FF2B5EF4-FFF2-40B4-BE49-F238E27FC236}">
                <a16:creationId xmlns:a16="http://schemas.microsoft.com/office/drawing/2014/main" id="{10DC8C35-9C7C-4255-9D30-4B4F7FDEA934}"/>
              </a:ext>
            </a:extLst>
          </p:cNvPr>
          <p:cNvSpPr txBox="1">
            <a:spLocks noGrp="1"/>
          </p:cNvSpPr>
          <p:nvPr>
            <p:ph type="body" sz="quarter" idx="14" hasCustomPrompt="1"/>
          </p:nvPr>
        </p:nvSpPr>
        <p:spPr>
          <a:xfrm>
            <a:off x="7487783" y="1736429"/>
            <a:ext cx="3840617" cy="597984"/>
          </a:xfrm>
          <a:prstGeom prst="rect">
            <a:avLst/>
          </a:prstGeom>
        </p:spPr>
        <p:txBody>
          <a:bodyPr wrap="square" anchor="t">
            <a:spAutoFit/>
          </a:bodyPr>
          <a:lstStyle>
            <a:lvl1pPr marL="0" indent="0">
              <a:lnSpc>
                <a:spcPts val="1900"/>
              </a:lnSpc>
              <a:buSzTx/>
              <a:buNone/>
              <a:defRPr sz="1600">
                <a:solidFill>
                  <a:schemeClr val="bg1"/>
                </a:solidFill>
                <a:latin typeface="Centra No1" pitchFamily="50" charset="0"/>
                <a:ea typeface="Centra No1" pitchFamily="50" charset="0"/>
              </a:defRPr>
            </a:lvl1pPr>
          </a:lstStyle>
          <a:p>
            <a:r>
              <a:rPr lang="en-GB" dirty="0"/>
              <a:t>Keep the text 1-2 lines, and centered to the number</a:t>
            </a:r>
          </a:p>
        </p:txBody>
      </p:sp>
      <p:sp>
        <p:nvSpPr>
          <p:cNvPr id="33" name="text goes here, of one or two lines.">
            <a:extLst>
              <a:ext uri="{FF2B5EF4-FFF2-40B4-BE49-F238E27FC236}">
                <a16:creationId xmlns:a16="http://schemas.microsoft.com/office/drawing/2014/main" id="{934EA83F-6B75-4DA4-AB2B-34EB4B611262}"/>
              </a:ext>
            </a:extLst>
          </p:cNvPr>
          <p:cNvSpPr txBox="1">
            <a:spLocks noGrp="1"/>
          </p:cNvSpPr>
          <p:nvPr>
            <p:ph type="body" sz="quarter" idx="15" hasCustomPrompt="1"/>
          </p:nvPr>
        </p:nvSpPr>
        <p:spPr>
          <a:xfrm>
            <a:off x="7487783" y="2785715"/>
            <a:ext cx="3840617" cy="335989"/>
          </a:xfrm>
          <a:prstGeom prst="rect">
            <a:avLst/>
          </a:prstGeom>
        </p:spPr>
        <p:txBody>
          <a:bodyPr wrap="square" anchor="t">
            <a:spAutoFit/>
          </a:bodyPr>
          <a:lstStyle>
            <a:lvl1pPr marL="0" indent="0">
              <a:lnSpc>
                <a:spcPts val="1900"/>
              </a:lnSpc>
              <a:buSzTx/>
              <a:buNone/>
              <a:defRPr sz="1600">
                <a:solidFill>
                  <a:schemeClr val="bg1"/>
                </a:solidFill>
                <a:latin typeface="Centra No1" pitchFamily="50" charset="0"/>
                <a:ea typeface="Centra No1" pitchFamily="50" charset="0"/>
              </a:defRPr>
            </a:lvl1pPr>
          </a:lstStyle>
          <a:p>
            <a:r>
              <a:rPr lang="en-GB" dirty="0"/>
              <a:t>More text comes here</a:t>
            </a:r>
          </a:p>
        </p:txBody>
      </p:sp>
      <p:sp>
        <p:nvSpPr>
          <p:cNvPr id="34" name="text goes here, of one or two lines.">
            <a:extLst>
              <a:ext uri="{FF2B5EF4-FFF2-40B4-BE49-F238E27FC236}">
                <a16:creationId xmlns:a16="http://schemas.microsoft.com/office/drawing/2014/main" id="{9F631B30-2491-4A20-A5FD-1031EE7041F1}"/>
              </a:ext>
            </a:extLst>
          </p:cNvPr>
          <p:cNvSpPr txBox="1">
            <a:spLocks noGrp="1"/>
          </p:cNvSpPr>
          <p:nvPr>
            <p:ph type="body" sz="quarter" idx="16" hasCustomPrompt="1"/>
          </p:nvPr>
        </p:nvSpPr>
        <p:spPr>
          <a:xfrm>
            <a:off x="7487783" y="3711545"/>
            <a:ext cx="3833639" cy="335989"/>
          </a:xfrm>
          <a:prstGeom prst="rect">
            <a:avLst/>
          </a:prstGeom>
        </p:spPr>
        <p:txBody>
          <a:bodyPr wrap="square" anchor="t">
            <a:spAutoFit/>
          </a:bodyPr>
          <a:lstStyle>
            <a:lvl1pPr marL="0" indent="0">
              <a:lnSpc>
                <a:spcPts val="1900"/>
              </a:lnSpc>
              <a:buSzTx/>
              <a:buNone/>
              <a:defRPr sz="1600">
                <a:solidFill>
                  <a:schemeClr val="bg1"/>
                </a:solidFill>
                <a:latin typeface="Centra No1" pitchFamily="50" charset="0"/>
                <a:ea typeface="Centra No1" pitchFamily="50" charset="0"/>
              </a:defRPr>
            </a:lvl1pPr>
          </a:lstStyle>
          <a:p>
            <a:r>
              <a:rPr lang="en-GB" dirty="0"/>
              <a:t>More text comes here</a:t>
            </a:r>
          </a:p>
        </p:txBody>
      </p:sp>
      <p:sp>
        <p:nvSpPr>
          <p:cNvPr id="18" name="text goes here, of one or two lines.">
            <a:extLst>
              <a:ext uri="{FF2B5EF4-FFF2-40B4-BE49-F238E27FC236}">
                <a16:creationId xmlns:a16="http://schemas.microsoft.com/office/drawing/2014/main" id="{D4BD891E-A6CD-4CF8-B7A3-01386E65C1D1}"/>
              </a:ext>
            </a:extLst>
          </p:cNvPr>
          <p:cNvSpPr txBox="1">
            <a:spLocks noGrp="1"/>
          </p:cNvSpPr>
          <p:nvPr>
            <p:ph type="body" sz="quarter" idx="17" hasCustomPrompt="1"/>
          </p:nvPr>
        </p:nvSpPr>
        <p:spPr>
          <a:xfrm>
            <a:off x="7487783" y="4637375"/>
            <a:ext cx="3844803" cy="335989"/>
          </a:xfrm>
          <a:prstGeom prst="rect">
            <a:avLst/>
          </a:prstGeom>
        </p:spPr>
        <p:txBody>
          <a:bodyPr wrap="square" anchor="t">
            <a:spAutoFit/>
          </a:bodyPr>
          <a:lstStyle>
            <a:lvl1pPr marL="0" indent="0">
              <a:lnSpc>
                <a:spcPts val="1900"/>
              </a:lnSpc>
              <a:buSzTx/>
              <a:buNone/>
              <a:defRPr sz="1600">
                <a:solidFill>
                  <a:schemeClr val="bg1"/>
                </a:solidFill>
                <a:latin typeface="Centra No1" pitchFamily="50" charset="0"/>
                <a:ea typeface="Centra No1" pitchFamily="50" charset="0"/>
              </a:defRPr>
            </a:lvl1pPr>
          </a:lstStyle>
          <a:p>
            <a:r>
              <a:rPr lang="en-GB" dirty="0"/>
              <a:t>More text comes here</a:t>
            </a:r>
          </a:p>
        </p:txBody>
      </p:sp>
      <p:sp>
        <p:nvSpPr>
          <p:cNvPr id="31" name="text goes here, of one or two lines.">
            <a:extLst>
              <a:ext uri="{FF2B5EF4-FFF2-40B4-BE49-F238E27FC236}">
                <a16:creationId xmlns:a16="http://schemas.microsoft.com/office/drawing/2014/main" id="{6D0667E1-BF3E-49C0-8F4B-8FFD990D1D83}"/>
              </a:ext>
            </a:extLst>
          </p:cNvPr>
          <p:cNvSpPr txBox="1">
            <a:spLocks noGrp="1"/>
          </p:cNvSpPr>
          <p:nvPr>
            <p:ph type="body" sz="quarter" idx="18" hasCustomPrompt="1"/>
          </p:nvPr>
        </p:nvSpPr>
        <p:spPr>
          <a:xfrm>
            <a:off x="7487783" y="5563205"/>
            <a:ext cx="3849026" cy="335989"/>
          </a:xfrm>
          <a:prstGeom prst="rect">
            <a:avLst/>
          </a:prstGeom>
        </p:spPr>
        <p:txBody>
          <a:bodyPr wrap="square" anchor="t">
            <a:spAutoFit/>
          </a:bodyPr>
          <a:lstStyle>
            <a:lvl1pPr marL="0" indent="0">
              <a:lnSpc>
                <a:spcPts val="1900"/>
              </a:lnSpc>
              <a:buSzTx/>
              <a:buNone/>
              <a:defRPr sz="1600">
                <a:solidFill>
                  <a:schemeClr val="bg1"/>
                </a:solidFill>
                <a:latin typeface="Centra No1" pitchFamily="50" charset="0"/>
                <a:ea typeface="Centra No1" pitchFamily="50" charset="0"/>
              </a:defRPr>
            </a:lvl1pPr>
          </a:lstStyle>
          <a:p>
            <a:r>
              <a:rPr lang="en-GB" dirty="0"/>
              <a:t>More text comes here</a:t>
            </a:r>
          </a:p>
        </p:txBody>
      </p:sp>
      <p:sp>
        <p:nvSpPr>
          <p:cNvPr id="35" name="Circle">
            <a:extLst>
              <a:ext uri="{FF2B5EF4-FFF2-40B4-BE49-F238E27FC236}">
                <a16:creationId xmlns:a16="http://schemas.microsoft.com/office/drawing/2014/main" id="{0EFEE752-1FA5-4AC7-97A6-D7849C804858}"/>
              </a:ext>
            </a:extLst>
          </p:cNvPr>
          <p:cNvSpPr/>
          <p:nvPr userDrawn="1"/>
        </p:nvSpPr>
        <p:spPr>
          <a:xfrm>
            <a:off x="6882705" y="1785560"/>
            <a:ext cx="509390" cy="509390"/>
          </a:xfrm>
          <a:prstGeom prst="ellipse">
            <a:avLst/>
          </a:prstGeom>
          <a:solidFill>
            <a:schemeClr val="accent4"/>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2</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36" name="Circle">
            <a:extLst>
              <a:ext uri="{FF2B5EF4-FFF2-40B4-BE49-F238E27FC236}">
                <a16:creationId xmlns:a16="http://schemas.microsoft.com/office/drawing/2014/main" id="{E46549F8-5C61-4FCF-9D56-60F9101B88EE}"/>
              </a:ext>
            </a:extLst>
          </p:cNvPr>
          <p:cNvSpPr/>
          <p:nvPr userDrawn="1"/>
        </p:nvSpPr>
        <p:spPr>
          <a:xfrm>
            <a:off x="6882705" y="2711390"/>
            <a:ext cx="509390" cy="509390"/>
          </a:xfrm>
          <a:prstGeom prst="ellipse">
            <a:avLst/>
          </a:prstGeom>
          <a:solidFill>
            <a:schemeClr val="accent4"/>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3</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37" name="Circle">
            <a:extLst>
              <a:ext uri="{FF2B5EF4-FFF2-40B4-BE49-F238E27FC236}">
                <a16:creationId xmlns:a16="http://schemas.microsoft.com/office/drawing/2014/main" id="{0DD8C3EE-A9B5-4836-84BB-D3741E0AA04B}"/>
              </a:ext>
            </a:extLst>
          </p:cNvPr>
          <p:cNvSpPr/>
          <p:nvPr userDrawn="1"/>
        </p:nvSpPr>
        <p:spPr>
          <a:xfrm>
            <a:off x="6882705" y="3637220"/>
            <a:ext cx="509390" cy="509390"/>
          </a:xfrm>
          <a:prstGeom prst="ellipse">
            <a:avLst/>
          </a:prstGeom>
          <a:solidFill>
            <a:schemeClr val="accent4"/>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4</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38" name="Circle">
            <a:extLst>
              <a:ext uri="{FF2B5EF4-FFF2-40B4-BE49-F238E27FC236}">
                <a16:creationId xmlns:a16="http://schemas.microsoft.com/office/drawing/2014/main" id="{3626856B-6A8C-4142-9D09-18E6B85467FA}"/>
              </a:ext>
            </a:extLst>
          </p:cNvPr>
          <p:cNvSpPr/>
          <p:nvPr userDrawn="1"/>
        </p:nvSpPr>
        <p:spPr>
          <a:xfrm>
            <a:off x="6882705" y="4563050"/>
            <a:ext cx="509390" cy="509390"/>
          </a:xfrm>
          <a:prstGeom prst="ellipse">
            <a:avLst/>
          </a:prstGeom>
          <a:solidFill>
            <a:schemeClr val="accent4"/>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5</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39" name="Circle">
            <a:extLst>
              <a:ext uri="{FF2B5EF4-FFF2-40B4-BE49-F238E27FC236}">
                <a16:creationId xmlns:a16="http://schemas.microsoft.com/office/drawing/2014/main" id="{E4D24C34-C387-4D45-B251-56585108BBE0}"/>
              </a:ext>
            </a:extLst>
          </p:cNvPr>
          <p:cNvSpPr/>
          <p:nvPr/>
        </p:nvSpPr>
        <p:spPr>
          <a:xfrm>
            <a:off x="6882705" y="5488880"/>
            <a:ext cx="509390" cy="509390"/>
          </a:xfrm>
          <a:prstGeom prst="ellipse">
            <a:avLst/>
          </a:prstGeom>
          <a:solidFill>
            <a:schemeClr val="accent4"/>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6</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pic>
        <p:nvPicPr>
          <p:cNvPr id="41" name="Kaltura_Logo_Horizontal_black_big.png" descr="Kaltura_Logo_Horizontal_black_big.png">
            <a:extLst>
              <a:ext uri="{FF2B5EF4-FFF2-40B4-BE49-F238E27FC236}">
                <a16:creationId xmlns:a16="http://schemas.microsoft.com/office/drawing/2014/main" id="{2B4FBE14-DEAD-4AD9-B7B3-30C96988876A}"/>
              </a:ext>
            </a:extLst>
          </p:cNvPr>
          <p:cNvPicPr>
            <a:picLocks noChangeAspect="1"/>
          </p:cNvPicPr>
          <p:nvPr userDrawn="1"/>
        </p:nvPicPr>
        <p:blipFill>
          <a:blip r:embed="rId5"/>
          <a:srcRect t="54" b="54"/>
          <a:stretch>
            <a:fillRect/>
          </a:stretch>
        </p:blipFill>
        <p:spPr>
          <a:xfrm>
            <a:off x="10747335" y="6335017"/>
            <a:ext cx="1119270" cy="288000"/>
          </a:xfrm>
          <a:prstGeom prst="rect">
            <a:avLst/>
          </a:prstGeom>
          <a:ln w="12700">
            <a:miter lim="400000"/>
          </a:ln>
        </p:spPr>
      </p:pic>
      <p:sp>
        <p:nvSpPr>
          <p:cNvPr id="21" name="Footer Placeholder 4">
            <a:extLst>
              <a:ext uri="{FF2B5EF4-FFF2-40B4-BE49-F238E27FC236}">
                <a16:creationId xmlns:a16="http://schemas.microsoft.com/office/drawing/2014/main" id="{31E6864C-0EF0-40FB-85A0-6403422F8648}"/>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23" name="Slide Number Placeholder 5">
            <a:extLst>
              <a:ext uri="{FF2B5EF4-FFF2-40B4-BE49-F238E27FC236}">
                <a16:creationId xmlns:a16="http://schemas.microsoft.com/office/drawing/2014/main" id="{B8E1FBFF-D74E-42A4-9DC0-6ED4A73B59A8}"/>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334532887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8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childTnLst>
        </p:cTn>
      </p:par>
    </p:tnLst>
  </p:timing>
  <p:extLst>
    <p:ext uri="{DCECCB84-F9BA-43D5-87BE-67443E8EF086}">
      <p15:sldGuideLst xmlns:p15="http://schemas.microsoft.com/office/powerpoint/2012/main">
        <p15:guide id="3" pos="393">
          <p15:clr>
            <a:srgbClr val="000000"/>
          </p15:clr>
        </p15:guide>
        <p15:guide id="7" pos="7469">
          <p15:clr>
            <a:srgbClr val="00000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6_Agenda / List">
    <p:bg>
      <p:bgPr>
        <a:solidFill>
          <a:schemeClr val="bg2"/>
        </a:solidFill>
        <a:effectLst/>
      </p:bgPr>
    </p:bg>
    <p:spTree>
      <p:nvGrpSpPr>
        <p:cNvPr id="1" name=""/>
        <p:cNvGrpSpPr/>
        <p:nvPr/>
      </p:nvGrpSpPr>
      <p:grpSpPr>
        <a:xfrm>
          <a:off x="0" y="0"/>
          <a:ext cx="0" cy="0"/>
          <a:chOff x="0" y="0"/>
          <a:chExt cx="0" cy="0"/>
        </a:xfrm>
      </p:grpSpPr>
      <p:pic>
        <p:nvPicPr>
          <p:cNvPr id="28" name="Kaltura_shapes_spiral_lightblue.png" descr="Kaltura_shapes_spiral_lightblue.png">
            <a:extLst>
              <a:ext uri="{FF2B5EF4-FFF2-40B4-BE49-F238E27FC236}">
                <a16:creationId xmlns:a16="http://schemas.microsoft.com/office/drawing/2014/main" id="{F57DEA89-EAC0-41AE-8126-74B0A2A2D7F5}"/>
              </a:ext>
            </a:extLst>
          </p:cNvPr>
          <p:cNvPicPr>
            <a:picLocks noChangeAspect="1"/>
          </p:cNvPicPr>
          <p:nvPr/>
        </p:nvPicPr>
        <p:blipFill rotWithShape="1">
          <a:blip r:embed="rId2"/>
          <a:srcRect l="15453" t="19322" r="68"/>
          <a:stretch/>
        </p:blipFill>
        <p:spPr>
          <a:xfrm>
            <a:off x="0" y="-1"/>
            <a:ext cx="5419692" cy="5112500"/>
          </a:xfrm>
          <a:prstGeom prst="rect">
            <a:avLst/>
          </a:prstGeom>
          <a:ln w="12700">
            <a:miter lim="400000"/>
          </a:ln>
        </p:spPr>
      </p:pic>
      <p:pic>
        <p:nvPicPr>
          <p:cNvPr id="3" name="Picture 2" descr="A person wearing glasses and smiling at the camera&#10;&#10;Description automatically generated">
            <a:extLst>
              <a:ext uri="{FF2B5EF4-FFF2-40B4-BE49-F238E27FC236}">
                <a16:creationId xmlns:a16="http://schemas.microsoft.com/office/drawing/2014/main" id="{B7CFC364-A83C-4719-8F81-CD94A2F347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2540" y="-1"/>
            <a:ext cx="7728730" cy="6883401"/>
          </a:xfrm>
          <a:prstGeom prst="rect">
            <a:avLst/>
          </a:prstGeom>
        </p:spPr>
      </p:pic>
      <p:sp>
        <p:nvSpPr>
          <p:cNvPr id="20" name="Circle">
            <a:extLst>
              <a:ext uri="{FF2B5EF4-FFF2-40B4-BE49-F238E27FC236}">
                <a16:creationId xmlns:a16="http://schemas.microsoft.com/office/drawing/2014/main" id="{B5FB42BA-2F02-4FDD-9D64-ABBE7FFC0DD9}"/>
              </a:ext>
            </a:extLst>
          </p:cNvPr>
          <p:cNvSpPr/>
          <p:nvPr userDrawn="1"/>
        </p:nvSpPr>
        <p:spPr>
          <a:xfrm>
            <a:off x="6895405" y="1143148"/>
            <a:ext cx="509390" cy="509390"/>
          </a:xfrm>
          <a:prstGeom prst="ellipse">
            <a:avLst/>
          </a:prstGeom>
          <a:solidFill>
            <a:schemeClr val="accent1"/>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1</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22" name="text goes here, of one or two lines.">
            <a:extLst>
              <a:ext uri="{FF2B5EF4-FFF2-40B4-BE49-F238E27FC236}">
                <a16:creationId xmlns:a16="http://schemas.microsoft.com/office/drawing/2014/main" id="{8CC0CD04-B03A-4996-A765-0576D3F57A39}"/>
              </a:ext>
            </a:extLst>
          </p:cNvPr>
          <p:cNvSpPr txBox="1">
            <a:spLocks noGrp="1"/>
          </p:cNvSpPr>
          <p:nvPr>
            <p:ph type="body" sz="quarter" idx="13" hasCustomPrompt="1"/>
          </p:nvPr>
        </p:nvSpPr>
        <p:spPr>
          <a:xfrm>
            <a:off x="7512985" y="1076409"/>
            <a:ext cx="3804303" cy="579646"/>
          </a:xfrm>
          <a:prstGeom prst="rect">
            <a:avLst/>
          </a:prstGeom>
        </p:spPr>
        <p:txBody>
          <a:bodyPr wrap="square" anchor="t">
            <a:spAutoFit/>
          </a:bodyPr>
          <a:lstStyle>
            <a:lvl1pPr marL="0" indent="0">
              <a:lnSpc>
                <a:spcPts val="1900"/>
              </a:lnSpc>
              <a:buSzTx/>
              <a:buNone/>
              <a:defRPr sz="1600">
                <a:solidFill>
                  <a:schemeClr val="tx1"/>
                </a:solidFill>
                <a:latin typeface="Centra No1" pitchFamily="50" charset="0"/>
                <a:ea typeface="Centra No1" pitchFamily="50" charset="0"/>
              </a:defRPr>
            </a:lvl1pPr>
          </a:lstStyle>
          <a:p>
            <a:r>
              <a:rPr lang="en-GB" dirty="0"/>
              <a:t>This is an agenda slide. Can also be used as a list slide</a:t>
            </a:r>
          </a:p>
        </p:txBody>
      </p:sp>
      <p:sp>
        <p:nvSpPr>
          <p:cNvPr id="23" name="Circle">
            <a:extLst>
              <a:ext uri="{FF2B5EF4-FFF2-40B4-BE49-F238E27FC236}">
                <a16:creationId xmlns:a16="http://schemas.microsoft.com/office/drawing/2014/main" id="{6AD285F2-C68E-4FA3-A0BD-5249D7EC8751}"/>
              </a:ext>
            </a:extLst>
          </p:cNvPr>
          <p:cNvSpPr/>
          <p:nvPr/>
        </p:nvSpPr>
        <p:spPr>
          <a:xfrm>
            <a:off x="6895405" y="2314268"/>
            <a:ext cx="509390" cy="509390"/>
          </a:xfrm>
          <a:prstGeom prst="ellipse">
            <a:avLst/>
          </a:prstGeom>
          <a:solidFill>
            <a:schemeClr val="accent1"/>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2</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26" name="Circle">
            <a:extLst>
              <a:ext uri="{FF2B5EF4-FFF2-40B4-BE49-F238E27FC236}">
                <a16:creationId xmlns:a16="http://schemas.microsoft.com/office/drawing/2014/main" id="{78A0B98E-C203-4F90-B406-F8EBBA334630}"/>
              </a:ext>
            </a:extLst>
          </p:cNvPr>
          <p:cNvSpPr/>
          <p:nvPr/>
        </p:nvSpPr>
        <p:spPr>
          <a:xfrm>
            <a:off x="6895405" y="3485388"/>
            <a:ext cx="509390" cy="509390"/>
          </a:xfrm>
          <a:prstGeom prst="ellipse">
            <a:avLst/>
          </a:prstGeom>
          <a:solidFill>
            <a:schemeClr val="accent1"/>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3</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29" name="Circle">
            <a:extLst>
              <a:ext uri="{FF2B5EF4-FFF2-40B4-BE49-F238E27FC236}">
                <a16:creationId xmlns:a16="http://schemas.microsoft.com/office/drawing/2014/main" id="{522606E7-A29A-44D8-B475-C7A2903E2F49}"/>
              </a:ext>
            </a:extLst>
          </p:cNvPr>
          <p:cNvSpPr/>
          <p:nvPr userDrawn="1"/>
        </p:nvSpPr>
        <p:spPr>
          <a:xfrm>
            <a:off x="6895405" y="4656509"/>
            <a:ext cx="509390" cy="509390"/>
          </a:xfrm>
          <a:prstGeom prst="ellipse">
            <a:avLst/>
          </a:prstGeom>
          <a:solidFill>
            <a:schemeClr val="accent1"/>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4</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32" name="text goes here, of one or two lines.">
            <a:extLst>
              <a:ext uri="{FF2B5EF4-FFF2-40B4-BE49-F238E27FC236}">
                <a16:creationId xmlns:a16="http://schemas.microsoft.com/office/drawing/2014/main" id="{10DC8C35-9C7C-4255-9D30-4B4F7FDEA934}"/>
              </a:ext>
            </a:extLst>
          </p:cNvPr>
          <p:cNvSpPr txBox="1">
            <a:spLocks noGrp="1"/>
          </p:cNvSpPr>
          <p:nvPr>
            <p:ph type="body" sz="quarter" idx="14" hasCustomPrompt="1"/>
          </p:nvPr>
        </p:nvSpPr>
        <p:spPr>
          <a:xfrm>
            <a:off x="7512984" y="2257257"/>
            <a:ext cx="3804304" cy="597984"/>
          </a:xfrm>
          <a:prstGeom prst="rect">
            <a:avLst/>
          </a:prstGeom>
        </p:spPr>
        <p:txBody>
          <a:bodyPr wrap="square" anchor="t">
            <a:spAutoFit/>
          </a:bodyPr>
          <a:lstStyle>
            <a:lvl1pPr marL="0" indent="0">
              <a:lnSpc>
                <a:spcPts val="1900"/>
              </a:lnSpc>
              <a:buSzTx/>
              <a:buNone/>
              <a:defRPr sz="1600">
                <a:solidFill>
                  <a:schemeClr val="tx1"/>
                </a:solidFill>
                <a:latin typeface="Centra No1" pitchFamily="50" charset="0"/>
                <a:ea typeface="Centra No1" pitchFamily="50" charset="0"/>
              </a:defRPr>
            </a:lvl1pPr>
          </a:lstStyle>
          <a:p>
            <a:r>
              <a:rPr lang="en-GB" dirty="0"/>
              <a:t>You can change the color, shape and image/video</a:t>
            </a:r>
          </a:p>
        </p:txBody>
      </p:sp>
      <p:sp>
        <p:nvSpPr>
          <p:cNvPr id="33" name="text goes here, of one or two lines.">
            <a:extLst>
              <a:ext uri="{FF2B5EF4-FFF2-40B4-BE49-F238E27FC236}">
                <a16:creationId xmlns:a16="http://schemas.microsoft.com/office/drawing/2014/main" id="{934EA83F-6B75-4DA4-AB2B-34EB4B611262}"/>
              </a:ext>
            </a:extLst>
          </p:cNvPr>
          <p:cNvSpPr txBox="1">
            <a:spLocks noGrp="1"/>
          </p:cNvSpPr>
          <p:nvPr>
            <p:ph type="body" sz="quarter" idx="15" hasCustomPrompt="1"/>
          </p:nvPr>
        </p:nvSpPr>
        <p:spPr>
          <a:xfrm>
            <a:off x="7512985" y="3559713"/>
            <a:ext cx="3804303" cy="335989"/>
          </a:xfrm>
          <a:prstGeom prst="rect">
            <a:avLst/>
          </a:prstGeom>
        </p:spPr>
        <p:txBody>
          <a:bodyPr wrap="square" anchor="t">
            <a:spAutoFit/>
          </a:bodyPr>
          <a:lstStyle>
            <a:lvl1pPr marL="0" indent="0">
              <a:lnSpc>
                <a:spcPts val="1900"/>
              </a:lnSpc>
              <a:buSzTx/>
              <a:buNone/>
              <a:defRPr sz="1600">
                <a:solidFill>
                  <a:schemeClr val="tx1"/>
                </a:solidFill>
                <a:latin typeface="Centra No1" pitchFamily="50" charset="0"/>
                <a:ea typeface="Centra No1" pitchFamily="50" charset="0"/>
              </a:defRPr>
            </a:lvl1pPr>
          </a:lstStyle>
          <a:p>
            <a:r>
              <a:rPr lang="en-GB" dirty="0"/>
              <a:t>More text comes here</a:t>
            </a:r>
          </a:p>
        </p:txBody>
      </p:sp>
      <p:sp>
        <p:nvSpPr>
          <p:cNvPr id="34" name="text goes here, of one or two lines.">
            <a:extLst>
              <a:ext uri="{FF2B5EF4-FFF2-40B4-BE49-F238E27FC236}">
                <a16:creationId xmlns:a16="http://schemas.microsoft.com/office/drawing/2014/main" id="{9F631B30-2491-4A20-A5FD-1031EE7041F1}"/>
              </a:ext>
            </a:extLst>
          </p:cNvPr>
          <p:cNvSpPr txBox="1">
            <a:spLocks noGrp="1"/>
          </p:cNvSpPr>
          <p:nvPr>
            <p:ph type="body" sz="quarter" idx="16" hasCustomPrompt="1"/>
          </p:nvPr>
        </p:nvSpPr>
        <p:spPr>
          <a:xfrm>
            <a:off x="7512985" y="4589770"/>
            <a:ext cx="3804303" cy="579646"/>
          </a:xfrm>
          <a:prstGeom prst="rect">
            <a:avLst/>
          </a:prstGeom>
        </p:spPr>
        <p:txBody>
          <a:bodyPr wrap="square" anchor="t">
            <a:spAutoFit/>
          </a:bodyPr>
          <a:lstStyle>
            <a:lvl1pPr marL="0" indent="0">
              <a:lnSpc>
                <a:spcPts val="1900"/>
              </a:lnSpc>
              <a:buSzTx/>
              <a:buNone/>
              <a:defRPr sz="1600">
                <a:solidFill>
                  <a:schemeClr val="tx1"/>
                </a:solidFill>
                <a:latin typeface="Centra No1" pitchFamily="50" charset="0"/>
                <a:ea typeface="Centra No1" pitchFamily="50" charset="0"/>
              </a:defRPr>
            </a:lvl1pPr>
          </a:lstStyle>
          <a:p>
            <a:r>
              <a:rPr lang="en-GB" dirty="0"/>
              <a:t>Keep the text 1-2 lines, and centered to the number</a:t>
            </a:r>
          </a:p>
        </p:txBody>
      </p:sp>
      <p:pic>
        <p:nvPicPr>
          <p:cNvPr id="35" name="Kaltura_Logo_Horizontal_White_big_Kaltura_Logo_Horizontal_White.png" descr="Kaltura_Logo_Horizontal_White_big_Kaltura_Logo_Horizontal_White.png">
            <a:extLst>
              <a:ext uri="{FF2B5EF4-FFF2-40B4-BE49-F238E27FC236}">
                <a16:creationId xmlns:a16="http://schemas.microsoft.com/office/drawing/2014/main" id="{11450BF8-7AA6-471C-BDA1-464494566988}"/>
              </a:ext>
            </a:extLst>
          </p:cNvPr>
          <p:cNvPicPr>
            <a:picLocks noChangeAspect="1"/>
          </p:cNvPicPr>
          <p:nvPr/>
        </p:nvPicPr>
        <p:blipFill>
          <a:blip r:embed="rId4"/>
          <a:stretch>
            <a:fillRect/>
          </a:stretch>
        </p:blipFill>
        <p:spPr>
          <a:xfrm>
            <a:off x="10743669" y="6334683"/>
            <a:ext cx="1120391" cy="288288"/>
          </a:xfrm>
          <a:prstGeom prst="rect">
            <a:avLst/>
          </a:prstGeom>
          <a:ln w="12700">
            <a:miter lim="400000"/>
          </a:ln>
        </p:spPr>
      </p:pic>
      <p:sp>
        <p:nvSpPr>
          <p:cNvPr id="15" name="Footer Placeholder 4">
            <a:extLst>
              <a:ext uri="{FF2B5EF4-FFF2-40B4-BE49-F238E27FC236}">
                <a16:creationId xmlns:a16="http://schemas.microsoft.com/office/drawing/2014/main" id="{5665EE37-5623-4C08-A508-5E3EEDCF0968}"/>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6" name="Slide Number Placeholder 5">
            <a:extLst>
              <a:ext uri="{FF2B5EF4-FFF2-40B4-BE49-F238E27FC236}">
                <a16:creationId xmlns:a16="http://schemas.microsoft.com/office/drawing/2014/main" id="{2B29BA8F-602F-4DC0-81DA-33617AA43F34}"/>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1272330856"/>
      </p:ext>
    </p:extLst>
  </p:cSld>
  <p:clrMapOvr>
    <a:masterClrMapping/>
  </p:clrMapOvr>
  <p:transition spd="med"/>
  <p:extLst>
    <p:ext uri="{DCECCB84-F9BA-43D5-87BE-67443E8EF086}">
      <p15:sldGuideLst xmlns:p15="http://schemas.microsoft.com/office/powerpoint/2012/main">
        <p15:guide id="3" pos="393">
          <p15:clr>
            <a:srgbClr val="000000"/>
          </p15:clr>
        </p15:guide>
        <p15:guide id="4" pos="4339">
          <p15:clr>
            <a:srgbClr val="00000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7_Agenda / List">
    <p:bg>
      <p:bgPr>
        <a:solidFill>
          <a:schemeClr val="bg2"/>
        </a:solidFill>
        <a:effectLst/>
      </p:bgPr>
    </p:bg>
    <p:spTree>
      <p:nvGrpSpPr>
        <p:cNvPr id="1" name=""/>
        <p:cNvGrpSpPr/>
        <p:nvPr/>
      </p:nvGrpSpPr>
      <p:grpSpPr>
        <a:xfrm>
          <a:off x="0" y="0"/>
          <a:ext cx="0" cy="0"/>
          <a:chOff x="0" y="0"/>
          <a:chExt cx="0" cy="0"/>
        </a:xfrm>
      </p:grpSpPr>
      <p:pic>
        <p:nvPicPr>
          <p:cNvPr id="28" name="Kaltura_shapes_spiral_lightblue.png" descr="Kaltura_shapes_spiral_lightblue.png">
            <a:extLst>
              <a:ext uri="{FF2B5EF4-FFF2-40B4-BE49-F238E27FC236}">
                <a16:creationId xmlns:a16="http://schemas.microsoft.com/office/drawing/2014/main" id="{F57DEA89-EAC0-41AE-8126-74B0A2A2D7F5}"/>
              </a:ext>
            </a:extLst>
          </p:cNvPr>
          <p:cNvPicPr>
            <a:picLocks noChangeAspect="1"/>
          </p:cNvPicPr>
          <p:nvPr/>
        </p:nvPicPr>
        <p:blipFill rotWithShape="1">
          <a:blip r:embed="rId2"/>
          <a:srcRect l="15453" t="19322" r="68"/>
          <a:stretch/>
        </p:blipFill>
        <p:spPr>
          <a:xfrm>
            <a:off x="0" y="-1"/>
            <a:ext cx="5419692" cy="5112500"/>
          </a:xfrm>
          <a:prstGeom prst="rect">
            <a:avLst/>
          </a:prstGeom>
          <a:ln w="12700">
            <a:miter lim="400000"/>
          </a:ln>
        </p:spPr>
      </p:pic>
      <p:pic>
        <p:nvPicPr>
          <p:cNvPr id="2" name="Picture 1" descr="A person wearing glasses and smiling at the camera&#10;&#10;Description automatically generated">
            <a:extLst>
              <a:ext uri="{FF2B5EF4-FFF2-40B4-BE49-F238E27FC236}">
                <a16:creationId xmlns:a16="http://schemas.microsoft.com/office/drawing/2014/main" id="{C265F77F-1294-48F2-BE65-538F841CE7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2540" y="-1"/>
            <a:ext cx="7728730" cy="6883401"/>
          </a:xfrm>
          <a:prstGeom prst="rect">
            <a:avLst/>
          </a:prstGeom>
        </p:spPr>
      </p:pic>
      <p:pic>
        <p:nvPicPr>
          <p:cNvPr id="35" name="Kaltura_Logo_Horizontal_White_big_Kaltura_Logo_Horizontal_White.png" descr="Kaltura_Logo_Horizontal_White_big_Kaltura_Logo_Horizontal_White.png">
            <a:extLst>
              <a:ext uri="{FF2B5EF4-FFF2-40B4-BE49-F238E27FC236}">
                <a16:creationId xmlns:a16="http://schemas.microsoft.com/office/drawing/2014/main" id="{11450BF8-7AA6-471C-BDA1-464494566988}"/>
              </a:ext>
            </a:extLst>
          </p:cNvPr>
          <p:cNvPicPr>
            <a:picLocks noChangeAspect="1"/>
          </p:cNvPicPr>
          <p:nvPr userDrawn="1"/>
        </p:nvPicPr>
        <p:blipFill>
          <a:blip r:embed="rId4"/>
          <a:stretch>
            <a:fillRect/>
          </a:stretch>
        </p:blipFill>
        <p:spPr>
          <a:xfrm>
            <a:off x="10743669" y="6334683"/>
            <a:ext cx="1120391" cy="288288"/>
          </a:xfrm>
          <a:prstGeom prst="rect">
            <a:avLst/>
          </a:prstGeom>
          <a:ln w="12700">
            <a:miter lim="400000"/>
          </a:ln>
        </p:spPr>
      </p:pic>
      <p:sp>
        <p:nvSpPr>
          <p:cNvPr id="15" name="Circle">
            <a:extLst>
              <a:ext uri="{FF2B5EF4-FFF2-40B4-BE49-F238E27FC236}">
                <a16:creationId xmlns:a16="http://schemas.microsoft.com/office/drawing/2014/main" id="{0DC1AD06-9D41-4CD9-9623-1354ACED2EBE}"/>
              </a:ext>
            </a:extLst>
          </p:cNvPr>
          <p:cNvSpPr/>
          <p:nvPr/>
        </p:nvSpPr>
        <p:spPr>
          <a:xfrm>
            <a:off x="6882705" y="859730"/>
            <a:ext cx="509390" cy="509390"/>
          </a:xfrm>
          <a:prstGeom prst="ellipse">
            <a:avLst/>
          </a:prstGeom>
          <a:solidFill>
            <a:schemeClr val="accent1"/>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1</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16" name="text goes here, of one or two lines.">
            <a:extLst>
              <a:ext uri="{FF2B5EF4-FFF2-40B4-BE49-F238E27FC236}">
                <a16:creationId xmlns:a16="http://schemas.microsoft.com/office/drawing/2014/main" id="{282FF627-3E09-45A8-8687-A412D1378945}"/>
              </a:ext>
            </a:extLst>
          </p:cNvPr>
          <p:cNvSpPr txBox="1">
            <a:spLocks noGrp="1"/>
          </p:cNvSpPr>
          <p:nvPr>
            <p:ph type="body" sz="quarter" idx="13" hasCustomPrompt="1"/>
          </p:nvPr>
        </p:nvSpPr>
        <p:spPr>
          <a:xfrm>
            <a:off x="7487783" y="792991"/>
            <a:ext cx="3833639" cy="642868"/>
          </a:xfrm>
          <a:prstGeom prst="rect">
            <a:avLst/>
          </a:prstGeom>
        </p:spPr>
        <p:txBody>
          <a:bodyPr wrap="square" anchor="t">
            <a:spAutoFit/>
          </a:bodyPr>
          <a:lstStyle>
            <a:lvl1pPr marL="0" indent="0">
              <a:buSzTx/>
              <a:buNone/>
              <a:defRPr sz="1600">
                <a:solidFill>
                  <a:schemeClr val="tx1"/>
                </a:solidFill>
                <a:latin typeface="Centra No1" pitchFamily="50" charset="0"/>
                <a:ea typeface="Centra No1" pitchFamily="50" charset="0"/>
              </a:defRPr>
            </a:lvl1pPr>
          </a:lstStyle>
          <a:p>
            <a:r>
              <a:rPr lang="en-GB" dirty="0"/>
              <a:t>This is an agenda slide. Can also be used as a list slide</a:t>
            </a:r>
          </a:p>
        </p:txBody>
      </p:sp>
      <p:sp>
        <p:nvSpPr>
          <p:cNvPr id="17" name="text goes here, of one or two lines.">
            <a:extLst>
              <a:ext uri="{FF2B5EF4-FFF2-40B4-BE49-F238E27FC236}">
                <a16:creationId xmlns:a16="http://schemas.microsoft.com/office/drawing/2014/main" id="{624FDE3A-F560-4C3D-BCA3-FBE431A7D32F}"/>
              </a:ext>
            </a:extLst>
          </p:cNvPr>
          <p:cNvSpPr txBox="1">
            <a:spLocks noGrp="1"/>
          </p:cNvSpPr>
          <p:nvPr>
            <p:ph type="body" sz="quarter" idx="14" hasCustomPrompt="1"/>
          </p:nvPr>
        </p:nvSpPr>
        <p:spPr>
          <a:xfrm>
            <a:off x="7487783" y="1736429"/>
            <a:ext cx="3840617" cy="597984"/>
          </a:xfrm>
          <a:prstGeom prst="rect">
            <a:avLst/>
          </a:prstGeom>
        </p:spPr>
        <p:txBody>
          <a:bodyPr wrap="square" anchor="t">
            <a:spAutoFit/>
          </a:bodyPr>
          <a:lstStyle>
            <a:lvl1pPr marL="0" indent="0">
              <a:lnSpc>
                <a:spcPts val="2000"/>
              </a:lnSpc>
              <a:buSzTx/>
              <a:buNone/>
              <a:defRPr sz="1600">
                <a:solidFill>
                  <a:schemeClr val="tx1"/>
                </a:solidFill>
                <a:latin typeface="Centra No1" pitchFamily="50" charset="0"/>
                <a:ea typeface="Centra No1" pitchFamily="50" charset="0"/>
              </a:defRPr>
            </a:lvl1pPr>
          </a:lstStyle>
          <a:p>
            <a:r>
              <a:rPr lang="en-GB" dirty="0"/>
              <a:t>You can change the color, shape and image/video</a:t>
            </a:r>
          </a:p>
        </p:txBody>
      </p:sp>
      <p:sp>
        <p:nvSpPr>
          <p:cNvPr id="18" name="text goes here, of one or two lines.">
            <a:extLst>
              <a:ext uri="{FF2B5EF4-FFF2-40B4-BE49-F238E27FC236}">
                <a16:creationId xmlns:a16="http://schemas.microsoft.com/office/drawing/2014/main" id="{BC9D4057-EFC9-40C9-892F-355381ED6F6F}"/>
              </a:ext>
            </a:extLst>
          </p:cNvPr>
          <p:cNvSpPr txBox="1">
            <a:spLocks noGrp="1"/>
          </p:cNvSpPr>
          <p:nvPr>
            <p:ph type="body" sz="quarter" idx="15" hasCustomPrompt="1"/>
          </p:nvPr>
        </p:nvSpPr>
        <p:spPr>
          <a:xfrm>
            <a:off x="7487783" y="2785715"/>
            <a:ext cx="3840617" cy="642868"/>
          </a:xfrm>
          <a:prstGeom prst="rect">
            <a:avLst/>
          </a:prstGeom>
        </p:spPr>
        <p:txBody>
          <a:bodyPr wrap="square" anchor="t">
            <a:spAutoFit/>
          </a:bodyPr>
          <a:lstStyle>
            <a:lvl1pPr marL="0" indent="0">
              <a:buSzTx/>
              <a:buNone/>
              <a:defRPr sz="1600">
                <a:solidFill>
                  <a:schemeClr val="tx1"/>
                </a:solidFill>
                <a:latin typeface="Centra No1" pitchFamily="50" charset="0"/>
                <a:ea typeface="Centra No1" pitchFamily="50" charset="0"/>
              </a:defRPr>
            </a:lvl1pPr>
          </a:lstStyle>
          <a:p>
            <a:r>
              <a:rPr lang="en-GB" dirty="0"/>
              <a:t>Keep the text 1-2 lines, and centered to the number</a:t>
            </a:r>
          </a:p>
        </p:txBody>
      </p:sp>
      <p:sp>
        <p:nvSpPr>
          <p:cNvPr id="19" name="text goes here, of one or two lines.">
            <a:extLst>
              <a:ext uri="{FF2B5EF4-FFF2-40B4-BE49-F238E27FC236}">
                <a16:creationId xmlns:a16="http://schemas.microsoft.com/office/drawing/2014/main" id="{6C95D210-595C-4D0A-A4E3-7D6ABCEFF5CC}"/>
              </a:ext>
            </a:extLst>
          </p:cNvPr>
          <p:cNvSpPr txBox="1">
            <a:spLocks noGrp="1"/>
          </p:cNvSpPr>
          <p:nvPr>
            <p:ph type="body" sz="quarter" idx="16" hasCustomPrompt="1"/>
          </p:nvPr>
        </p:nvSpPr>
        <p:spPr>
          <a:xfrm>
            <a:off x="7487783" y="3711545"/>
            <a:ext cx="3833639" cy="360740"/>
          </a:xfrm>
          <a:prstGeom prst="rect">
            <a:avLst/>
          </a:prstGeom>
        </p:spPr>
        <p:txBody>
          <a:bodyPr wrap="square" anchor="t">
            <a:spAutoFit/>
          </a:bodyPr>
          <a:lstStyle>
            <a:lvl1pPr marL="0" indent="0">
              <a:buSzTx/>
              <a:buNone/>
              <a:defRPr sz="1600">
                <a:solidFill>
                  <a:schemeClr val="tx1"/>
                </a:solidFill>
                <a:latin typeface="Centra No1" pitchFamily="50" charset="0"/>
                <a:ea typeface="Centra No1" pitchFamily="50" charset="0"/>
              </a:defRPr>
            </a:lvl1pPr>
          </a:lstStyle>
          <a:p>
            <a:r>
              <a:rPr lang="en-GB" dirty="0"/>
              <a:t>Text goes here</a:t>
            </a:r>
          </a:p>
        </p:txBody>
      </p:sp>
      <p:sp>
        <p:nvSpPr>
          <p:cNvPr id="21" name="text goes here, of one or two lines.">
            <a:extLst>
              <a:ext uri="{FF2B5EF4-FFF2-40B4-BE49-F238E27FC236}">
                <a16:creationId xmlns:a16="http://schemas.microsoft.com/office/drawing/2014/main" id="{6D820A2C-373E-42F3-8BF6-5F27E27D78C7}"/>
              </a:ext>
            </a:extLst>
          </p:cNvPr>
          <p:cNvSpPr txBox="1">
            <a:spLocks noGrp="1"/>
          </p:cNvSpPr>
          <p:nvPr>
            <p:ph type="body" sz="quarter" idx="17" hasCustomPrompt="1"/>
          </p:nvPr>
        </p:nvSpPr>
        <p:spPr>
          <a:xfrm>
            <a:off x="7487783" y="4637375"/>
            <a:ext cx="3844803" cy="360740"/>
          </a:xfrm>
          <a:prstGeom prst="rect">
            <a:avLst/>
          </a:prstGeom>
        </p:spPr>
        <p:txBody>
          <a:bodyPr wrap="square" anchor="t">
            <a:spAutoFit/>
          </a:bodyPr>
          <a:lstStyle>
            <a:lvl1pPr marL="0" indent="0">
              <a:buSzTx/>
              <a:buNone/>
              <a:defRPr sz="1600">
                <a:solidFill>
                  <a:schemeClr val="tx1"/>
                </a:solidFill>
                <a:latin typeface="Centra No1" pitchFamily="50" charset="0"/>
                <a:ea typeface="Centra No1" pitchFamily="50" charset="0"/>
              </a:defRPr>
            </a:lvl1pPr>
          </a:lstStyle>
          <a:p>
            <a:r>
              <a:rPr lang="en-GB" dirty="0"/>
              <a:t>Text goes here</a:t>
            </a:r>
          </a:p>
        </p:txBody>
      </p:sp>
      <p:sp>
        <p:nvSpPr>
          <p:cNvPr id="24" name="text goes here, of one or two lines.">
            <a:extLst>
              <a:ext uri="{FF2B5EF4-FFF2-40B4-BE49-F238E27FC236}">
                <a16:creationId xmlns:a16="http://schemas.microsoft.com/office/drawing/2014/main" id="{8A940F83-064F-4E30-BC3C-B1B7F771BE78}"/>
              </a:ext>
            </a:extLst>
          </p:cNvPr>
          <p:cNvSpPr txBox="1">
            <a:spLocks noGrp="1"/>
          </p:cNvSpPr>
          <p:nvPr>
            <p:ph type="body" sz="quarter" idx="18" hasCustomPrompt="1"/>
          </p:nvPr>
        </p:nvSpPr>
        <p:spPr>
          <a:xfrm>
            <a:off x="7487783" y="5563205"/>
            <a:ext cx="3849026" cy="360740"/>
          </a:xfrm>
          <a:prstGeom prst="rect">
            <a:avLst/>
          </a:prstGeom>
        </p:spPr>
        <p:txBody>
          <a:bodyPr wrap="square" anchor="t">
            <a:spAutoFit/>
          </a:bodyPr>
          <a:lstStyle>
            <a:lvl1pPr marL="0" indent="0">
              <a:buSzTx/>
              <a:buNone/>
              <a:defRPr sz="1600">
                <a:solidFill>
                  <a:schemeClr val="tx1"/>
                </a:solidFill>
                <a:latin typeface="Centra No1" pitchFamily="50" charset="0"/>
                <a:ea typeface="Centra No1" pitchFamily="50" charset="0"/>
              </a:defRPr>
            </a:lvl1pPr>
          </a:lstStyle>
          <a:p>
            <a:r>
              <a:rPr lang="en-GB" dirty="0"/>
              <a:t>Text goes here</a:t>
            </a:r>
          </a:p>
        </p:txBody>
      </p:sp>
      <p:sp>
        <p:nvSpPr>
          <p:cNvPr id="25" name="Circle">
            <a:extLst>
              <a:ext uri="{FF2B5EF4-FFF2-40B4-BE49-F238E27FC236}">
                <a16:creationId xmlns:a16="http://schemas.microsoft.com/office/drawing/2014/main" id="{9AA537C1-6491-4D84-9329-BDC6872223DF}"/>
              </a:ext>
            </a:extLst>
          </p:cNvPr>
          <p:cNvSpPr/>
          <p:nvPr userDrawn="1"/>
        </p:nvSpPr>
        <p:spPr>
          <a:xfrm>
            <a:off x="6882705" y="1785560"/>
            <a:ext cx="509390" cy="509390"/>
          </a:xfrm>
          <a:prstGeom prst="ellipse">
            <a:avLst/>
          </a:prstGeom>
          <a:solidFill>
            <a:schemeClr val="accent1"/>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2</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27" name="Circle">
            <a:extLst>
              <a:ext uri="{FF2B5EF4-FFF2-40B4-BE49-F238E27FC236}">
                <a16:creationId xmlns:a16="http://schemas.microsoft.com/office/drawing/2014/main" id="{A8DE190A-15B7-4B36-A980-344A8D701B6D}"/>
              </a:ext>
            </a:extLst>
          </p:cNvPr>
          <p:cNvSpPr/>
          <p:nvPr/>
        </p:nvSpPr>
        <p:spPr>
          <a:xfrm>
            <a:off x="6882705" y="2711390"/>
            <a:ext cx="509390" cy="509390"/>
          </a:xfrm>
          <a:prstGeom prst="ellipse">
            <a:avLst/>
          </a:prstGeom>
          <a:solidFill>
            <a:schemeClr val="accent1"/>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3</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30" name="Circle">
            <a:extLst>
              <a:ext uri="{FF2B5EF4-FFF2-40B4-BE49-F238E27FC236}">
                <a16:creationId xmlns:a16="http://schemas.microsoft.com/office/drawing/2014/main" id="{A84A1B7A-D5B5-4DC2-B143-88F193ACF69B}"/>
              </a:ext>
            </a:extLst>
          </p:cNvPr>
          <p:cNvSpPr/>
          <p:nvPr/>
        </p:nvSpPr>
        <p:spPr>
          <a:xfrm>
            <a:off x="6882705" y="3637220"/>
            <a:ext cx="509390" cy="509390"/>
          </a:xfrm>
          <a:prstGeom prst="ellipse">
            <a:avLst/>
          </a:prstGeom>
          <a:solidFill>
            <a:schemeClr val="accent1"/>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4</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36" name="Circle">
            <a:extLst>
              <a:ext uri="{FF2B5EF4-FFF2-40B4-BE49-F238E27FC236}">
                <a16:creationId xmlns:a16="http://schemas.microsoft.com/office/drawing/2014/main" id="{1B4F96D5-2A7F-42CF-8C2C-6EF4B2B70B4D}"/>
              </a:ext>
            </a:extLst>
          </p:cNvPr>
          <p:cNvSpPr/>
          <p:nvPr/>
        </p:nvSpPr>
        <p:spPr>
          <a:xfrm>
            <a:off x="6882705" y="4563050"/>
            <a:ext cx="509390" cy="509390"/>
          </a:xfrm>
          <a:prstGeom prst="ellipse">
            <a:avLst/>
          </a:prstGeom>
          <a:solidFill>
            <a:schemeClr val="accent1"/>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5</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39" name="Circle">
            <a:extLst>
              <a:ext uri="{FF2B5EF4-FFF2-40B4-BE49-F238E27FC236}">
                <a16:creationId xmlns:a16="http://schemas.microsoft.com/office/drawing/2014/main" id="{B90D3DAF-539A-4395-AFA5-BD726A9E39FE}"/>
              </a:ext>
            </a:extLst>
          </p:cNvPr>
          <p:cNvSpPr/>
          <p:nvPr/>
        </p:nvSpPr>
        <p:spPr>
          <a:xfrm>
            <a:off x="6882705" y="5488880"/>
            <a:ext cx="509390" cy="509390"/>
          </a:xfrm>
          <a:prstGeom prst="ellipse">
            <a:avLst/>
          </a:prstGeom>
          <a:solidFill>
            <a:schemeClr val="accent1"/>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6</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20" name="Footer Placeholder 4">
            <a:extLst>
              <a:ext uri="{FF2B5EF4-FFF2-40B4-BE49-F238E27FC236}">
                <a16:creationId xmlns:a16="http://schemas.microsoft.com/office/drawing/2014/main" id="{229076AC-C3D3-42CB-9880-E8818F6ADDBD}"/>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22" name="Slide Number Placeholder 5">
            <a:extLst>
              <a:ext uri="{FF2B5EF4-FFF2-40B4-BE49-F238E27FC236}">
                <a16:creationId xmlns:a16="http://schemas.microsoft.com/office/drawing/2014/main" id="{81E75C28-BC3A-4F12-8787-DCBDC69E1B04}"/>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2505767247"/>
      </p:ext>
    </p:extLst>
  </p:cSld>
  <p:clrMapOvr>
    <a:masterClrMapping/>
  </p:clrMapOvr>
  <p:transition spd="med"/>
  <p:extLst>
    <p:ext uri="{DCECCB84-F9BA-43D5-87BE-67443E8EF086}">
      <p15:sldGuideLst xmlns:p15="http://schemas.microsoft.com/office/powerpoint/2012/main">
        <p15:guide id="3" pos="393">
          <p15:clr>
            <a:srgbClr val="000000"/>
          </p15:clr>
        </p15:guide>
        <p15:guide id="4" pos="4339">
          <p15:clr>
            <a:srgbClr val="00000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8_List">
    <p:bg>
      <p:bgPr>
        <a:solidFill>
          <a:schemeClr val="bg2"/>
        </a:solidFill>
        <a:effectLst/>
      </p:bgPr>
    </p:bg>
    <p:spTree>
      <p:nvGrpSpPr>
        <p:cNvPr id="1" name=""/>
        <p:cNvGrpSpPr/>
        <p:nvPr/>
      </p:nvGrpSpPr>
      <p:grpSpPr>
        <a:xfrm>
          <a:off x="0" y="0"/>
          <a:ext cx="0" cy="0"/>
          <a:chOff x="0" y="0"/>
          <a:chExt cx="0" cy="0"/>
        </a:xfrm>
      </p:grpSpPr>
      <p:pic>
        <p:nvPicPr>
          <p:cNvPr id="28" name="Kaltura_shapes_spiral_lightblue.png" descr="Kaltura_shapes_spiral_lightblue.png">
            <a:extLst>
              <a:ext uri="{FF2B5EF4-FFF2-40B4-BE49-F238E27FC236}">
                <a16:creationId xmlns:a16="http://schemas.microsoft.com/office/drawing/2014/main" id="{F57DEA89-EAC0-41AE-8126-74B0A2A2D7F5}"/>
              </a:ext>
            </a:extLst>
          </p:cNvPr>
          <p:cNvPicPr>
            <a:picLocks noChangeAspect="1"/>
          </p:cNvPicPr>
          <p:nvPr/>
        </p:nvPicPr>
        <p:blipFill rotWithShape="1">
          <a:blip r:embed="rId2"/>
          <a:srcRect l="27727" t="19322" r="68"/>
          <a:stretch/>
        </p:blipFill>
        <p:spPr>
          <a:xfrm>
            <a:off x="0" y="-1"/>
            <a:ext cx="4632292" cy="5112500"/>
          </a:xfrm>
          <a:prstGeom prst="rect">
            <a:avLst/>
          </a:prstGeom>
          <a:ln w="12700">
            <a:miter lim="400000"/>
          </a:ln>
        </p:spPr>
      </p:pic>
      <p:pic>
        <p:nvPicPr>
          <p:cNvPr id="3" name="Picture 2" descr="A person wearing glasses and smiling at the camera&#10;&#10;Description automatically generated">
            <a:extLst>
              <a:ext uri="{FF2B5EF4-FFF2-40B4-BE49-F238E27FC236}">
                <a16:creationId xmlns:a16="http://schemas.microsoft.com/office/drawing/2014/main" id="{E711F6A3-F8B7-4BEC-84F9-14B7775EA9D2}"/>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20849"/>
          <a:stretch/>
        </p:blipFill>
        <p:spPr>
          <a:xfrm>
            <a:off x="0" y="-13970"/>
            <a:ext cx="6117394" cy="6883401"/>
          </a:xfrm>
          <a:prstGeom prst="rect">
            <a:avLst/>
          </a:prstGeom>
        </p:spPr>
      </p:pic>
      <p:pic>
        <p:nvPicPr>
          <p:cNvPr id="35" name="Kaltura_Logo_Horizontal_White_big_Kaltura_Logo_Horizontal_White.png" descr="Kaltura_Logo_Horizontal_White_big_Kaltura_Logo_Horizontal_White.png">
            <a:extLst>
              <a:ext uri="{FF2B5EF4-FFF2-40B4-BE49-F238E27FC236}">
                <a16:creationId xmlns:a16="http://schemas.microsoft.com/office/drawing/2014/main" id="{11450BF8-7AA6-471C-BDA1-464494566988}"/>
              </a:ext>
            </a:extLst>
          </p:cNvPr>
          <p:cNvPicPr>
            <a:picLocks noChangeAspect="1"/>
          </p:cNvPicPr>
          <p:nvPr/>
        </p:nvPicPr>
        <p:blipFill>
          <a:blip r:embed="rId4"/>
          <a:stretch>
            <a:fillRect/>
          </a:stretch>
        </p:blipFill>
        <p:spPr>
          <a:xfrm>
            <a:off x="10743669" y="6334683"/>
            <a:ext cx="1120391" cy="288288"/>
          </a:xfrm>
          <a:prstGeom prst="rect">
            <a:avLst/>
          </a:prstGeom>
          <a:ln w="12700">
            <a:miter lim="400000"/>
          </a:ln>
        </p:spPr>
      </p:pic>
      <p:sp>
        <p:nvSpPr>
          <p:cNvPr id="15" name="Circle">
            <a:extLst>
              <a:ext uri="{FF2B5EF4-FFF2-40B4-BE49-F238E27FC236}">
                <a16:creationId xmlns:a16="http://schemas.microsoft.com/office/drawing/2014/main" id="{0DC1AD06-9D41-4CD9-9623-1354ACED2EBE}"/>
              </a:ext>
            </a:extLst>
          </p:cNvPr>
          <p:cNvSpPr/>
          <p:nvPr/>
        </p:nvSpPr>
        <p:spPr>
          <a:xfrm>
            <a:off x="5366643" y="662634"/>
            <a:ext cx="509390" cy="509390"/>
          </a:xfrm>
          <a:prstGeom prst="ellipse">
            <a:avLst/>
          </a:prstGeom>
          <a:solidFill>
            <a:schemeClr val="accent1"/>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1</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24" name="text goes here, of one or two lines.">
            <a:extLst>
              <a:ext uri="{FF2B5EF4-FFF2-40B4-BE49-F238E27FC236}">
                <a16:creationId xmlns:a16="http://schemas.microsoft.com/office/drawing/2014/main" id="{8A940F83-064F-4E30-BC3C-B1B7F771BE78}"/>
              </a:ext>
            </a:extLst>
          </p:cNvPr>
          <p:cNvSpPr txBox="1">
            <a:spLocks noGrp="1"/>
          </p:cNvSpPr>
          <p:nvPr>
            <p:ph type="body" sz="quarter" idx="18" hasCustomPrompt="1"/>
          </p:nvPr>
        </p:nvSpPr>
        <p:spPr>
          <a:xfrm>
            <a:off x="6007404" y="743910"/>
            <a:ext cx="1347788" cy="339004"/>
          </a:xfrm>
          <a:prstGeom prst="rect">
            <a:avLst/>
          </a:prstGeom>
        </p:spPr>
        <p:txBody>
          <a:bodyPr wrap="square" anchor="t">
            <a:spAutoFit/>
          </a:bodyPr>
          <a:lstStyle>
            <a:lvl1pPr marL="0" indent="0">
              <a:buSzTx/>
              <a:buNone/>
              <a:defRPr sz="1800">
                <a:solidFill>
                  <a:schemeClr val="tx1"/>
                </a:solidFill>
                <a:latin typeface="Centra No1" pitchFamily="50" charset="0"/>
                <a:ea typeface="Centra No1" pitchFamily="50" charset="0"/>
              </a:defRPr>
            </a:lvl1pPr>
          </a:lstStyle>
          <a:p>
            <a:r>
              <a:rPr lang="en-GB" dirty="0"/>
              <a:t>Chapter 1</a:t>
            </a:r>
          </a:p>
        </p:txBody>
      </p:sp>
      <p:sp>
        <p:nvSpPr>
          <p:cNvPr id="25" name="Circle">
            <a:extLst>
              <a:ext uri="{FF2B5EF4-FFF2-40B4-BE49-F238E27FC236}">
                <a16:creationId xmlns:a16="http://schemas.microsoft.com/office/drawing/2014/main" id="{9AA537C1-6491-4D84-9329-BDC6872223DF}"/>
              </a:ext>
            </a:extLst>
          </p:cNvPr>
          <p:cNvSpPr/>
          <p:nvPr/>
        </p:nvSpPr>
        <p:spPr>
          <a:xfrm>
            <a:off x="5366643" y="2478126"/>
            <a:ext cx="509390" cy="509390"/>
          </a:xfrm>
          <a:prstGeom prst="ellipse">
            <a:avLst/>
          </a:prstGeom>
          <a:solidFill>
            <a:schemeClr val="accent1"/>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2</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27" name="Circle">
            <a:extLst>
              <a:ext uri="{FF2B5EF4-FFF2-40B4-BE49-F238E27FC236}">
                <a16:creationId xmlns:a16="http://schemas.microsoft.com/office/drawing/2014/main" id="{A8DE190A-15B7-4B36-A980-344A8D701B6D}"/>
              </a:ext>
            </a:extLst>
          </p:cNvPr>
          <p:cNvSpPr/>
          <p:nvPr userDrawn="1"/>
        </p:nvSpPr>
        <p:spPr>
          <a:xfrm>
            <a:off x="5366643" y="4292929"/>
            <a:ext cx="509390" cy="509390"/>
          </a:xfrm>
          <a:prstGeom prst="ellipse">
            <a:avLst/>
          </a:prstGeom>
          <a:solidFill>
            <a:schemeClr val="accent1"/>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3</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30" name="Circle">
            <a:extLst>
              <a:ext uri="{FF2B5EF4-FFF2-40B4-BE49-F238E27FC236}">
                <a16:creationId xmlns:a16="http://schemas.microsoft.com/office/drawing/2014/main" id="{A84A1B7A-D5B5-4DC2-B143-88F193ACF69B}"/>
              </a:ext>
            </a:extLst>
          </p:cNvPr>
          <p:cNvSpPr/>
          <p:nvPr/>
        </p:nvSpPr>
        <p:spPr>
          <a:xfrm>
            <a:off x="8711592" y="662634"/>
            <a:ext cx="509390" cy="509390"/>
          </a:xfrm>
          <a:prstGeom prst="ellipse">
            <a:avLst/>
          </a:prstGeom>
          <a:solidFill>
            <a:schemeClr val="accent1"/>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chemeClr val="tx1"/>
                </a:solidFill>
                <a:effectLst/>
                <a:uLnTx/>
                <a:uFillTx/>
                <a:latin typeface="+mn-lt"/>
                <a:ea typeface="Centra No1 Medium" pitchFamily="50" charset="0"/>
                <a:sym typeface="Helvetica Neue Medium"/>
              </a:rPr>
              <a:t>4</a:t>
            </a:r>
            <a:endParaRPr kumimoji="0" sz="2000" b="0" i="0" u="none" strike="noStrike" kern="0" cap="none" spc="0" normalizeH="0" baseline="0" noProof="0" dirty="0">
              <a:ln>
                <a:noFill/>
              </a:ln>
              <a:solidFill>
                <a:schemeClr val="tx1"/>
              </a:solidFill>
              <a:effectLst/>
              <a:uLnTx/>
              <a:uFillTx/>
              <a:latin typeface="+mn-lt"/>
              <a:ea typeface="Centra No1 Medium" pitchFamily="50" charset="0"/>
              <a:sym typeface="Helvetica Neue Medium"/>
            </a:endParaRPr>
          </a:p>
        </p:txBody>
      </p:sp>
      <p:sp>
        <p:nvSpPr>
          <p:cNvPr id="36" name="Circle">
            <a:extLst>
              <a:ext uri="{FF2B5EF4-FFF2-40B4-BE49-F238E27FC236}">
                <a16:creationId xmlns:a16="http://schemas.microsoft.com/office/drawing/2014/main" id="{1B4F96D5-2A7F-42CF-8C2C-6EF4B2B70B4D}"/>
              </a:ext>
            </a:extLst>
          </p:cNvPr>
          <p:cNvSpPr/>
          <p:nvPr/>
        </p:nvSpPr>
        <p:spPr>
          <a:xfrm>
            <a:off x="8711592" y="2478126"/>
            <a:ext cx="509390" cy="509390"/>
          </a:xfrm>
          <a:prstGeom prst="ellipse">
            <a:avLst/>
          </a:prstGeom>
          <a:solidFill>
            <a:schemeClr val="accent1"/>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chemeClr val="tx1"/>
                </a:solidFill>
                <a:effectLst/>
                <a:uLnTx/>
                <a:uFillTx/>
                <a:latin typeface="+mn-lt"/>
                <a:ea typeface="Centra No1 Medium" pitchFamily="50" charset="0"/>
                <a:sym typeface="Helvetica Neue Medium"/>
              </a:rPr>
              <a:t>5</a:t>
            </a:r>
            <a:endParaRPr kumimoji="0" sz="2000" b="0" i="0" u="none" strike="noStrike" kern="0" cap="none" spc="0" normalizeH="0" baseline="0" noProof="0" dirty="0">
              <a:ln>
                <a:noFill/>
              </a:ln>
              <a:solidFill>
                <a:schemeClr val="tx1"/>
              </a:solidFill>
              <a:effectLst/>
              <a:uLnTx/>
              <a:uFillTx/>
              <a:latin typeface="+mn-lt"/>
              <a:ea typeface="Centra No1 Medium" pitchFamily="50" charset="0"/>
              <a:sym typeface="Helvetica Neue Medium"/>
            </a:endParaRPr>
          </a:p>
        </p:txBody>
      </p:sp>
      <p:sp>
        <p:nvSpPr>
          <p:cNvPr id="39" name="Circle">
            <a:extLst>
              <a:ext uri="{FF2B5EF4-FFF2-40B4-BE49-F238E27FC236}">
                <a16:creationId xmlns:a16="http://schemas.microsoft.com/office/drawing/2014/main" id="{B90D3DAF-539A-4395-AFA5-BD726A9E39FE}"/>
              </a:ext>
            </a:extLst>
          </p:cNvPr>
          <p:cNvSpPr/>
          <p:nvPr userDrawn="1"/>
        </p:nvSpPr>
        <p:spPr>
          <a:xfrm>
            <a:off x="8711592" y="4292929"/>
            <a:ext cx="509390" cy="509390"/>
          </a:xfrm>
          <a:prstGeom prst="ellipse">
            <a:avLst/>
          </a:prstGeom>
          <a:solidFill>
            <a:schemeClr val="accent1"/>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chemeClr val="tx1"/>
                </a:solidFill>
                <a:effectLst/>
                <a:uLnTx/>
                <a:uFillTx/>
                <a:latin typeface="+mn-lt"/>
                <a:ea typeface="Centra No1 Medium" pitchFamily="50" charset="0"/>
                <a:sym typeface="Helvetica Neue Medium"/>
              </a:rPr>
              <a:t>6</a:t>
            </a:r>
            <a:endParaRPr kumimoji="0" sz="2000" b="0" i="0" u="none" strike="noStrike" kern="0" cap="none" spc="0" normalizeH="0" baseline="0" noProof="0" dirty="0">
              <a:ln>
                <a:noFill/>
              </a:ln>
              <a:solidFill>
                <a:schemeClr val="tx1"/>
              </a:solidFill>
              <a:effectLst/>
              <a:uLnTx/>
              <a:uFillTx/>
              <a:latin typeface="+mn-lt"/>
              <a:ea typeface="Centra No1 Medium" pitchFamily="50" charset="0"/>
              <a:sym typeface="Helvetica Neue Medium"/>
            </a:endParaRPr>
          </a:p>
        </p:txBody>
      </p:sp>
      <p:sp>
        <p:nvSpPr>
          <p:cNvPr id="20" name="text goes here, of one or two lines.">
            <a:extLst>
              <a:ext uri="{FF2B5EF4-FFF2-40B4-BE49-F238E27FC236}">
                <a16:creationId xmlns:a16="http://schemas.microsoft.com/office/drawing/2014/main" id="{BB9151E0-1640-4D4E-A8A8-C684D732D64C}"/>
              </a:ext>
            </a:extLst>
          </p:cNvPr>
          <p:cNvSpPr txBox="1">
            <a:spLocks noGrp="1"/>
          </p:cNvSpPr>
          <p:nvPr>
            <p:ph type="body" sz="quarter" idx="19" hasCustomPrompt="1"/>
          </p:nvPr>
        </p:nvSpPr>
        <p:spPr>
          <a:xfrm>
            <a:off x="9320603" y="743910"/>
            <a:ext cx="1347788" cy="339004"/>
          </a:xfrm>
          <a:prstGeom prst="rect">
            <a:avLst/>
          </a:prstGeom>
        </p:spPr>
        <p:txBody>
          <a:bodyPr wrap="square" anchor="t">
            <a:spAutoFit/>
          </a:bodyPr>
          <a:lstStyle>
            <a:lvl1pPr marL="0" indent="0">
              <a:buSzTx/>
              <a:buNone/>
              <a:defRPr sz="1800">
                <a:solidFill>
                  <a:schemeClr val="tx1"/>
                </a:solidFill>
                <a:latin typeface="Centra No1" pitchFamily="50" charset="0"/>
                <a:ea typeface="Centra No1" pitchFamily="50" charset="0"/>
              </a:defRPr>
            </a:lvl1pPr>
          </a:lstStyle>
          <a:p>
            <a:r>
              <a:rPr lang="en-GB" dirty="0"/>
              <a:t>Chapter 4</a:t>
            </a:r>
          </a:p>
        </p:txBody>
      </p:sp>
      <p:sp>
        <p:nvSpPr>
          <p:cNvPr id="22" name="text goes here, of one or two lines.">
            <a:extLst>
              <a:ext uri="{FF2B5EF4-FFF2-40B4-BE49-F238E27FC236}">
                <a16:creationId xmlns:a16="http://schemas.microsoft.com/office/drawing/2014/main" id="{117F5A90-E1AB-42A2-A2B7-501E45D2FB70}"/>
              </a:ext>
            </a:extLst>
          </p:cNvPr>
          <p:cNvSpPr txBox="1">
            <a:spLocks noGrp="1"/>
          </p:cNvSpPr>
          <p:nvPr>
            <p:ph type="body" sz="quarter" idx="20" hasCustomPrompt="1"/>
          </p:nvPr>
        </p:nvSpPr>
        <p:spPr>
          <a:xfrm>
            <a:off x="6005305" y="2529842"/>
            <a:ext cx="1347788" cy="339004"/>
          </a:xfrm>
          <a:prstGeom prst="rect">
            <a:avLst/>
          </a:prstGeom>
        </p:spPr>
        <p:txBody>
          <a:bodyPr wrap="square" anchor="t">
            <a:spAutoFit/>
          </a:bodyPr>
          <a:lstStyle>
            <a:lvl1pPr marL="0" indent="0">
              <a:buSzTx/>
              <a:buNone/>
              <a:defRPr sz="1800">
                <a:solidFill>
                  <a:schemeClr val="tx1"/>
                </a:solidFill>
                <a:latin typeface="Centra No1" pitchFamily="50" charset="0"/>
                <a:ea typeface="Centra No1" pitchFamily="50" charset="0"/>
              </a:defRPr>
            </a:lvl1pPr>
          </a:lstStyle>
          <a:p>
            <a:r>
              <a:rPr lang="en-GB" dirty="0"/>
              <a:t>Chapter 2</a:t>
            </a:r>
          </a:p>
        </p:txBody>
      </p:sp>
      <p:sp>
        <p:nvSpPr>
          <p:cNvPr id="23" name="text goes here, of one or two lines.">
            <a:extLst>
              <a:ext uri="{FF2B5EF4-FFF2-40B4-BE49-F238E27FC236}">
                <a16:creationId xmlns:a16="http://schemas.microsoft.com/office/drawing/2014/main" id="{230FFF73-757F-403C-AF35-7A9C545BF2EB}"/>
              </a:ext>
            </a:extLst>
          </p:cNvPr>
          <p:cNvSpPr txBox="1">
            <a:spLocks noGrp="1"/>
          </p:cNvSpPr>
          <p:nvPr>
            <p:ph type="body" sz="quarter" idx="21" hasCustomPrompt="1"/>
          </p:nvPr>
        </p:nvSpPr>
        <p:spPr>
          <a:xfrm>
            <a:off x="6013754" y="4362452"/>
            <a:ext cx="1347788" cy="339004"/>
          </a:xfrm>
          <a:prstGeom prst="rect">
            <a:avLst/>
          </a:prstGeom>
        </p:spPr>
        <p:txBody>
          <a:bodyPr wrap="square" anchor="t">
            <a:spAutoFit/>
          </a:bodyPr>
          <a:lstStyle>
            <a:lvl1pPr marL="0" indent="0">
              <a:buSzTx/>
              <a:buNone/>
              <a:defRPr sz="1800">
                <a:solidFill>
                  <a:schemeClr val="tx1"/>
                </a:solidFill>
                <a:latin typeface="Centra No1" pitchFamily="50" charset="0"/>
                <a:ea typeface="Centra No1" pitchFamily="50" charset="0"/>
              </a:defRPr>
            </a:lvl1pPr>
          </a:lstStyle>
          <a:p>
            <a:r>
              <a:rPr lang="en-GB" dirty="0"/>
              <a:t>Chapter 3</a:t>
            </a:r>
          </a:p>
        </p:txBody>
      </p:sp>
      <p:sp>
        <p:nvSpPr>
          <p:cNvPr id="26" name="text goes here, of one or two lines.">
            <a:extLst>
              <a:ext uri="{FF2B5EF4-FFF2-40B4-BE49-F238E27FC236}">
                <a16:creationId xmlns:a16="http://schemas.microsoft.com/office/drawing/2014/main" id="{FFE54674-22F8-43F4-AD15-9C1BB7B2D5B7}"/>
              </a:ext>
            </a:extLst>
          </p:cNvPr>
          <p:cNvSpPr txBox="1">
            <a:spLocks noGrp="1"/>
          </p:cNvSpPr>
          <p:nvPr>
            <p:ph type="body" sz="quarter" idx="22" hasCustomPrompt="1"/>
          </p:nvPr>
        </p:nvSpPr>
        <p:spPr>
          <a:xfrm>
            <a:off x="9320603" y="2529842"/>
            <a:ext cx="1347788" cy="339004"/>
          </a:xfrm>
          <a:prstGeom prst="rect">
            <a:avLst/>
          </a:prstGeom>
        </p:spPr>
        <p:txBody>
          <a:bodyPr wrap="square" anchor="t">
            <a:spAutoFit/>
          </a:bodyPr>
          <a:lstStyle>
            <a:lvl1pPr marL="0" indent="0">
              <a:buSzTx/>
              <a:buNone/>
              <a:defRPr sz="1800">
                <a:solidFill>
                  <a:schemeClr val="tx1"/>
                </a:solidFill>
                <a:latin typeface="Centra No1" pitchFamily="50" charset="0"/>
                <a:ea typeface="Centra No1" pitchFamily="50" charset="0"/>
              </a:defRPr>
            </a:lvl1pPr>
          </a:lstStyle>
          <a:p>
            <a:r>
              <a:rPr lang="en-GB" dirty="0"/>
              <a:t>Chapter 5</a:t>
            </a:r>
          </a:p>
        </p:txBody>
      </p:sp>
      <p:sp>
        <p:nvSpPr>
          <p:cNvPr id="29" name="text goes here, of one or two lines.">
            <a:extLst>
              <a:ext uri="{FF2B5EF4-FFF2-40B4-BE49-F238E27FC236}">
                <a16:creationId xmlns:a16="http://schemas.microsoft.com/office/drawing/2014/main" id="{D753F901-FBA4-4C82-B823-18115D356D82}"/>
              </a:ext>
            </a:extLst>
          </p:cNvPr>
          <p:cNvSpPr txBox="1">
            <a:spLocks noGrp="1"/>
          </p:cNvSpPr>
          <p:nvPr>
            <p:ph type="body" sz="quarter" idx="23" hasCustomPrompt="1"/>
          </p:nvPr>
        </p:nvSpPr>
        <p:spPr>
          <a:xfrm>
            <a:off x="9320603" y="4362452"/>
            <a:ext cx="1347788" cy="339004"/>
          </a:xfrm>
          <a:prstGeom prst="rect">
            <a:avLst/>
          </a:prstGeom>
        </p:spPr>
        <p:txBody>
          <a:bodyPr wrap="square" anchor="t">
            <a:spAutoFit/>
          </a:bodyPr>
          <a:lstStyle>
            <a:lvl1pPr marL="0" indent="0">
              <a:buSzTx/>
              <a:buNone/>
              <a:defRPr sz="1800">
                <a:solidFill>
                  <a:schemeClr val="tx1"/>
                </a:solidFill>
                <a:latin typeface="Centra No1" pitchFamily="50" charset="0"/>
                <a:ea typeface="Centra No1" pitchFamily="50" charset="0"/>
              </a:defRPr>
            </a:lvl1pPr>
          </a:lstStyle>
          <a:p>
            <a:r>
              <a:rPr lang="en-GB" dirty="0"/>
              <a:t>Chapter 6</a:t>
            </a:r>
          </a:p>
        </p:txBody>
      </p:sp>
      <p:sp>
        <p:nvSpPr>
          <p:cNvPr id="7" name="Text Placeholder 6">
            <a:extLst>
              <a:ext uri="{FF2B5EF4-FFF2-40B4-BE49-F238E27FC236}">
                <a16:creationId xmlns:a16="http://schemas.microsoft.com/office/drawing/2014/main" id="{F556CAB1-6504-4307-B26C-D2CA468C7B0D}"/>
              </a:ext>
            </a:extLst>
          </p:cNvPr>
          <p:cNvSpPr>
            <a:spLocks noGrp="1"/>
          </p:cNvSpPr>
          <p:nvPr>
            <p:ph type="body" sz="quarter" idx="24" hasCustomPrompt="1"/>
          </p:nvPr>
        </p:nvSpPr>
        <p:spPr>
          <a:xfrm>
            <a:off x="6136331" y="1304445"/>
            <a:ext cx="2231375" cy="781530"/>
          </a:xfrm>
          <a:prstGeom prst="rect">
            <a:avLst/>
          </a:prstGeom>
        </p:spPr>
        <p:txBody>
          <a:bodyPr/>
          <a:lstStyle>
            <a:lvl1pPr marL="386550" marR="0" indent="-216000" algn="l" defTabSz="412750" eaLnBrk="1" fontAlgn="auto" latinLnBrk="0" hangingPunct="1">
              <a:lnSpc>
                <a:spcPts val="1900"/>
              </a:lnSpc>
              <a:spcBef>
                <a:spcPts val="0"/>
              </a:spcBef>
              <a:spcAft>
                <a:spcPts val="0"/>
              </a:spcAft>
              <a:buClrTx/>
              <a:buSzPct val="125000"/>
              <a:buFont typeface="Arial" panose="020B0604020202020204" pitchFamily="34" charset="0"/>
              <a:buChar char="•"/>
              <a:tabLst/>
              <a:defRPr sz="1500">
                <a:solidFill>
                  <a:schemeClr val="tx1"/>
                </a:solidFill>
                <a:latin typeface="Source Sans Pro" panose="020B0503030403020204" pitchFamily="34" charset="0"/>
                <a:ea typeface="Source Sans Pro" panose="020B0503030403020204" pitchFamily="34" charset="0"/>
              </a:defRPr>
            </a:lvl1pPr>
            <a:lvl2pPr>
              <a:defRPr sz="1600">
                <a:latin typeface="Source Sans Pro" panose="020B0503030403020204" pitchFamily="34" charset="0"/>
                <a:ea typeface="Source Sans Pro" panose="020B0503030403020204" pitchFamily="34" charset="0"/>
              </a:defRPr>
            </a:lvl2pPr>
            <a:lvl3pPr>
              <a:defRPr sz="1600">
                <a:latin typeface="Source Sans Pro" panose="020B0503030403020204" pitchFamily="34" charset="0"/>
                <a:ea typeface="Source Sans Pro" panose="020B0503030403020204" pitchFamily="34" charset="0"/>
              </a:defRPr>
            </a:lvl3pPr>
            <a:lvl4pPr>
              <a:defRPr sz="1600">
                <a:latin typeface="Source Sans Pro" panose="020B0503030403020204" pitchFamily="34" charset="0"/>
                <a:ea typeface="Source Sans Pro" panose="020B0503030403020204" pitchFamily="34" charset="0"/>
              </a:defRPr>
            </a:lvl4pPr>
            <a:lvl5pPr>
              <a:defRPr sz="1600">
                <a:latin typeface="Source Sans Pro" panose="020B0503030403020204" pitchFamily="34" charset="0"/>
                <a:ea typeface="Source Sans Pro" panose="020B0503030403020204" pitchFamily="34" charset="0"/>
              </a:defRPr>
            </a:lvl5pPr>
          </a:lstStyle>
          <a:p>
            <a:pPr lvl="0"/>
            <a:r>
              <a:rPr lang="en-GB" dirty="0"/>
              <a:t>More text goes here</a:t>
            </a:r>
          </a:p>
          <a:p>
            <a:pPr lvl="0"/>
            <a:r>
              <a:rPr lang="en-GB" dirty="0"/>
              <a:t>More text goes here</a:t>
            </a:r>
          </a:p>
          <a:p>
            <a:pPr lvl="0"/>
            <a:r>
              <a:rPr lang="en-GB" dirty="0"/>
              <a:t>More text goes here</a:t>
            </a:r>
          </a:p>
        </p:txBody>
      </p:sp>
      <p:sp>
        <p:nvSpPr>
          <p:cNvPr id="44" name="Text Placeholder 6">
            <a:extLst>
              <a:ext uri="{FF2B5EF4-FFF2-40B4-BE49-F238E27FC236}">
                <a16:creationId xmlns:a16="http://schemas.microsoft.com/office/drawing/2014/main" id="{93AEC811-2EEF-4B96-830C-D8749BDFD681}"/>
              </a:ext>
            </a:extLst>
          </p:cNvPr>
          <p:cNvSpPr>
            <a:spLocks noGrp="1"/>
          </p:cNvSpPr>
          <p:nvPr>
            <p:ph type="body" sz="quarter" idx="25" hasCustomPrompt="1"/>
          </p:nvPr>
        </p:nvSpPr>
        <p:spPr>
          <a:xfrm>
            <a:off x="6136331" y="3086060"/>
            <a:ext cx="2231375" cy="781530"/>
          </a:xfrm>
          <a:prstGeom prst="rect">
            <a:avLst/>
          </a:prstGeom>
        </p:spPr>
        <p:txBody>
          <a:bodyPr/>
          <a:lstStyle>
            <a:lvl1pPr marL="386550" marR="0" indent="-216000" algn="l" defTabSz="412750" eaLnBrk="1" fontAlgn="auto" latinLnBrk="0" hangingPunct="1">
              <a:lnSpc>
                <a:spcPts val="1900"/>
              </a:lnSpc>
              <a:spcBef>
                <a:spcPts val="0"/>
              </a:spcBef>
              <a:spcAft>
                <a:spcPts val="0"/>
              </a:spcAft>
              <a:buClrTx/>
              <a:buSzPct val="125000"/>
              <a:buFont typeface="Arial" panose="020B0604020202020204" pitchFamily="34" charset="0"/>
              <a:buChar char="•"/>
              <a:tabLst/>
              <a:defRPr sz="1500">
                <a:solidFill>
                  <a:schemeClr val="tx1"/>
                </a:solidFill>
                <a:latin typeface="Source Sans Pro" panose="020B0503030403020204" pitchFamily="34" charset="0"/>
                <a:ea typeface="Source Sans Pro" panose="020B0503030403020204" pitchFamily="34" charset="0"/>
              </a:defRPr>
            </a:lvl1pPr>
            <a:lvl2pPr>
              <a:defRPr sz="1600">
                <a:latin typeface="Source Sans Pro" panose="020B0503030403020204" pitchFamily="34" charset="0"/>
                <a:ea typeface="Source Sans Pro" panose="020B0503030403020204" pitchFamily="34" charset="0"/>
              </a:defRPr>
            </a:lvl2pPr>
            <a:lvl3pPr>
              <a:defRPr sz="1600">
                <a:latin typeface="Source Sans Pro" panose="020B0503030403020204" pitchFamily="34" charset="0"/>
                <a:ea typeface="Source Sans Pro" panose="020B0503030403020204" pitchFamily="34" charset="0"/>
              </a:defRPr>
            </a:lvl3pPr>
            <a:lvl4pPr>
              <a:defRPr sz="1600">
                <a:latin typeface="Source Sans Pro" panose="020B0503030403020204" pitchFamily="34" charset="0"/>
                <a:ea typeface="Source Sans Pro" panose="020B0503030403020204" pitchFamily="34" charset="0"/>
              </a:defRPr>
            </a:lvl4pPr>
            <a:lvl5pPr>
              <a:defRPr sz="1600">
                <a:latin typeface="Source Sans Pro" panose="020B0503030403020204" pitchFamily="34" charset="0"/>
                <a:ea typeface="Source Sans Pro" panose="020B0503030403020204" pitchFamily="34" charset="0"/>
              </a:defRPr>
            </a:lvl5pPr>
          </a:lstStyle>
          <a:p>
            <a:pPr lvl="0"/>
            <a:r>
              <a:rPr lang="en-GB" dirty="0"/>
              <a:t>More text goes here</a:t>
            </a:r>
          </a:p>
          <a:p>
            <a:pPr lvl="0"/>
            <a:r>
              <a:rPr lang="en-GB" dirty="0"/>
              <a:t>More text goes here</a:t>
            </a:r>
          </a:p>
          <a:p>
            <a:pPr lvl="0"/>
            <a:r>
              <a:rPr lang="en-GB" dirty="0"/>
              <a:t>More text goes here</a:t>
            </a:r>
          </a:p>
        </p:txBody>
      </p:sp>
      <p:sp>
        <p:nvSpPr>
          <p:cNvPr id="45" name="Text Placeholder 6">
            <a:extLst>
              <a:ext uri="{FF2B5EF4-FFF2-40B4-BE49-F238E27FC236}">
                <a16:creationId xmlns:a16="http://schemas.microsoft.com/office/drawing/2014/main" id="{594BBD9A-5FB6-435E-AB3B-4E5AD2A0EBE8}"/>
              </a:ext>
            </a:extLst>
          </p:cNvPr>
          <p:cNvSpPr>
            <a:spLocks noGrp="1"/>
          </p:cNvSpPr>
          <p:nvPr>
            <p:ph type="body" sz="quarter" idx="26" hasCustomPrompt="1"/>
          </p:nvPr>
        </p:nvSpPr>
        <p:spPr>
          <a:xfrm>
            <a:off x="6136331" y="4928635"/>
            <a:ext cx="2231375" cy="781530"/>
          </a:xfrm>
          <a:prstGeom prst="rect">
            <a:avLst/>
          </a:prstGeom>
        </p:spPr>
        <p:txBody>
          <a:bodyPr/>
          <a:lstStyle>
            <a:lvl1pPr marL="386550" marR="0" indent="-216000" algn="l" defTabSz="412750" eaLnBrk="1" fontAlgn="auto" latinLnBrk="0" hangingPunct="1">
              <a:lnSpc>
                <a:spcPts val="1900"/>
              </a:lnSpc>
              <a:spcBef>
                <a:spcPts val="0"/>
              </a:spcBef>
              <a:spcAft>
                <a:spcPts val="0"/>
              </a:spcAft>
              <a:buClrTx/>
              <a:buSzPct val="125000"/>
              <a:buFont typeface="Arial" panose="020B0604020202020204" pitchFamily="34" charset="0"/>
              <a:buChar char="•"/>
              <a:tabLst/>
              <a:defRPr sz="1500">
                <a:solidFill>
                  <a:schemeClr val="tx1"/>
                </a:solidFill>
                <a:latin typeface="Source Sans Pro" panose="020B0503030403020204" pitchFamily="34" charset="0"/>
                <a:ea typeface="Source Sans Pro" panose="020B0503030403020204" pitchFamily="34" charset="0"/>
              </a:defRPr>
            </a:lvl1pPr>
            <a:lvl2pPr>
              <a:defRPr sz="1600">
                <a:latin typeface="Source Sans Pro" panose="020B0503030403020204" pitchFamily="34" charset="0"/>
                <a:ea typeface="Source Sans Pro" panose="020B0503030403020204" pitchFamily="34" charset="0"/>
              </a:defRPr>
            </a:lvl2pPr>
            <a:lvl3pPr>
              <a:defRPr sz="1600">
                <a:latin typeface="Source Sans Pro" panose="020B0503030403020204" pitchFamily="34" charset="0"/>
                <a:ea typeface="Source Sans Pro" panose="020B0503030403020204" pitchFamily="34" charset="0"/>
              </a:defRPr>
            </a:lvl3pPr>
            <a:lvl4pPr>
              <a:defRPr sz="1600">
                <a:latin typeface="Source Sans Pro" panose="020B0503030403020204" pitchFamily="34" charset="0"/>
                <a:ea typeface="Source Sans Pro" panose="020B0503030403020204" pitchFamily="34" charset="0"/>
              </a:defRPr>
            </a:lvl4pPr>
            <a:lvl5pPr>
              <a:defRPr sz="1600">
                <a:latin typeface="Source Sans Pro" panose="020B0503030403020204" pitchFamily="34" charset="0"/>
                <a:ea typeface="Source Sans Pro" panose="020B0503030403020204" pitchFamily="34" charset="0"/>
              </a:defRPr>
            </a:lvl5pPr>
          </a:lstStyle>
          <a:p>
            <a:pPr lvl="0"/>
            <a:r>
              <a:rPr lang="en-GB" dirty="0"/>
              <a:t>More text goes here</a:t>
            </a:r>
          </a:p>
          <a:p>
            <a:pPr lvl="0"/>
            <a:r>
              <a:rPr lang="en-GB" dirty="0"/>
              <a:t>More text goes here</a:t>
            </a:r>
          </a:p>
          <a:p>
            <a:pPr lvl="0"/>
            <a:r>
              <a:rPr lang="en-GB" dirty="0"/>
              <a:t>More text goes here</a:t>
            </a:r>
          </a:p>
        </p:txBody>
      </p:sp>
      <p:sp>
        <p:nvSpPr>
          <p:cNvPr id="46" name="Text Placeholder 6">
            <a:extLst>
              <a:ext uri="{FF2B5EF4-FFF2-40B4-BE49-F238E27FC236}">
                <a16:creationId xmlns:a16="http://schemas.microsoft.com/office/drawing/2014/main" id="{76ED89EC-E3BA-4F8D-A3DC-71DB91647A4B}"/>
              </a:ext>
            </a:extLst>
          </p:cNvPr>
          <p:cNvSpPr>
            <a:spLocks noGrp="1"/>
          </p:cNvSpPr>
          <p:nvPr>
            <p:ph type="body" sz="quarter" idx="27" hasCustomPrompt="1"/>
          </p:nvPr>
        </p:nvSpPr>
        <p:spPr>
          <a:xfrm>
            <a:off x="9455344" y="1304445"/>
            <a:ext cx="2231375" cy="781530"/>
          </a:xfrm>
          <a:prstGeom prst="rect">
            <a:avLst/>
          </a:prstGeom>
        </p:spPr>
        <p:txBody>
          <a:bodyPr/>
          <a:lstStyle>
            <a:lvl1pPr marL="386550" marR="0" indent="-216000" algn="l" defTabSz="412750" eaLnBrk="1" fontAlgn="auto" latinLnBrk="0" hangingPunct="1">
              <a:lnSpc>
                <a:spcPts val="1900"/>
              </a:lnSpc>
              <a:spcBef>
                <a:spcPts val="0"/>
              </a:spcBef>
              <a:spcAft>
                <a:spcPts val="0"/>
              </a:spcAft>
              <a:buClrTx/>
              <a:buSzPct val="125000"/>
              <a:buFont typeface="Arial" panose="020B0604020202020204" pitchFamily="34" charset="0"/>
              <a:buChar char="•"/>
              <a:tabLst/>
              <a:defRPr sz="1500">
                <a:solidFill>
                  <a:schemeClr val="tx1"/>
                </a:solidFill>
                <a:latin typeface="Source Sans Pro" panose="020B0503030403020204" pitchFamily="34" charset="0"/>
                <a:ea typeface="Source Sans Pro" panose="020B0503030403020204" pitchFamily="34" charset="0"/>
              </a:defRPr>
            </a:lvl1pPr>
            <a:lvl2pPr>
              <a:defRPr sz="1600">
                <a:latin typeface="Source Sans Pro" panose="020B0503030403020204" pitchFamily="34" charset="0"/>
                <a:ea typeface="Source Sans Pro" panose="020B0503030403020204" pitchFamily="34" charset="0"/>
              </a:defRPr>
            </a:lvl2pPr>
            <a:lvl3pPr>
              <a:defRPr sz="1600">
                <a:latin typeface="Source Sans Pro" panose="020B0503030403020204" pitchFamily="34" charset="0"/>
                <a:ea typeface="Source Sans Pro" panose="020B0503030403020204" pitchFamily="34" charset="0"/>
              </a:defRPr>
            </a:lvl3pPr>
            <a:lvl4pPr>
              <a:defRPr sz="1600">
                <a:latin typeface="Source Sans Pro" panose="020B0503030403020204" pitchFamily="34" charset="0"/>
                <a:ea typeface="Source Sans Pro" panose="020B0503030403020204" pitchFamily="34" charset="0"/>
              </a:defRPr>
            </a:lvl4pPr>
            <a:lvl5pPr>
              <a:defRPr sz="1600">
                <a:latin typeface="Source Sans Pro" panose="020B0503030403020204" pitchFamily="34" charset="0"/>
                <a:ea typeface="Source Sans Pro" panose="020B0503030403020204" pitchFamily="34" charset="0"/>
              </a:defRPr>
            </a:lvl5pPr>
          </a:lstStyle>
          <a:p>
            <a:pPr lvl="0"/>
            <a:r>
              <a:rPr lang="en-GB" dirty="0"/>
              <a:t>More text goes here</a:t>
            </a:r>
          </a:p>
          <a:p>
            <a:pPr lvl="0"/>
            <a:r>
              <a:rPr lang="en-GB" dirty="0"/>
              <a:t>More text goes here</a:t>
            </a:r>
          </a:p>
          <a:p>
            <a:pPr lvl="0"/>
            <a:r>
              <a:rPr lang="en-GB" dirty="0"/>
              <a:t>More text goes here</a:t>
            </a:r>
          </a:p>
        </p:txBody>
      </p:sp>
      <p:sp>
        <p:nvSpPr>
          <p:cNvPr id="47" name="Text Placeholder 6">
            <a:extLst>
              <a:ext uri="{FF2B5EF4-FFF2-40B4-BE49-F238E27FC236}">
                <a16:creationId xmlns:a16="http://schemas.microsoft.com/office/drawing/2014/main" id="{2D164CC8-7FA3-491C-9846-CDA6D06DB403}"/>
              </a:ext>
            </a:extLst>
          </p:cNvPr>
          <p:cNvSpPr>
            <a:spLocks noGrp="1"/>
          </p:cNvSpPr>
          <p:nvPr>
            <p:ph type="body" sz="quarter" idx="28" hasCustomPrompt="1"/>
          </p:nvPr>
        </p:nvSpPr>
        <p:spPr>
          <a:xfrm>
            <a:off x="9455344" y="3086060"/>
            <a:ext cx="2231375" cy="781530"/>
          </a:xfrm>
          <a:prstGeom prst="rect">
            <a:avLst/>
          </a:prstGeom>
        </p:spPr>
        <p:txBody>
          <a:bodyPr/>
          <a:lstStyle>
            <a:lvl1pPr marL="386550" marR="0" indent="-216000" algn="l" defTabSz="412750" eaLnBrk="1" fontAlgn="auto" latinLnBrk="0" hangingPunct="1">
              <a:lnSpc>
                <a:spcPts val="1900"/>
              </a:lnSpc>
              <a:spcBef>
                <a:spcPts val="0"/>
              </a:spcBef>
              <a:spcAft>
                <a:spcPts val="0"/>
              </a:spcAft>
              <a:buClrTx/>
              <a:buSzPct val="125000"/>
              <a:buFont typeface="Arial" panose="020B0604020202020204" pitchFamily="34" charset="0"/>
              <a:buChar char="•"/>
              <a:tabLst/>
              <a:defRPr sz="1500">
                <a:solidFill>
                  <a:schemeClr val="tx1"/>
                </a:solidFill>
                <a:latin typeface="Source Sans Pro" panose="020B0503030403020204" pitchFamily="34" charset="0"/>
                <a:ea typeface="Source Sans Pro" panose="020B0503030403020204" pitchFamily="34" charset="0"/>
              </a:defRPr>
            </a:lvl1pPr>
            <a:lvl2pPr>
              <a:defRPr sz="1600">
                <a:latin typeface="Source Sans Pro" panose="020B0503030403020204" pitchFamily="34" charset="0"/>
                <a:ea typeface="Source Sans Pro" panose="020B0503030403020204" pitchFamily="34" charset="0"/>
              </a:defRPr>
            </a:lvl2pPr>
            <a:lvl3pPr>
              <a:defRPr sz="1600">
                <a:latin typeface="Source Sans Pro" panose="020B0503030403020204" pitchFamily="34" charset="0"/>
                <a:ea typeface="Source Sans Pro" panose="020B0503030403020204" pitchFamily="34" charset="0"/>
              </a:defRPr>
            </a:lvl3pPr>
            <a:lvl4pPr>
              <a:defRPr sz="1600">
                <a:latin typeface="Source Sans Pro" panose="020B0503030403020204" pitchFamily="34" charset="0"/>
                <a:ea typeface="Source Sans Pro" panose="020B0503030403020204" pitchFamily="34" charset="0"/>
              </a:defRPr>
            </a:lvl4pPr>
            <a:lvl5pPr>
              <a:defRPr sz="1600">
                <a:latin typeface="Source Sans Pro" panose="020B0503030403020204" pitchFamily="34" charset="0"/>
                <a:ea typeface="Source Sans Pro" panose="020B0503030403020204" pitchFamily="34" charset="0"/>
              </a:defRPr>
            </a:lvl5pPr>
          </a:lstStyle>
          <a:p>
            <a:pPr lvl="0"/>
            <a:r>
              <a:rPr lang="en-GB" dirty="0"/>
              <a:t>More text goes here</a:t>
            </a:r>
          </a:p>
          <a:p>
            <a:pPr lvl="0"/>
            <a:r>
              <a:rPr lang="en-GB" dirty="0"/>
              <a:t>More text goes here</a:t>
            </a:r>
          </a:p>
          <a:p>
            <a:pPr lvl="0"/>
            <a:r>
              <a:rPr lang="en-GB" dirty="0"/>
              <a:t>More text goes here</a:t>
            </a:r>
          </a:p>
        </p:txBody>
      </p:sp>
      <p:sp>
        <p:nvSpPr>
          <p:cNvPr id="48" name="Text Placeholder 6">
            <a:extLst>
              <a:ext uri="{FF2B5EF4-FFF2-40B4-BE49-F238E27FC236}">
                <a16:creationId xmlns:a16="http://schemas.microsoft.com/office/drawing/2014/main" id="{31E959A9-74B4-4FDC-A360-6A8525B1ACA2}"/>
              </a:ext>
            </a:extLst>
          </p:cNvPr>
          <p:cNvSpPr>
            <a:spLocks noGrp="1"/>
          </p:cNvSpPr>
          <p:nvPr>
            <p:ph type="body" sz="quarter" idx="29" hasCustomPrompt="1"/>
          </p:nvPr>
        </p:nvSpPr>
        <p:spPr>
          <a:xfrm>
            <a:off x="9455344" y="4928635"/>
            <a:ext cx="2231375" cy="781530"/>
          </a:xfrm>
          <a:prstGeom prst="rect">
            <a:avLst/>
          </a:prstGeom>
        </p:spPr>
        <p:txBody>
          <a:bodyPr/>
          <a:lstStyle>
            <a:lvl1pPr marL="386550" marR="0" indent="-216000" algn="l" defTabSz="412750" eaLnBrk="1" fontAlgn="auto" latinLnBrk="0" hangingPunct="1">
              <a:lnSpc>
                <a:spcPts val="1900"/>
              </a:lnSpc>
              <a:spcBef>
                <a:spcPts val="0"/>
              </a:spcBef>
              <a:spcAft>
                <a:spcPts val="0"/>
              </a:spcAft>
              <a:buClrTx/>
              <a:buSzPct val="125000"/>
              <a:buFont typeface="Arial" panose="020B0604020202020204" pitchFamily="34" charset="0"/>
              <a:buChar char="•"/>
              <a:tabLst/>
              <a:defRPr sz="1500">
                <a:solidFill>
                  <a:schemeClr val="tx1"/>
                </a:solidFill>
                <a:latin typeface="Source Sans Pro" panose="020B0503030403020204" pitchFamily="34" charset="0"/>
                <a:ea typeface="Source Sans Pro" panose="020B0503030403020204" pitchFamily="34" charset="0"/>
              </a:defRPr>
            </a:lvl1pPr>
            <a:lvl2pPr>
              <a:defRPr sz="1600">
                <a:latin typeface="Source Sans Pro" panose="020B0503030403020204" pitchFamily="34" charset="0"/>
                <a:ea typeface="Source Sans Pro" panose="020B0503030403020204" pitchFamily="34" charset="0"/>
              </a:defRPr>
            </a:lvl2pPr>
            <a:lvl3pPr>
              <a:defRPr sz="1600">
                <a:latin typeface="Source Sans Pro" panose="020B0503030403020204" pitchFamily="34" charset="0"/>
                <a:ea typeface="Source Sans Pro" panose="020B0503030403020204" pitchFamily="34" charset="0"/>
              </a:defRPr>
            </a:lvl3pPr>
            <a:lvl4pPr>
              <a:defRPr sz="1600">
                <a:latin typeface="Source Sans Pro" panose="020B0503030403020204" pitchFamily="34" charset="0"/>
                <a:ea typeface="Source Sans Pro" panose="020B0503030403020204" pitchFamily="34" charset="0"/>
              </a:defRPr>
            </a:lvl4pPr>
            <a:lvl5pPr>
              <a:defRPr sz="1600">
                <a:latin typeface="Source Sans Pro" panose="020B0503030403020204" pitchFamily="34" charset="0"/>
                <a:ea typeface="Source Sans Pro" panose="020B0503030403020204" pitchFamily="34" charset="0"/>
              </a:defRPr>
            </a:lvl5pPr>
          </a:lstStyle>
          <a:p>
            <a:pPr lvl="0"/>
            <a:r>
              <a:rPr lang="en-GB" dirty="0"/>
              <a:t>More text goes here</a:t>
            </a:r>
          </a:p>
          <a:p>
            <a:pPr lvl="0"/>
            <a:r>
              <a:rPr lang="en-GB" dirty="0"/>
              <a:t>More text goes here</a:t>
            </a:r>
          </a:p>
          <a:p>
            <a:pPr lvl="0"/>
            <a:r>
              <a:rPr lang="en-GB" dirty="0"/>
              <a:t>More text goes here</a:t>
            </a:r>
          </a:p>
        </p:txBody>
      </p:sp>
      <p:sp>
        <p:nvSpPr>
          <p:cNvPr id="32" name="Footer Placeholder 4">
            <a:extLst>
              <a:ext uri="{FF2B5EF4-FFF2-40B4-BE49-F238E27FC236}">
                <a16:creationId xmlns:a16="http://schemas.microsoft.com/office/drawing/2014/main" id="{DE5488B7-5A23-4381-BEC7-74C582511345}"/>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33" name="Slide Number Placeholder 5">
            <a:extLst>
              <a:ext uri="{FF2B5EF4-FFF2-40B4-BE49-F238E27FC236}">
                <a16:creationId xmlns:a16="http://schemas.microsoft.com/office/drawing/2014/main" id="{0DE0229F-8EA6-48C4-8D56-93667F053326}"/>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853768293"/>
      </p:ext>
    </p:extLst>
  </p:cSld>
  <p:clrMapOvr>
    <a:masterClrMapping/>
  </p:clrMapOvr>
  <p:transition spd="med"/>
  <p:extLst>
    <p:ext uri="{DCECCB84-F9BA-43D5-87BE-67443E8EF086}">
      <p15:sldGuideLst xmlns:p15="http://schemas.microsoft.com/office/powerpoint/2012/main">
        <p15:guide id="3" pos="393">
          <p15:clr>
            <a:srgbClr val="000000"/>
          </p15:clr>
        </p15:guide>
        <p15:guide id="4" pos="4339">
          <p15:clr>
            <a:srgbClr val="00000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Agenda / List">
    <p:bg>
      <p:bgPr>
        <a:solidFill>
          <a:schemeClr val="accent5"/>
        </a:solidFill>
        <a:effectLst/>
      </p:bgPr>
    </p:bg>
    <p:spTree>
      <p:nvGrpSpPr>
        <p:cNvPr id="1" name=""/>
        <p:cNvGrpSpPr/>
        <p:nvPr/>
      </p:nvGrpSpPr>
      <p:grpSpPr>
        <a:xfrm>
          <a:off x="0" y="0"/>
          <a:ext cx="0" cy="0"/>
          <a:chOff x="0" y="0"/>
          <a:chExt cx="0" cy="0"/>
        </a:xfrm>
      </p:grpSpPr>
      <p:pic>
        <p:nvPicPr>
          <p:cNvPr id="19" name="Kaltura_shapes_horizontal_stripes_red.png" descr="Kaltura_shapes_horizontal_stripes_red.png">
            <a:extLst>
              <a:ext uri="{FF2B5EF4-FFF2-40B4-BE49-F238E27FC236}">
                <a16:creationId xmlns:a16="http://schemas.microsoft.com/office/drawing/2014/main" id="{F127DAF9-7C2F-8448-988B-E21964629243}"/>
              </a:ext>
            </a:extLst>
          </p:cNvPr>
          <p:cNvPicPr>
            <a:picLocks noChangeAspect="1"/>
          </p:cNvPicPr>
          <p:nvPr userDrawn="1"/>
        </p:nvPicPr>
        <p:blipFill rotWithShape="1">
          <a:blip r:embed="rId2"/>
          <a:srcRect l="30975" t="14913" r="68"/>
          <a:stretch/>
        </p:blipFill>
        <p:spPr>
          <a:xfrm flipH="1">
            <a:off x="7768081" y="0"/>
            <a:ext cx="4423917" cy="5391899"/>
          </a:xfrm>
          <a:prstGeom prst="rect">
            <a:avLst/>
          </a:prstGeom>
          <a:ln w="12700">
            <a:miter lim="400000"/>
          </a:ln>
        </p:spPr>
      </p:pic>
      <p:pic>
        <p:nvPicPr>
          <p:cNvPr id="16" name="Kaltura_shapes_horizontal_stripes_red.png" descr="Kaltura_shapes_horizontal_stripes_red.png">
            <a:extLst>
              <a:ext uri="{FF2B5EF4-FFF2-40B4-BE49-F238E27FC236}">
                <a16:creationId xmlns:a16="http://schemas.microsoft.com/office/drawing/2014/main" id="{CE3763DF-C5C8-4832-B15E-4A36090DC6C3}"/>
              </a:ext>
            </a:extLst>
          </p:cNvPr>
          <p:cNvPicPr>
            <a:picLocks noChangeAspect="1"/>
          </p:cNvPicPr>
          <p:nvPr/>
        </p:nvPicPr>
        <p:blipFill rotWithShape="1">
          <a:blip r:embed="rId2"/>
          <a:srcRect l="30975" t="14913" r="68"/>
          <a:stretch/>
        </p:blipFill>
        <p:spPr>
          <a:xfrm flipH="1">
            <a:off x="7768081" y="0"/>
            <a:ext cx="4423917" cy="5391899"/>
          </a:xfrm>
          <a:prstGeom prst="rect">
            <a:avLst/>
          </a:prstGeom>
          <a:ln w="12700">
            <a:miter lim="400000"/>
          </a:ln>
        </p:spPr>
      </p:pic>
      <p:pic>
        <p:nvPicPr>
          <p:cNvPr id="5" name="Picture 4" descr="A person posing for the camera&#10;&#10;Description automatically generated">
            <a:extLst>
              <a:ext uri="{FF2B5EF4-FFF2-40B4-BE49-F238E27FC236}">
                <a16:creationId xmlns:a16="http://schemas.microsoft.com/office/drawing/2014/main" id="{27E8D319-A893-4415-A9EF-14AE01E44D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3594099" y="-17097"/>
            <a:ext cx="10331696" cy="6887796"/>
          </a:xfrm>
          <a:prstGeom prst="rect">
            <a:avLst/>
          </a:prstGeom>
        </p:spPr>
      </p:pic>
      <p:sp>
        <p:nvSpPr>
          <p:cNvPr id="20" name="Circle">
            <a:extLst>
              <a:ext uri="{FF2B5EF4-FFF2-40B4-BE49-F238E27FC236}">
                <a16:creationId xmlns:a16="http://schemas.microsoft.com/office/drawing/2014/main" id="{B5FB42BA-2F02-4FDD-9D64-ABBE7FFC0DD9}"/>
              </a:ext>
            </a:extLst>
          </p:cNvPr>
          <p:cNvSpPr/>
          <p:nvPr/>
        </p:nvSpPr>
        <p:spPr>
          <a:xfrm>
            <a:off x="1234831" y="1143148"/>
            <a:ext cx="509390" cy="509390"/>
          </a:xfrm>
          <a:prstGeom prst="ellipse">
            <a:avLst/>
          </a:prstGeom>
          <a:solidFill>
            <a:schemeClr val="accent6"/>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chemeClr val="tx1"/>
                </a:solidFill>
                <a:effectLst/>
                <a:uLnTx/>
                <a:uFillTx/>
                <a:latin typeface="+mn-lt"/>
                <a:ea typeface="Centra No1 Medium" pitchFamily="50" charset="0"/>
                <a:sym typeface="Helvetica Neue Medium"/>
              </a:rPr>
              <a:t>1</a:t>
            </a:r>
            <a:endParaRPr kumimoji="0" sz="2000" b="0" i="0" u="none" strike="noStrike" kern="0" cap="none" spc="0" normalizeH="0" baseline="0" noProof="0" dirty="0">
              <a:ln>
                <a:noFill/>
              </a:ln>
              <a:solidFill>
                <a:schemeClr val="tx1"/>
              </a:solidFill>
              <a:effectLst/>
              <a:uLnTx/>
              <a:uFillTx/>
              <a:latin typeface="+mn-lt"/>
              <a:ea typeface="Centra No1 Medium" pitchFamily="50" charset="0"/>
              <a:sym typeface="Helvetica Neue Medium"/>
            </a:endParaRPr>
          </a:p>
        </p:txBody>
      </p:sp>
      <p:sp>
        <p:nvSpPr>
          <p:cNvPr id="22" name="text goes here, of one or two lines.">
            <a:extLst>
              <a:ext uri="{FF2B5EF4-FFF2-40B4-BE49-F238E27FC236}">
                <a16:creationId xmlns:a16="http://schemas.microsoft.com/office/drawing/2014/main" id="{8CC0CD04-B03A-4996-A765-0576D3F57A39}"/>
              </a:ext>
            </a:extLst>
          </p:cNvPr>
          <p:cNvSpPr txBox="1">
            <a:spLocks noGrp="1"/>
          </p:cNvSpPr>
          <p:nvPr>
            <p:ph type="body" sz="quarter" idx="13" hasCustomPrompt="1"/>
          </p:nvPr>
        </p:nvSpPr>
        <p:spPr>
          <a:xfrm>
            <a:off x="1852411" y="1076409"/>
            <a:ext cx="3804303" cy="579646"/>
          </a:xfrm>
          <a:prstGeom prst="rect">
            <a:avLst/>
          </a:prstGeom>
        </p:spPr>
        <p:txBody>
          <a:bodyPr wrap="square" anchor="t">
            <a:spAutoFit/>
          </a:bodyPr>
          <a:lstStyle>
            <a:lvl1pPr marL="0" indent="0">
              <a:lnSpc>
                <a:spcPts val="1900"/>
              </a:lnSpc>
              <a:buSzTx/>
              <a:buNone/>
              <a:defRPr sz="1600">
                <a:solidFill>
                  <a:schemeClr val="tx1"/>
                </a:solidFill>
                <a:latin typeface="Centra No1" pitchFamily="50" charset="0"/>
                <a:ea typeface="Centra No1" pitchFamily="50" charset="0"/>
              </a:defRPr>
            </a:lvl1pPr>
          </a:lstStyle>
          <a:p>
            <a:r>
              <a:rPr lang="en-GB" dirty="0"/>
              <a:t>This is an agenda slide. Can also be used as a list slide</a:t>
            </a:r>
          </a:p>
        </p:txBody>
      </p:sp>
      <p:sp>
        <p:nvSpPr>
          <p:cNvPr id="23" name="Circle">
            <a:extLst>
              <a:ext uri="{FF2B5EF4-FFF2-40B4-BE49-F238E27FC236}">
                <a16:creationId xmlns:a16="http://schemas.microsoft.com/office/drawing/2014/main" id="{6AD285F2-C68E-4FA3-A0BD-5249D7EC8751}"/>
              </a:ext>
            </a:extLst>
          </p:cNvPr>
          <p:cNvSpPr/>
          <p:nvPr/>
        </p:nvSpPr>
        <p:spPr>
          <a:xfrm>
            <a:off x="1234831" y="2314268"/>
            <a:ext cx="509390" cy="509390"/>
          </a:xfrm>
          <a:prstGeom prst="ellipse">
            <a:avLst/>
          </a:prstGeom>
          <a:solidFill>
            <a:schemeClr val="accent6"/>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chemeClr val="tx1"/>
                </a:solidFill>
                <a:effectLst/>
                <a:uLnTx/>
                <a:uFillTx/>
                <a:latin typeface="+mn-lt"/>
                <a:ea typeface="Centra No1 Medium" pitchFamily="50" charset="0"/>
                <a:sym typeface="Helvetica Neue Medium"/>
              </a:rPr>
              <a:t>2</a:t>
            </a:r>
            <a:endParaRPr kumimoji="0" sz="2000" b="0" i="0" u="none" strike="noStrike" kern="0" cap="none" spc="0" normalizeH="0" baseline="0" noProof="0" dirty="0">
              <a:ln>
                <a:noFill/>
              </a:ln>
              <a:solidFill>
                <a:schemeClr val="tx1"/>
              </a:solidFill>
              <a:effectLst/>
              <a:uLnTx/>
              <a:uFillTx/>
              <a:latin typeface="+mn-lt"/>
              <a:ea typeface="Centra No1 Medium" pitchFamily="50" charset="0"/>
              <a:sym typeface="Helvetica Neue Medium"/>
            </a:endParaRPr>
          </a:p>
        </p:txBody>
      </p:sp>
      <p:sp>
        <p:nvSpPr>
          <p:cNvPr id="26" name="Circle">
            <a:extLst>
              <a:ext uri="{FF2B5EF4-FFF2-40B4-BE49-F238E27FC236}">
                <a16:creationId xmlns:a16="http://schemas.microsoft.com/office/drawing/2014/main" id="{78A0B98E-C203-4F90-B406-F8EBBA334630}"/>
              </a:ext>
            </a:extLst>
          </p:cNvPr>
          <p:cNvSpPr/>
          <p:nvPr userDrawn="1"/>
        </p:nvSpPr>
        <p:spPr>
          <a:xfrm>
            <a:off x="1234831" y="3485388"/>
            <a:ext cx="509390" cy="509390"/>
          </a:xfrm>
          <a:prstGeom prst="ellipse">
            <a:avLst/>
          </a:prstGeom>
          <a:solidFill>
            <a:schemeClr val="accent6"/>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chemeClr val="tx1"/>
                </a:solidFill>
                <a:effectLst/>
                <a:uLnTx/>
                <a:uFillTx/>
                <a:latin typeface="+mn-lt"/>
                <a:ea typeface="Centra No1 Medium" pitchFamily="50" charset="0"/>
                <a:sym typeface="Helvetica Neue Medium"/>
              </a:rPr>
              <a:t>3</a:t>
            </a:r>
            <a:endParaRPr kumimoji="0" sz="2000" b="0" i="0" u="none" strike="noStrike" kern="0" cap="none" spc="0" normalizeH="0" baseline="0" noProof="0" dirty="0">
              <a:ln>
                <a:noFill/>
              </a:ln>
              <a:solidFill>
                <a:schemeClr val="tx1"/>
              </a:solidFill>
              <a:effectLst/>
              <a:uLnTx/>
              <a:uFillTx/>
              <a:latin typeface="+mn-lt"/>
              <a:ea typeface="Centra No1 Medium" pitchFamily="50" charset="0"/>
              <a:sym typeface="Helvetica Neue Medium"/>
            </a:endParaRPr>
          </a:p>
        </p:txBody>
      </p:sp>
      <p:sp>
        <p:nvSpPr>
          <p:cNvPr id="29" name="Circle">
            <a:extLst>
              <a:ext uri="{FF2B5EF4-FFF2-40B4-BE49-F238E27FC236}">
                <a16:creationId xmlns:a16="http://schemas.microsoft.com/office/drawing/2014/main" id="{522606E7-A29A-44D8-B475-C7A2903E2F49}"/>
              </a:ext>
            </a:extLst>
          </p:cNvPr>
          <p:cNvSpPr/>
          <p:nvPr/>
        </p:nvSpPr>
        <p:spPr>
          <a:xfrm>
            <a:off x="1234831" y="4656509"/>
            <a:ext cx="509390" cy="509390"/>
          </a:xfrm>
          <a:prstGeom prst="ellipse">
            <a:avLst/>
          </a:prstGeom>
          <a:solidFill>
            <a:schemeClr val="accent6"/>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chemeClr val="tx1"/>
                </a:solidFill>
                <a:effectLst/>
                <a:uLnTx/>
                <a:uFillTx/>
                <a:latin typeface="+mn-lt"/>
                <a:ea typeface="Centra No1 Medium" pitchFamily="50" charset="0"/>
                <a:sym typeface="Helvetica Neue Medium"/>
              </a:rPr>
              <a:t>4</a:t>
            </a:r>
            <a:endParaRPr kumimoji="0" sz="2000" b="0" i="0" u="none" strike="noStrike" kern="0" cap="none" spc="0" normalizeH="0" baseline="0" noProof="0" dirty="0">
              <a:ln>
                <a:noFill/>
              </a:ln>
              <a:solidFill>
                <a:schemeClr val="tx1"/>
              </a:solidFill>
              <a:effectLst/>
              <a:uLnTx/>
              <a:uFillTx/>
              <a:latin typeface="+mn-lt"/>
              <a:ea typeface="Centra No1 Medium" pitchFamily="50" charset="0"/>
              <a:sym typeface="Helvetica Neue Medium"/>
            </a:endParaRPr>
          </a:p>
        </p:txBody>
      </p:sp>
      <p:sp>
        <p:nvSpPr>
          <p:cNvPr id="32" name="text goes here, of one or two lines.">
            <a:extLst>
              <a:ext uri="{FF2B5EF4-FFF2-40B4-BE49-F238E27FC236}">
                <a16:creationId xmlns:a16="http://schemas.microsoft.com/office/drawing/2014/main" id="{10DC8C35-9C7C-4255-9D30-4B4F7FDEA934}"/>
              </a:ext>
            </a:extLst>
          </p:cNvPr>
          <p:cNvSpPr txBox="1">
            <a:spLocks noGrp="1"/>
          </p:cNvSpPr>
          <p:nvPr>
            <p:ph type="body" sz="quarter" idx="14" hasCustomPrompt="1"/>
          </p:nvPr>
        </p:nvSpPr>
        <p:spPr>
          <a:xfrm>
            <a:off x="1852410" y="2257257"/>
            <a:ext cx="3804304" cy="597984"/>
          </a:xfrm>
          <a:prstGeom prst="rect">
            <a:avLst/>
          </a:prstGeom>
        </p:spPr>
        <p:txBody>
          <a:bodyPr wrap="square" anchor="t">
            <a:spAutoFit/>
          </a:bodyPr>
          <a:lstStyle>
            <a:lvl1pPr marL="0" indent="0">
              <a:lnSpc>
                <a:spcPts val="1900"/>
              </a:lnSpc>
              <a:buSzTx/>
              <a:buNone/>
              <a:defRPr sz="1600">
                <a:solidFill>
                  <a:schemeClr val="tx1"/>
                </a:solidFill>
                <a:latin typeface="Centra No1" pitchFamily="50" charset="0"/>
                <a:ea typeface="Centra No1" pitchFamily="50" charset="0"/>
              </a:defRPr>
            </a:lvl1pPr>
          </a:lstStyle>
          <a:p>
            <a:r>
              <a:rPr lang="en-GB" dirty="0"/>
              <a:t>You can change the color, shape and image/video</a:t>
            </a:r>
          </a:p>
        </p:txBody>
      </p:sp>
      <p:sp>
        <p:nvSpPr>
          <p:cNvPr id="33" name="text goes here, of one or two lines.">
            <a:extLst>
              <a:ext uri="{FF2B5EF4-FFF2-40B4-BE49-F238E27FC236}">
                <a16:creationId xmlns:a16="http://schemas.microsoft.com/office/drawing/2014/main" id="{934EA83F-6B75-4DA4-AB2B-34EB4B611262}"/>
              </a:ext>
            </a:extLst>
          </p:cNvPr>
          <p:cNvSpPr txBox="1">
            <a:spLocks noGrp="1"/>
          </p:cNvSpPr>
          <p:nvPr>
            <p:ph type="body" sz="quarter" idx="15" hasCustomPrompt="1"/>
          </p:nvPr>
        </p:nvSpPr>
        <p:spPr>
          <a:xfrm>
            <a:off x="1852411" y="3559713"/>
            <a:ext cx="3804303" cy="335989"/>
          </a:xfrm>
          <a:prstGeom prst="rect">
            <a:avLst/>
          </a:prstGeom>
        </p:spPr>
        <p:txBody>
          <a:bodyPr wrap="square" anchor="t">
            <a:spAutoFit/>
          </a:bodyPr>
          <a:lstStyle>
            <a:lvl1pPr marL="0" indent="0">
              <a:lnSpc>
                <a:spcPts val="1900"/>
              </a:lnSpc>
              <a:buSzTx/>
              <a:buNone/>
              <a:defRPr sz="1600">
                <a:solidFill>
                  <a:schemeClr val="tx1"/>
                </a:solidFill>
                <a:latin typeface="Centra No1" pitchFamily="50" charset="0"/>
                <a:ea typeface="Centra No1" pitchFamily="50" charset="0"/>
              </a:defRPr>
            </a:lvl1pPr>
          </a:lstStyle>
          <a:p>
            <a:r>
              <a:rPr lang="en-GB" dirty="0"/>
              <a:t>More text comes here</a:t>
            </a:r>
          </a:p>
        </p:txBody>
      </p:sp>
      <p:sp>
        <p:nvSpPr>
          <p:cNvPr id="34" name="text goes here, of one or two lines.">
            <a:extLst>
              <a:ext uri="{FF2B5EF4-FFF2-40B4-BE49-F238E27FC236}">
                <a16:creationId xmlns:a16="http://schemas.microsoft.com/office/drawing/2014/main" id="{9F631B30-2491-4A20-A5FD-1031EE7041F1}"/>
              </a:ext>
            </a:extLst>
          </p:cNvPr>
          <p:cNvSpPr txBox="1">
            <a:spLocks noGrp="1"/>
          </p:cNvSpPr>
          <p:nvPr>
            <p:ph type="body" sz="quarter" idx="16" hasCustomPrompt="1"/>
          </p:nvPr>
        </p:nvSpPr>
        <p:spPr>
          <a:xfrm>
            <a:off x="1852411" y="4589770"/>
            <a:ext cx="3804303" cy="579646"/>
          </a:xfrm>
          <a:prstGeom prst="rect">
            <a:avLst/>
          </a:prstGeom>
        </p:spPr>
        <p:txBody>
          <a:bodyPr wrap="square" anchor="t">
            <a:spAutoFit/>
          </a:bodyPr>
          <a:lstStyle>
            <a:lvl1pPr marL="0" indent="0">
              <a:lnSpc>
                <a:spcPts val="1900"/>
              </a:lnSpc>
              <a:buSzTx/>
              <a:buNone/>
              <a:defRPr sz="1600">
                <a:solidFill>
                  <a:schemeClr val="tx1"/>
                </a:solidFill>
                <a:latin typeface="Centra No1" pitchFamily="50" charset="0"/>
                <a:ea typeface="Centra No1" pitchFamily="50" charset="0"/>
              </a:defRPr>
            </a:lvl1pPr>
          </a:lstStyle>
          <a:p>
            <a:r>
              <a:rPr lang="en-GB" dirty="0"/>
              <a:t>Keep the text 1-2 lines, and centered to the number</a:t>
            </a:r>
          </a:p>
        </p:txBody>
      </p:sp>
      <p:pic>
        <p:nvPicPr>
          <p:cNvPr id="35" name="Kaltura_Logo_Horizontal_White_big_Kaltura_Logo_Horizontal_White.png" descr="Kaltura_Logo_Horizontal_White_big_Kaltura_Logo_Horizontal_White.png">
            <a:extLst>
              <a:ext uri="{FF2B5EF4-FFF2-40B4-BE49-F238E27FC236}">
                <a16:creationId xmlns:a16="http://schemas.microsoft.com/office/drawing/2014/main" id="{11450BF8-7AA6-471C-BDA1-464494566988}"/>
              </a:ext>
            </a:extLst>
          </p:cNvPr>
          <p:cNvPicPr>
            <a:picLocks noChangeAspect="1"/>
          </p:cNvPicPr>
          <p:nvPr/>
        </p:nvPicPr>
        <p:blipFill>
          <a:blip r:embed="rId4"/>
          <a:stretch>
            <a:fillRect/>
          </a:stretch>
        </p:blipFill>
        <p:spPr>
          <a:xfrm>
            <a:off x="10743669" y="6334683"/>
            <a:ext cx="1120391" cy="288288"/>
          </a:xfrm>
          <a:prstGeom prst="rect">
            <a:avLst/>
          </a:prstGeom>
          <a:ln w="12700">
            <a:miter lim="400000"/>
          </a:ln>
        </p:spPr>
      </p:pic>
      <p:sp>
        <p:nvSpPr>
          <p:cNvPr id="15" name="Footer Placeholder 4">
            <a:extLst>
              <a:ext uri="{FF2B5EF4-FFF2-40B4-BE49-F238E27FC236}">
                <a16:creationId xmlns:a16="http://schemas.microsoft.com/office/drawing/2014/main" id="{146EC847-92C8-4D32-8F64-F36BB839D406}"/>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8" name="Slide Number Placeholder 5">
            <a:extLst>
              <a:ext uri="{FF2B5EF4-FFF2-40B4-BE49-F238E27FC236}">
                <a16:creationId xmlns:a16="http://schemas.microsoft.com/office/drawing/2014/main" id="{492BCECF-28BD-48C5-A89A-0D2BCAAC3EA5}"/>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3063776947"/>
      </p:ext>
    </p:extLst>
  </p:cSld>
  <p:clrMapOvr>
    <a:masterClrMapping/>
  </p:clrMapOvr>
  <p:transition spd="med"/>
  <p:extLst>
    <p:ext uri="{DCECCB84-F9BA-43D5-87BE-67443E8EF086}">
      <p15:sldGuideLst xmlns:p15="http://schemas.microsoft.com/office/powerpoint/2012/main">
        <p15:guide id="3" pos="393">
          <p15:clr>
            <a:srgbClr val="000000"/>
          </p15:clr>
        </p15:guide>
        <p15:guide id="4" pos="4339">
          <p15:clr>
            <a:srgbClr val="00000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Text and Video">
    <p:bg>
      <p:bgPr>
        <a:solidFill>
          <a:schemeClr val="bg2"/>
        </a:solidFill>
        <a:effectLst/>
      </p:bgPr>
    </p:bg>
    <p:spTree>
      <p:nvGrpSpPr>
        <p:cNvPr id="1" name=""/>
        <p:cNvGrpSpPr/>
        <p:nvPr/>
      </p:nvGrpSpPr>
      <p:grpSpPr>
        <a:xfrm>
          <a:off x="0" y="0"/>
          <a:ext cx="0" cy="0"/>
          <a:chOff x="0" y="0"/>
          <a:chExt cx="0" cy="0"/>
        </a:xfrm>
      </p:grpSpPr>
      <p:pic>
        <p:nvPicPr>
          <p:cNvPr id="2" name="man_with_shape">
            <a:hlinkClick r:id="" action="ppaction://media"/>
            <a:extLst>
              <a:ext uri="{FF2B5EF4-FFF2-40B4-BE49-F238E27FC236}">
                <a16:creationId xmlns:a16="http://schemas.microsoft.com/office/drawing/2014/main" id="{1D9FFBAA-FF45-43F3-B829-646C8FE8D827}"/>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19" name="text goes here, of one or two lines.">
            <a:extLst>
              <a:ext uri="{FF2B5EF4-FFF2-40B4-BE49-F238E27FC236}">
                <a16:creationId xmlns:a16="http://schemas.microsoft.com/office/drawing/2014/main" id="{12532310-321F-4EE5-9C4D-B521CB7C40CD}"/>
              </a:ext>
            </a:extLst>
          </p:cNvPr>
          <p:cNvSpPr txBox="1">
            <a:spLocks noGrp="1"/>
          </p:cNvSpPr>
          <p:nvPr>
            <p:ph type="body" sz="quarter" idx="18" hasCustomPrompt="1"/>
          </p:nvPr>
        </p:nvSpPr>
        <p:spPr>
          <a:xfrm>
            <a:off x="6649451" y="1413534"/>
            <a:ext cx="4839534" cy="367858"/>
          </a:xfrm>
          <a:prstGeom prst="rect">
            <a:avLst/>
          </a:prstGeom>
        </p:spPr>
        <p:txBody>
          <a:bodyPr wrap="square" anchor="t">
            <a:spAutoFit/>
          </a:bodyPr>
          <a:lstStyle>
            <a:lvl1pPr marL="0" indent="0">
              <a:buSzTx/>
              <a:buNone/>
              <a:defRPr sz="1800">
                <a:solidFill>
                  <a:schemeClr val="tx1"/>
                </a:solidFill>
                <a:latin typeface="Centra No1 Medium" pitchFamily="50" charset="0"/>
                <a:ea typeface="Centra No1 Medium" pitchFamily="50" charset="0"/>
              </a:defRPr>
            </a:lvl1pPr>
          </a:lstStyle>
          <a:p>
            <a:r>
              <a:rPr lang="en-GB" dirty="0"/>
              <a:t>This is s text slide with video</a:t>
            </a:r>
          </a:p>
        </p:txBody>
      </p:sp>
      <p:sp>
        <p:nvSpPr>
          <p:cNvPr id="21" name="text goes here, of one or two lines.">
            <a:extLst>
              <a:ext uri="{FF2B5EF4-FFF2-40B4-BE49-F238E27FC236}">
                <a16:creationId xmlns:a16="http://schemas.microsoft.com/office/drawing/2014/main" id="{CC64E44C-2566-4E64-86F2-F24C67F739F1}"/>
              </a:ext>
            </a:extLst>
          </p:cNvPr>
          <p:cNvSpPr txBox="1">
            <a:spLocks noGrp="1"/>
          </p:cNvSpPr>
          <p:nvPr>
            <p:ph type="body" sz="quarter" idx="19" hasCustomPrompt="1"/>
          </p:nvPr>
        </p:nvSpPr>
        <p:spPr>
          <a:xfrm>
            <a:off x="6650409" y="1993377"/>
            <a:ext cx="4777616" cy="3175356"/>
          </a:xfrm>
          <a:prstGeom prst="rect">
            <a:avLst/>
          </a:prstGeom>
        </p:spPr>
        <p:txBody>
          <a:bodyPr wrap="square" anchor="t">
            <a:spAutoFit/>
          </a:bodyPr>
          <a:lstStyle>
            <a:lvl1pPr marL="0" indent="0">
              <a:buSzTx/>
              <a:buNone/>
              <a:defRPr sz="1500">
                <a:solidFill>
                  <a:schemeClr val="tx1"/>
                </a:solidFill>
                <a:latin typeface="Source Sans Pro" panose="020B0503030403020204" pitchFamily="34" charset="0"/>
                <a:ea typeface="Source Sans Pro" panose="020B0503030403020204" pitchFamily="34"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a:t>
            </a:r>
          </a:p>
        </p:txBody>
      </p:sp>
      <p:pic>
        <p:nvPicPr>
          <p:cNvPr id="24" name="Kaltura_Logo_Horizontal_White_big_Kaltura_Logo_Horizontal_White.png" descr="Kaltura_Logo_Horizontal_White_big_Kaltura_Logo_Horizontal_White.png">
            <a:extLst>
              <a:ext uri="{FF2B5EF4-FFF2-40B4-BE49-F238E27FC236}">
                <a16:creationId xmlns:a16="http://schemas.microsoft.com/office/drawing/2014/main" id="{37645940-0503-4E04-A9E4-B7D1EDDB26D5}"/>
              </a:ext>
            </a:extLst>
          </p:cNvPr>
          <p:cNvPicPr>
            <a:picLocks noChangeAspect="1"/>
          </p:cNvPicPr>
          <p:nvPr/>
        </p:nvPicPr>
        <p:blipFill>
          <a:blip r:embed="rId5"/>
          <a:stretch>
            <a:fillRect/>
          </a:stretch>
        </p:blipFill>
        <p:spPr>
          <a:xfrm>
            <a:off x="10743669" y="6334683"/>
            <a:ext cx="1120391" cy="288288"/>
          </a:xfrm>
          <a:prstGeom prst="rect">
            <a:avLst/>
          </a:prstGeom>
          <a:ln w="12700">
            <a:miter lim="400000"/>
          </a:ln>
        </p:spPr>
      </p:pic>
      <p:sp>
        <p:nvSpPr>
          <p:cNvPr id="8" name="Footer Placeholder 4">
            <a:extLst>
              <a:ext uri="{FF2B5EF4-FFF2-40B4-BE49-F238E27FC236}">
                <a16:creationId xmlns:a16="http://schemas.microsoft.com/office/drawing/2014/main" id="{BD9EFDE7-5F38-4A39-B73F-E1B6EACBC596}"/>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9" name="Slide Number Placeholder 5">
            <a:extLst>
              <a:ext uri="{FF2B5EF4-FFF2-40B4-BE49-F238E27FC236}">
                <a16:creationId xmlns:a16="http://schemas.microsoft.com/office/drawing/2014/main" id="{EBABD322-591B-43DB-AA72-719AB4804CCA}"/>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191044428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0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extLst>
    <p:ext uri="{DCECCB84-F9BA-43D5-87BE-67443E8EF086}">
      <p15:sldGuideLst xmlns:p15="http://schemas.microsoft.com/office/powerpoint/2012/main">
        <p15:guide id="3" pos="393">
          <p15:clr>
            <a:srgbClr val="000000"/>
          </p15:clr>
        </p15:guide>
        <p15:guide id="4" pos="4248">
          <p15:clr>
            <a:srgbClr val="00000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_Text and Video">
    <p:bg>
      <p:bgPr>
        <a:solidFill>
          <a:schemeClr val="bg2"/>
        </a:solidFill>
        <a:effectLst/>
      </p:bgPr>
    </p:bg>
    <p:spTree>
      <p:nvGrpSpPr>
        <p:cNvPr id="1" name=""/>
        <p:cNvGrpSpPr/>
        <p:nvPr/>
      </p:nvGrpSpPr>
      <p:grpSpPr>
        <a:xfrm>
          <a:off x="0" y="0"/>
          <a:ext cx="0" cy="0"/>
          <a:chOff x="0" y="0"/>
          <a:chExt cx="0" cy="0"/>
        </a:xfrm>
      </p:grpSpPr>
      <p:pic>
        <p:nvPicPr>
          <p:cNvPr id="2" name="poepleinphone_slide_blue">
            <a:hlinkClick r:id="" action="ppaction://media"/>
            <a:extLst>
              <a:ext uri="{FF2B5EF4-FFF2-40B4-BE49-F238E27FC236}">
                <a16:creationId xmlns:a16="http://schemas.microsoft.com/office/drawing/2014/main" id="{DE39DB6D-B793-4F18-BFE3-83BBFBF7FD22}"/>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19" name="text goes here, of one or two lines.">
            <a:extLst>
              <a:ext uri="{FF2B5EF4-FFF2-40B4-BE49-F238E27FC236}">
                <a16:creationId xmlns:a16="http://schemas.microsoft.com/office/drawing/2014/main" id="{12532310-321F-4EE5-9C4D-B521CB7C40CD}"/>
              </a:ext>
            </a:extLst>
          </p:cNvPr>
          <p:cNvSpPr txBox="1">
            <a:spLocks noGrp="1"/>
          </p:cNvSpPr>
          <p:nvPr>
            <p:ph type="body" sz="quarter" idx="18" hasCustomPrompt="1"/>
          </p:nvPr>
        </p:nvSpPr>
        <p:spPr>
          <a:xfrm>
            <a:off x="529183" y="1413534"/>
            <a:ext cx="4839534" cy="367858"/>
          </a:xfrm>
          <a:prstGeom prst="rect">
            <a:avLst/>
          </a:prstGeom>
        </p:spPr>
        <p:txBody>
          <a:bodyPr wrap="square" anchor="t">
            <a:spAutoFit/>
          </a:bodyPr>
          <a:lstStyle>
            <a:lvl1pPr marL="0" indent="0">
              <a:buSzTx/>
              <a:buNone/>
              <a:defRPr sz="1800">
                <a:solidFill>
                  <a:schemeClr val="tx1"/>
                </a:solidFill>
                <a:latin typeface="Centra No1 Medium" pitchFamily="50" charset="0"/>
                <a:ea typeface="Centra No1 Medium" pitchFamily="50" charset="0"/>
              </a:defRPr>
            </a:lvl1pPr>
          </a:lstStyle>
          <a:p>
            <a:r>
              <a:rPr lang="en-GB" dirty="0"/>
              <a:t>This is s text slide with video</a:t>
            </a:r>
          </a:p>
        </p:txBody>
      </p:sp>
      <p:sp>
        <p:nvSpPr>
          <p:cNvPr id="21" name="text goes here, of one or two lines.">
            <a:extLst>
              <a:ext uri="{FF2B5EF4-FFF2-40B4-BE49-F238E27FC236}">
                <a16:creationId xmlns:a16="http://schemas.microsoft.com/office/drawing/2014/main" id="{CC64E44C-2566-4E64-86F2-F24C67F739F1}"/>
              </a:ext>
            </a:extLst>
          </p:cNvPr>
          <p:cNvSpPr txBox="1">
            <a:spLocks noGrp="1"/>
          </p:cNvSpPr>
          <p:nvPr>
            <p:ph type="body" sz="quarter" idx="19" hasCustomPrompt="1"/>
          </p:nvPr>
        </p:nvSpPr>
        <p:spPr>
          <a:xfrm>
            <a:off x="530141" y="1993377"/>
            <a:ext cx="4777616" cy="3175356"/>
          </a:xfrm>
          <a:prstGeom prst="rect">
            <a:avLst/>
          </a:prstGeom>
        </p:spPr>
        <p:txBody>
          <a:bodyPr wrap="square" anchor="t">
            <a:spAutoFit/>
          </a:bodyPr>
          <a:lstStyle>
            <a:lvl1pPr marL="0" indent="0">
              <a:buSzTx/>
              <a:buNone/>
              <a:defRPr sz="1500">
                <a:solidFill>
                  <a:schemeClr val="tx1"/>
                </a:solidFill>
                <a:latin typeface="Source Sans Pro" panose="020B0503030403020204" pitchFamily="34" charset="0"/>
                <a:ea typeface="Source Sans Pro" panose="020B0503030403020204" pitchFamily="34"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a:t>
            </a:r>
          </a:p>
        </p:txBody>
      </p:sp>
      <p:pic>
        <p:nvPicPr>
          <p:cNvPr id="24" name="Kaltura_Logo_Horizontal_White_big_Kaltura_Logo_Horizontal_White.png" descr="Kaltura_Logo_Horizontal_White_big_Kaltura_Logo_Horizontal_White.png">
            <a:extLst>
              <a:ext uri="{FF2B5EF4-FFF2-40B4-BE49-F238E27FC236}">
                <a16:creationId xmlns:a16="http://schemas.microsoft.com/office/drawing/2014/main" id="{37645940-0503-4E04-A9E4-B7D1EDDB26D5}"/>
              </a:ext>
            </a:extLst>
          </p:cNvPr>
          <p:cNvPicPr>
            <a:picLocks noChangeAspect="1"/>
          </p:cNvPicPr>
          <p:nvPr/>
        </p:nvPicPr>
        <p:blipFill>
          <a:blip r:embed="rId5"/>
          <a:stretch>
            <a:fillRect/>
          </a:stretch>
        </p:blipFill>
        <p:spPr>
          <a:xfrm>
            <a:off x="10743669" y="6334683"/>
            <a:ext cx="1120391" cy="288288"/>
          </a:xfrm>
          <a:prstGeom prst="rect">
            <a:avLst/>
          </a:prstGeom>
          <a:ln w="12700">
            <a:miter lim="400000"/>
          </a:ln>
        </p:spPr>
      </p:pic>
      <p:sp>
        <p:nvSpPr>
          <p:cNvPr id="9" name="Footer Placeholder 4">
            <a:extLst>
              <a:ext uri="{FF2B5EF4-FFF2-40B4-BE49-F238E27FC236}">
                <a16:creationId xmlns:a16="http://schemas.microsoft.com/office/drawing/2014/main" id="{7036C40B-7CBC-45ED-95D3-9FCC903A1B0C}"/>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0" name="Slide Number Placeholder 5">
            <a:extLst>
              <a:ext uri="{FF2B5EF4-FFF2-40B4-BE49-F238E27FC236}">
                <a16:creationId xmlns:a16="http://schemas.microsoft.com/office/drawing/2014/main" id="{158C22E5-AFA6-453D-B03E-A83AA0CEB75A}"/>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322147059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extLst>
    <p:ext uri="{DCECCB84-F9BA-43D5-87BE-67443E8EF086}">
      <p15:sldGuideLst xmlns:p15="http://schemas.microsoft.com/office/powerpoint/2012/main">
        <p15:guide id="3" pos="393">
          <p15:clr>
            <a:srgbClr val="000000"/>
          </p15:clr>
        </p15:guide>
        <p15:guide id="4" pos="4248">
          <p15:clr>
            <a:srgbClr val="00000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Title slide w/ video">
    <p:spTree>
      <p:nvGrpSpPr>
        <p:cNvPr id="1" name=""/>
        <p:cNvGrpSpPr/>
        <p:nvPr/>
      </p:nvGrpSpPr>
      <p:grpSpPr>
        <a:xfrm>
          <a:off x="0" y="0"/>
          <a:ext cx="0" cy="0"/>
          <a:chOff x="0" y="0"/>
          <a:chExt cx="0" cy="0"/>
        </a:xfrm>
      </p:grpSpPr>
      <p:pic>
        <p:nvPicPr>
          <p:cNvPr id="2" name="GettyImages-1204155649">
            <a:hlinkClick r:id="" action="ppaction://media"/>
            <a:extLst>
              <a:ext uri="{FF2B5EF4-FFF2-40B4-BE49-F238E27FC236}">
                <a16:creationId xmlns:a16="http://schemas.microsoft.com/office/drawing/2014/main" id="{0C07E0D3-5728-417D-A756-AB3D4F3651D4}"/>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239271" cy="6855904"/>
          </a:xfrm>
          <a:prstGeom prst="rect">
            <a:avLst/>
          </a:prstGeom>
        </p:spPr>
      </p:pic>
      <p:pic>
        <p:nvPicPr>
          <p:cNvPr id="11" name="Kaltura_Logo_Horizontal_black_big.png" descr="Kaltura_Logo_Horizontal_black_big.png">
            <a:extLst>
              <a:ext uri="{FF2B5EF4-FFF2-40B4-BE49-F238E27FC236}">
                <a16:creationId xmlns:a16="http://schemas.microsoft.com/office/drawing/2014/main" id="{55C26E2B-A616-44FA-A6FB-2F507E1A5DA7}"/>
              </a:ext>
            </a:extLst>
          </p:cNvPr>
          <p:cNvPicPr>
            <a:picLocks noChangeAspect="1"/>
          </p:cNvPicPr>
          <p:nvPr/>
        </p:nvPicPr>
        <p:blipFill>
          <a:blip r:embed="rId5"/>
          <a:srcRect t="54" b="54"/>
          <a:stretch>
            <a:fillRect/>
          </a:stretch>
        </p:blipFill>
        <p:spPr>
          <a:xfrm>
            <a:off x="615654" y="813274"/>
            <a:ext cx="1509513" cy="388413"/>
          </a:xfrm>
          <a:prstGeom prst="rect">
            <a:avLst/>
          </a:prstGeom>
          <a:ln w="12700">
            <a:miter lim="400000"/>
          </a:ln>
        </p:spPr>
      </p:pic>
      <p:sp>
        <p:nvSpPr>
          <p:cNvPr id="4" name="Presentation title">
            <a:extLst>
              <a:ext uri="{FF2B5EF4-FFF2-40B4-BE49-F238E27FC236}">
                <a16:creationId xmlns:a16="http://schemas.microsoft.com/office/drawing/2014/main" id="{840E5651-83E0-4E3D-A14E-C354A6E3CC90}"/>
              </a:ext>
            </a:extLst>
          </p:cNvPr>
          <p:cNvSpPr txBox="1">
            <a:spLocks noGrp="1"/>
          </p:cNvSpPr>
          <p:nvPr>
            <p:ph type="title" hasCustomPrompt="1"/>
          </p:nvPr>
        </p:nvSpPr>
        <p:spPr>
          <a:xfrm>
            <a:off x="483300" y="2146201"/>
            <a:ext cx="5206300" cy="812899"/>
          </a:xfrm>
          <a:prstGeom prst="rect">
            <a:avLst/>
          </a:prstGeom>
        </p:spPr>
        <p:txBody>
          <a:bodyPr anchor="t">
            <a:noAutofit/>
          </a:bodyPr>
          <a:lstStyle>
            <a:lvl1pPr>
              <a:lnSpc>
                <a:spcPts val="4950"/>
              </a:lnSpc>
              <a:defRPr sz="4500">
                <a:solidFill>
                  <a:schemeClr val="bg1"/>
                </a:solidFill>
                <a:latin typeface="+mj-lt"/>
              </a:defRPr>
            </a:lvl1pPr>
          </a:lstStyle>
          <a:p>
            <a:r>
              <a:rPr lang="en-US" dirty="0"/>
              <a:t>Presentation title</a:t>
            </a:r>
            <a:endParaRPr dirty="0"/>
          </a:p>
        </p:txBody>
      </p:sp>
      <p:sp>
        <p:nvSpPr>
          <p:cNvPr id="14" name="Text Placeholder 13">
            <a:extLst>
              <a:ext uri="{FF2B5EF4-FFF2-40B4-BE49-F238E27FC236}">
                <a16:creationId xmlns:a16="http://schemas.microsoft.com/office/drawing/2014/main" id="{5F0BB121-6DCA-495A-8EC9-6D371CA213CC}"/>
              </a:ext>
            </a:extLst>
          </p:cNvPr>
          <p:cNvSpPr>
            <a:spLocks noGrp="1"/>
          </p:cNvSpPr>
          <p:nvPr>
            <p:ph type="body" sz="quarter" idx="10" hasCustomPrompt="1"/>
          </p:nvPr>
        </p:nvSpPr>
        <p:spPr>
          <a:xfrm>
            <a:off x="523385" y="4797326"/>
            <a:ext cx="1213148" cy="298450"/>
          </a:xfrm>
          <a:prstGeom prst="rect">
            <a:avLst/>
          </a:prstGeom>
        </p:spPr>
        <p:txBody>
          <a:bodyPr/>
          <a:lstStyle>
            <a:lvl1pPr marL="0" indent="0">
              <a:buNone/>
              <a:defRPr sz="1500">
                <a:solidFill>
                  <a:schemeClr val="bg1"/>
                </a:solidFill>
                <a:latin typeface="+mj-lt"/>
              </a:defRPr>
            </a:lvl1pPr>
            <a:lvl2pPr>
              <a:defRPr sz="1600"/>
            </a:lvl2pPr>
            <a:lvl3pPr>
              <a:defRPr sz="1600"/>
            </a:lvl3pPr>
            <a:lvl4pPr>
              <a:defRPr sz="1600"/>
            </a:lvl4pPr>
            <a:lvl5pPr>
              <a:defRPr sz="1600"/>
            </a:lvl5pPr>
          </a:lstStyle>
          <a:p>
            <a:pPr lvl="0"/>
            <a:r>
              <a:rPr lang="en-GB" dirty="0"/>
              <a:t>July 2020</a:t>
            </a:r>
            <a:endParaRPr lang="en-US" dirty="0"/>
          </a:p>
        </p:txBody>
      </p:sp>
      <p:sp>
        <p:nvSpPr>
          <p:cNvPr id="15" name="Text Placeholder 13">
            <a:extLst>
              <a:ext uri="{FF2B5EF4-FFF2-40B4-BE49-F238E27FC236}">
                <a16:creationId xmlns:a16="http://schemas.microsoft.com/office/drawing/2014/main" id="{2B33C97A-F635-4A59-A570-1C73F53375E7}"/>
              </a:ext>
            </a:extLst>
          </p:cNvPr>
          <p:cNvSpPr>
            <a:spLocks noGrp="1"/>
          </p:cNvSpPr>
          <p:nvPr>
            <p:ph type="body" sz="quarter" idx="11" hasCustomPrompt="1"/>
          </p:nvPr>
        </p:nvSpPr>
        <p:spPr>
          <a:xfrm>
            <a:off x="530135" y="5091708"/>
            <a:ext cx="2637324" cy="298450"/>
          </a:xfrm>
          <a:prstGeom prst="rect">
            <a:avLst/>
          </a:prstGeom>
        </p:spPr>
        <p:txBody>
          <a:bodyPr/>
          <a:lstStyle>
            <a:lvl1pPr marL="0" indent="0">
              <a:buNone/>
              <a:defRPr sz="1500">
                <a:solidFill>
                  <a:schemeClr val="bg1"/>
                </a:solidFill>
                <a:latin typeface="+mj-lt"/>
              </a:defRPr>
            </a:lvl1pPr>
            <a:lvl2pPr>
              <a:defRPr sz="1600"/>
            </a:lvl2pPr>
            <a:lvl3pPr>
              <a:defRPr sz="1600"/>
            </a:lvl3pPr>
            <a:lvl4pPr>
              <a:defRPr sz="1600"/>
            </a:lvl4pPr>
            <a:lvl5pPr>
              <a:defRPr sz="1600"/>
            </a:lvl5pPr>
          </a:lstStyle>
          <a:p>
            <a:pPr lvl="0"/>
            <a:r>
              <a:rPr lang="en-GB" dirty="0"/>
              <a:t>Asaf Yaniv  |  Lisa Bennett</a:t>
            </a:r>
          </a:p>
        </p:txBody>
      </p:sp>
      <p:sp>
        <p:nvSpPr>
          <p:cNvPr id="10" name="Footer Placeholder 4">
            <a:extLst>
              <a:ext uri="{FF2B5EF4-FFF2-40B4-BE49-F238E27FC236}">
                <a16:creationId xmlns:a16="http://schemas.microsoft.com/office/drawing/2014/main" id="{18C57E1D-68B3-49E4-9307-9419CFCCFCCC}"/>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474823D4-261C-4C68-8F01-943932307D81}"/>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16" name="Subtitle 2">
            <a:extLst>
              <a:ext uri="{FF2B5EF4-FFF2-40B4-BE49-F238E27FC236}">
                <a16:creationId xmlns:a16="http://schemas.microsoft.com/office/drawing/2014/main" id="{51CCACD9-4EA7-44D0-AE27-10235BD0CE17}"/>
              </a:ext>
            </a:extLst>
          </p:cNvPr>
          <p:cNvSpPr>
            <a:spLocks noGrp="1"/>
          </p:cNvSpPr>
          <p:nvPr>
            <p:ph type="subTitle" idx="1" hasCustomPrompt="1"/>
          </p:nvPr>
        </p:nvSpPr>
        <p:spPr>
          <a:xfrm>
            <a:off x="538827" y="2989361"/>
            <a:ext cx="4876800" cy="528241"/>
          </a:xfrm>
          <a:prstGeom prst="rect">
            <a:avLst/>
          </a:prstGeom>
        </p:spPr>
        <p:txBody>
          <a:bodyPr/>
          <a:lstStyle>
            <a:lvl1pPr marL="0" indent="0" algn="l">
              <a:buNone/>
              <a:defRPr lang="en-US" sz="2200" b="0" i="0" u="none" strike="noStrike" cap="none" spc="0" baseline="0" dirty="0" smtClean="0">
                <a:solidFill>
                  <a:schemeClr val="bg1"/>
                </a:solidFill>
                <a:uFillTx/>
                <a:latin typeface="Centra No1"/>
                <a:ea typeface="Centra No1"/>
                <a:cs typeface="Centra No1"/>
                <a:sym typeface="Centra No1"/>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This is a cover slide with video</a:t>
            </a:r>
          </a:p>
        </p:txBody>
      </p:sp>
    </p:spTree>
    <p:extLst>
      <p:ext uri="{BB962C8B-B14F-4D97-AF65-F5344CB8AC3E}">
        <p14:creationId xmlns:p14="http://schemas.microsoft.com/office/powerpoint/2010/main" val="286968043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2_Text and Video">
    <p:bg>
      <p:bgPr>
        <a:solidFill>
          <a:schemeClr val="accent6"/>
        </a:solidFill>
        <a:effectLst/>
      </p:bgPr>
    </p:bg>
    <p:spTree>
      <p:nvGrpSpPr>
        <p:cNvPr id="1" name=""/>
        <p:cNvGrpSpPr/>
        <p:nvPr/>
      </p:nvGrpSpPr>
      <p:grpSpPr>
        <a:xfrm>
          <a:off x="0" y="0"/>
          <a:ext cx="0" cy="0"/>
          <a:chOff x="0" y="0"/>
          <a:chExt cx="0" cy="0"/>
        </a:xfrm>
      </p:grpSpPr>
      <p:pic>
        <p:nvPicPr>
          <p:cNvPr id="2" name="poepleinphone_slide_red">
            <a:hlinkClick r:id="" action="ppaction://media"/>
            <a:extLst>
              <a:ext uri="{FF2B5EF4-FFF2-40B4-BE49-F238E27FC236}">
                <a16:creationId xmlns:a16="http://schemas.microsoft.com/office/drawing/2014/main" id="{CE6F51B7-6D1B-4D56-9B3B-C45EC67FBE0A}"/>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19" name="text goes here, of one or two lines.">
            <a:extLst>
              <a:ext uri="{FF2B5EF4-FFF2-40B4-BE49-F238E27FC236}">
                <a16:creationId xmlns:a16="http://schemas.microsoft.com/office/drawing/2014/main" id="{12532310-321F-4EE5-9C4D-B521CB7C40CD}"/>
              </a:ext>
            </a:extLst>
          </p:cNvPr>
          <p:cNvSpPr txBox="1">
            <a:spLocks noGrp="1"/>
          </p:cNvSpPr>
          <p:nvPr>
            <p:ph type="body" sz="quarter" idx="18" hasCustomPrompt="1"/>
          </p:nvPr>
        </p:nvSpPr>
        <p:spPr>
          <a:xfrm>
            <a:off x="6649451" y="1413534"/>
            <a:ext cx="4839534" cy="367858"/>
          </a:xfrm>
          <a:prstGeom prst="rect">
            <a:avLst/>
          </a:prstGeom>
        </p:spPr>
        <p:txBody>
          <a:bodyPr wrap="square" anchor="t">
            <a:spAutoFit/>
          </a:bodyPr>
          <a:lstStyle>
            <a:lvl1pPr marL="0" indent="0">
              <a:buSzTx/>
              <a:buNone/>
              <a:defRPr sz="1800">
                <a:solidFill>
                  <a:schemeClr val="tx1"/>
                </a:solidFill>
                <a:latin typeface="Centra No1 Medium" pitchFamily="50" charset="0"/>
                <a:ea typeface="Centra No1 Medium" pitchFamily="50" charset="0"/>
              </a:defRPr>
            </a:lvl1pPr>
          </a:lstStyle>
          <a:p>
            <a:r>
              <a:rPr lang="en-GB" dirty="0"/>
              <a:t>This is s text slide with video</a:t>
            </a:r>
          </a:p>
        </p:txBody>
      </p:sp>
      <p:sp>
        <p:nvSpPr>
          <p:cNvPr id="21" name="text goes here, of one or two lines.">
            <a:extLst>
              <a:ext uri="{FF2B5EF4-FFF2-40B4-BE49-F238E27FC236}">
                <a16:creationId xmlns:a16="http://schemas.microsoft.com/office/drawing/2014/main" id="{CC64E44C-2566-4E64-86F2-F24C67F739F1}"/>
              </a:ext>
            </a:extLst>
          </p:cNvPr>
          <p:cNvSpPr txBox="1">
            <a:spLocks noGrp="1"/>
          </p:cNvSpPr>
          <p:nvPr>
            <p:ph type="body" sz="quarter" idx="19" hasCustomPrompt="1"/>
          </p:nvPr>
        </p:nvSpPr>
        <p:spPr>
          <a:xfrm>
            <a:off x="6650409" y="1993377"/>
            <a:ext cx="4777616" cy="3175356"/>
          </a:xfrm>
          <a:prstGeom prst="rect">
            <a:avLst/>
          </a:prstGeom>
        </p:spPr>
        <p:txBody>
          <a:bodyPr wrap="square" anchor="t">
            <a:spAutoFit/>
          </a:bodyPr>
          <a:lstStyle>
            <a:lvl1pPr marL="0" indent="0">
              <a:buSzTx/>
              <a:buNone/>
              <a:defRPr sz="1500">
                <a:solidFill>
                  <a:schemeClr val="tx1"/>
                </a:solidFill>
                <a:latin typeface="Source Sans Pro" panose="020B0503030403020204" pitchFamily="34" charset="0"/>
                <a:ea typeface="Source Sans Pro" panose="020B0503030403020204" pitchFamily="34"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a:t>
            </a:r>
          </a:p>
        </p:txBody>
      </p:sp>
      <p:pic>
        <p:nvPicPr>
          <p:cNvPr id="24" name="Kaltura_Logo_Horizontal_White_big_Kaltura_Logo_Horizontal_White.png" descr="Kaltura_Logo_Horizontal_White_big_Kaltura_Logo_Horizontal_White.png">
            <a:extLst>
              <a:ext uri="{FF2B5EF4-FFF2-40B4-BE49-F238E27FC236}">
                <a16:creationId xmlns:a16="http://schemas.microsoft.com/office/drawing/2014/main" id="{37645940-0503-4E04-A9E4-B7D1EDDB26D5}"/>
              </a:ext>
            </a:extLst>
          </p:cNvPr>
          <p:cNvPicPr>
            <a:picLocks noChangeAspect="1"/>
          </p:cNvPicPr>
          <p:nvPr/>
        </p:nvPicPr>
        <p:blipFill>
          <a:blip r:embed="rId5"/>
          <a:stretch>
            <a:fillRect/>
          </a:stretch>
        </p:blipFill>
        <p:spPr>
          <a:xfrm>
            <a:off x="10743669" y="6334683"/>
            <a:ext cx="1120391" cy="288288"/>
          </a:xfrm>
          <a:prstGeom prst="rect">
            <a:avLst/>
          </a:prstGeom>
          <a:ln w="12700">
            <a:miter lim="400000"/>
          </a:ln>
        </p:spPr>
      </p:pic>
      <p:sp>
        <p:nvSpPr>
          <p:cNvPr id="9" name="Footer Placeholder 4">
            <a:extLst>
              <a:ext uri="{FF2B5EF4-FFF2-40B4-BE49-F238E27FC236}">
                <a16:creationId xmlns:a16="http://schemas.microsoft.com/office/drawing/2014/main" id="{7D5C96AA-5075-452F-8DFE-E3CEFD6058D6}"/>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0" name="Slide Number Placeholder 5">
            <a:extLst>
              <a:ext uri="{FF2B5EF4-FFF2-40B4-BE49-F238E27FC236}">
                <a16:creationId xmlns:a16="http://schemas.microsoft.com/office/drawing/2014/main" id="{0CBCFBEA-4AED-4A0A-A46B-06DAC6362FD5}"/>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179967033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extLst>
    <p:ext uri="{DCECCB84-F9BA-43D5-87BE-67443E8EF086}">
      <p15:sldGuideLst xmlns:p15="http://schemas.microsoft.com/office/powerpoint/2012/main">
        <p15:guide id="3" pos="393">
          <p15:clr>
            <a:srgbClr val="000000"/>
          </p15:clr>
        </p15:guide>
        <p15:guide id="4" pos="4248">
          <p15:clr>
            <a:srgbClr val="00000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6_Text and image">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AFC314-506F-460C-A6AC-7A07B74D441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text goes here, of one or two lines.">
            <a:extLst>
              <a:ext uri="{FF2B5EF4-FFF2-40B4-BE49-F238E27FC236}">
                <a16:creationId xmlns:a16="http://schemas.microsoft.com/office/drawing/2014/main" id="{12532310-321F-4EE5-9C4D-B521CB7C40CD}"/>
              </a:ext>
            </a:extLst>
          </p:cNvPr>
          <p:cNvSpPr txBox="1">
            <a:spLocks noGrp="1"/>
          </p:cNvSpPr>
          <p:nvPr>
            <p:ph type="body" sz="quarter" idx="18" hasCustomPrompt="1"/>
          </p:nvPr>
        </p:nvSpPr>
        <p:spPr>
          <a:xfrm>
            <a:off x="529183" y="1413534"/>
            <a:ext cx="4839534" cy="367858"/>
          </a:xfrm>
          <a:prstGeom prst="rect">
            <a:avLst/>
          </a:prstGeom>
        </p:spPr>
        <p:txBody>
          <a:bodyPr wrap="square" anchor="t">
            <a:spAutoFit/>
          </a:bodyPr>
          <a:lstStyle>
            <a:lvl1pPr marL="0" indent="0">
              <a:buSzTx/>
              <a:buNone/>
              <a:defRPr sz="1800">
                <a:solidFill>
                  <a:schemeClr val="tx1"/>
                </a:solidFill>
                <a:latin typeface="Centra No1 Medium" pitchFamily="50" charset="0"/>
                <a:ea typeface="Centra No1 Medium" pitchFamily="50" charset="0"/>
              </a:defRPr>
            </a:lvl1pPr>
          </a:lstStyle>
          <a:p>
            <a:r>
              <a:rPr lang="en-GB" dirty="0"/>
              <a:t>This is s text slide with image</a:t>
            </a:r>
          </a:p>
        </p:txBody>
      </p:sp>
      <p:sp>
        <p:nvSpPr>
          <p:cNvPr id="21" name="text goes here, of one or two lines.">
            <a:extLst>
              <a:ext uri="{FF2B5EF4-FFF2-40B4-BE49-F238E27FC236}">
                <a16:creationId xmlns:a16="http://schemas.microsoft.com/office/drawing/2014/main" id="{CC64E44C-2566-4E64-86F2-F24C67F739F1}"/>
              </a:ext>
            </a:extLst>
          </p:cNvPr>
          <p:cNvSpPr txBox="1">
            <a:spLocks noGrp="1"/>
          </p:cNvSpPr>
          <p:nvPr>
            <p:ph type="body" sz="quarter" idx="19" hasCustomPrompt="1"/>
          </p:nvPr>
        </p:nvSpPr>
        <p:spPr>
          <a:xfrm>
            <a:off x="530141" y="1993377"/>
            <a:ext cx="4777616" cy="3175356"/>
          </a:xfrm>
          <a:prstGeom prst="rect">
            <a:avLst/>
          </a:prstGeom>
        </p:spPr>
        <p:txBody>
          <a:bodyPr wrap="square" anchor="t">
            <a:spAutoFit/>
          </a:bodyPr>
          <a:lstStyle>
            <a:lvl1pPr marL="0" indent="0">
              <a:buSzTx/>
              <a:buNone/>
              <a:defRPr sz="1500">
                <a:solidFill>
                  <a:schemeClr val="tx1"/>
                </a:solidFill>
                <a:latin typeface="Source Sans Pro" panose="020B0503030403020204" pitchFamily="34" charset="0"/>
                <a:ea typeface="Source Sans Pro" panose="020B0503030403020204" pitchFamily="34"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a:t>
            </a:r>
          </a:p>
        </p:txBody>
      </p:sp>
      <p:sp>
        <p:nvSpPr>
          <p:cNvPr id="9" name="Footer Placeholder 4">
            <a:extLst>
              <a:ext uri="{FF2B5EF4-FFF2-40B4-BE49-F238E27FC236}">
                <a16:creationId xmlns:a16="http://schemas.microsoft.com/office/drawing/2014/main" id="{7036C40B-7CBC-45ED-95D3-9FCC903A1B0C}"/>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0" name="Slide Number Placeholder 5">
            <a:extLst>
              <a:ext uri="{FF2B5EF4-FFF2-40B4-BE49-F238E27FC236}">
                <a16:creationId xmlns:a16="http://schemas.microsoft.com/office/drawing/2014/main" id="{158C22E5-AFA6-453D-B03E-A83AA0CEB75A}"/>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2035195346"/>
      </p:ext>
    </p:extLst>
  </p:cSld>
  <p:clrMapOvr>
    <a:masterClrMapping/>
  </p:clrMapOvr>
  <p:transition spd="med"/>
  <p:extLst>
    <p:ext uri="{DCECCB84-F9BA-43D5-87BE-67443E8EF086}">
      <p15:sldGuideLst xmlns:p15="http://schemas.microsoft.com/office/powerpoint/2012/main">
        <p15:guide id="3" pos="393">
          <p15:clr>
            <a:srgbClr val="000000"/>
          </p15:clr>
        </p15:guide>
        <p15:guide id="4" pos="4248">
          <p15:clr>
            <a:srgbClr val="00000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5_Text and image">
    <p:bg>
      <p:bgPr>
        <a:solidFill>
          <a:schemeClr val="accent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A4A88C-82EB-487A-8E05-F2D1782491B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text goes here, of one or two lines.">
            <a:extLst>
              <a:ext uri="{FF2B5EF4-FFF2-40B4-BE49-F238E27FC236}">
                <a16:creationId xmlns:a16="http://schemas.microsoft.com/office/drawing/2014/main" id="{12532310-321F-4EE5-9C4D-B521CB7C40CD}"/>
              </a:ext>
            </a:extLst>
          </p:cNvPr>
          <p:cNvSpPr txBox="1">
            <a:spLocks noGrp="1"/>
          </p:cNvSpPr>
          <p:nvPr>
            <p:ph type="body" sz="quarter" idx="18" hasCustomPrompt="1"/>
          </p:nvPr>
        </p:nvSpPr>
        <p:spPr>
          <a:xfrm>
            <a:off x="6649451" y="1413534"/>
            <a:ext cx="4839534" cy="367858"/>
          </a:xfrm>
          <a:prstGeom prst="rect">
            <a:avLst/>
          </a:prstGeom>
        </p:spPr>
        <p:txBody>
          <a:bodyPr wrap="square" anchor="t">
            <a:spAutoFit/>
          </a:bodyPr>
          <a:lstStyle>
            <a:lvl1pPr marL="0" indent="0">
              <a:buSzTx/>
              <a:buNone/>
              <a:defRPr sz="1800">
                <a:solidFill>
                  <a:schemeClr val="tx1"/>
                </a:solidFill>
                <a:latin typeface="Centra No1 Medium" pitchFamily="50" charset="0"/>
                <a:ea typeface="Centra No1 Medium" pitchFamily="50" charset="0"/>
              </a:defRPr>
            </a:lvl1pPr>
          </a:lstStyle>
          <a:p>
            <a:r>
              <a:rPr lang="en-GB" dirty="0"/>
              <a:t>This is s text slide with image</a:t>
            </a:r>
          </a:p>
        </p:txBody>
      </p:sp>
      <p:sp>
        <p:nvSpPr>
          <p:cNvPr id="21" name="text goes here, of one or two lines.">
            <a:extLst>
              <a:ext uri="{FF2B5EF4-FFF2-40B4-BE49-F238E27FC236}">
                <a16:creationId xmlns:a16="http://schemas.microsoft.com/office/drawing/2014/main" id="{CC64E44C-2566-4E64-86F2-F24C67F739F1}"/>
              </a:ext>
            </a:extLst>
          </p:cNvPr>
          <p:cNvSpPr txBox="1">
            <a:spLocks noGrp="1"/>
          </p:cNvSpPr>
          <p:nvPr>
            <p:ph type="body" sz="quarter" idx="19" hasCustomPrompt="1"/>
          </p:nvPr>
        </p:nvSpPr>
        <p:spPr>
          <a:xfrm>
            <a:off x="6650409" y="1993377"/>
            <a:ext cx="4777616" cy="3175356"/>
          </a:xfrm>
          <a:prstGeom prst="rect">
            <a:avLst/>
          </a:prstGeom>
        </p:spPr>
        <p:txBody>
          <a:bodyPr wrap="square" anchor="t">
            <a:spAutoFit/>
          </a:bodyPr>
          <a:lstStyle>
            <a:lvl1pPr marL="0" indent="0">
              <a:buSzTx/>
              <a:buNone/>
              <a:defRPr sz="1500">
                <a:solidFill>
                  <a:schemeClr val="tx1"/>
                </a:solidFill>
                <a:latin typeface="Source Sans Pro" panose="020B0503030403020204" pitchFamily="34" charset="0"/>
                <a:ea typeface="Source Sans Pro" panose="020B0503030403020204" pitchFamily="34"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a:t>
            </a:r>
          </a:p>
        </p:txBody>
      </p:sp>
      <p:sp>
        <p:nvSpPr>
          <p:cNvPr id="9" name="Footer Placeholder 4">
            <a:extLst>
              <a:ext uri="{FF2B5EF4-FFF2-40B4-BE49-F238E27FC236}">
                <a16:creationId xmlns:a16="http://schemas.microsoft.com/office/drawing/2014/main" id="{7D5C96AA-5075-452F-8DFE-E3CEFD6058D6}"/>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0" name="Slide Number Placeholder 5">
            <a:extLst>
              <a:ext uri="{FF2B5EF4-FFF2-40B4-BE49-F238E27FC236}">
                <a16:creationId xmlns:a16="http://schemas.microsoft.com/office/drawing/2014/main" id="{0CBCFBEA-4AED-4A0A-A46B-06DAC6362FD5}"/>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3097483662"/>
      </p:ext>
    </p:extLst>
  </p:cSld>
  <p:clrMapOvr>
    <a:masterClrMapping/>
  </p:clrMapOvr>
  <p:transition spd="med"/>
  <p:extLst>
    <p:ext uri="{DCECCB84-F9BA-43D5-87BE-67443E8EF086}">
      <p15:sldGuideLst xmlns:p15="http://schemas.microsoft.com/office/powerpoint/2012/main">
        <p15:guide id="3" pos="393">
          <p15:clr>
            <a:srgbClr val="000000"/>
          </p15:clr>
        </p15:guide>
        <p15:guide id="4" pos="4248">
          <p15:clr>
            <a:srgbClr val="00000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4_Text and image">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E0443C-E16C-4B13-A99E-AA3509025CC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text goes here, of one or two lines.">
            <a:extLst>
              <a:ext uri="{FF2B5EF4-FFF2-40B4-BE49-F238E27FC236}">
                <a16:creationId xmlns:a16="http://schemas.microsoft.com/office/drawing/2014/main" id="{12532310-321F-4EE5-9C4D-B521CB7C40CD}"/>
              </a:ext>
            </a:extLst>
          </p:cNvPr>
          <p:cNvSpPr txBox="1">
            <a:spLocks noGrp="1"/>
          </p:cNvSpPr>
          <p:nvPr>
            <p:ph type="body" sz="quarter" idx="18" hasCustomPrompt="1"/>
          </p:nvPr>
        </p:nvSpPr>
        <p:spPr>
          <a:xfrm>
            <a:off x="6649451" y="1413534"/>
            <a:ext cx="4839534" cy="367858"/>
          </a:xfrm>
          <a:prstGeom prst="rect">
            <a:avLst/>
          </a:prstGeom>
        </p:spPr>
        <p:txBody>
          <a:bodyPr wrap="square" anchor="t">
            <a:spAutoFit/>
          </a:bodyPr>
          <a:lstStyle>
            <a:lvl1pPr marL="0" indent="0">
              <a:buSzTx/>
              <a:buNone/>
              <a:defRPr sz="1800">
                <a:solidFill>
                  <a:schemeClr val="tx1"/>
                </a:solidFill>
                <a:latin typeface="Centra No1 Medium" pitchFamily="50" charset="0"/>
                <a:ea typeface="Centra No1 Medium" pitchFamily="50" charset="0"/>
              </a:defRPr>
            </a:lvl1pPr>
          </a:lstStyle>
          <a:p>
            <a:r>
              <a:rPr lang="en-GB" dirty="0"/>
              <a:t>This is s text slide with image</a:t>
            </a:r>
          </a:p>
        </p:txBody>
      </p:sp>
      <p:sp>
        <p:nvSpPr>
          <p:cNvPr id="21" name="text goes here, of one or two lines.">
            <a:extLst>
              <a:ext uri="{FF2B5EF4-FFF2-40B4-BE49-F238E27FC236}">
                <a16:creationId xmlns:a16="http://schemas.microsoft.com/office/drawing/2014/main" id="{CC64E44C-2566-4E64-86F2-F24C67F739F1}"/>
              </a:ext>
            </a:extLst>
          </p:cNvPr>
          <p:cNvSpPr txBox="1">
            <a:spLocks noGrp="1"/>
          </p:cNvSpPr>
          <p:nvPr>
            <p:ph type="body" sz="quarter" idx="19" hasCustomPrompt="1"/>
          </p:nvPr>
        </p:nvSpPr>
        <p:spPr>
          <a:xfrm>
            <a:off x="6650409" y="1993377"/>
            <a:ext cx="4777616" cy="3175356"/>
          </a:xfrm>
          <a:prstGeom prst="rect">
            <a:avLst/>
          </a:prstGeom>
        </p:spPr>
        <p:txBody>
          <a:bodyPr wrap="square" anchor="t">
            <a:spAutoFit/>
          </a:bodyPr>
          <a:lstStyle>
            <a:lvl1pPr marL="0" indent="0">
              <a:buSzTx/>
              <a:buNone/>
              <a:defRPr sz="1500">
                <a:solidFill>
                  <a:schemeClr val="tx1"/>
                </a:solidFill>
                <a:latin typeface="Source Sans Pro" panose="020B0503030403020204" pitchFamily="34" charset="0"/>
                <a:ea typeface="Source Sans Pro" panose="020B0503030403020204" pitchFamily="34"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a:t>
            </a:r>
          </a:p>
        </p:txBody>
      </p:sp>
      <p:sp>
        <p:nvSpPr>
          <p:cNvPr id="8" name="Footer Placeholder 4">
            <a:extLst>
              <a:ext uri="{FF2B5EF4-FFF2-40B4-BE49-F238E27FC236}">
                <a16:creationId xmlns:a16="http://schemas.microsoft.com/office/drawing/2014/main" id="{BD9EFDE7-5F38-4A39-B73F-E1B6EACBC596}"/>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9" name="Slide Number Placeholder 5">
            <a:extLst>
              <a:ext uri="{FF2B5EF4-FFF2-40B4-BE49-F238E27FC236}">
                <a16:creationId xmlns:a16="http://schemas.microsoft.com/office/drawing/2014/main" id="{EBABD322-591B-43DB-AA72-719AB4804CCA}"/>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1241142385"/>
      </p:ext>
    </p:extLst>
  </p:cSld>
  <p:clrMapOvr>
    <a:masterClrMapping/>
  </p:clrMapOvr>
  <p:transition spd="med"/>
  <p:extLst>
    <p:ext uri="{DCECCB84-F9BA-43D5-87BE-67443E8EF086}">
      <p15:sldGuideLst xmlns:p15="http://schemas.microsoft.com/office/powerpoint/2012/main">
        <p15:guide id="3" pos="393">
          <p15:clr>
            <a:srgbClr val="000000"/>
          </p15:clr>
        </p15:guide>
        <p15:guide id="4" pos="4248">
          <p15:clr>
            <a:srgbClr val="00000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0_Text and image slide">
    <p:bg>
      <p:bgPr>
        <a:solidFill>
          <a:schemeClr val="accent3"/>
        </a:solidFill>
        <a:effectLst/>
      </p:bgPr>
    </p:bg>
    <p:spTree>
      <p:nvGrpSpPr>
        <p:cNvPr id="1" name=""/>
        <p:cNvGrpSpPr/>
        <p:nvPr/>
      </p:nvGrpSpPr>
      <p:grpSpPr>
        <a:xfrm>
          <a:off x="0" y="0"/>
          <a:ext cx="0" cy="0"/>
          <a:chOff x="0" y="0"/>
          <a:chExt cx="0" cy="0"/>
        </a:xfrm>
      </p:grpSpPr>
      <p:pic>
        <p:nvPicPr>
          <p:cNvPr id="10" name="Kaltura_shapes_vertical_stirpes_dark turquoise.png" descr="Kaltura_shapes_vertical_stirpes_dark turquoise.png">
            <a:extLst>
              <a:ext uri="{FF2B5EF4-FFF2-40B4-BE49-F238E27FC236}">
                <a16:creationId xmlns:a16="http://schemas.microsoft.com/office/drawing/2014/main" id="{A9516C66-F133-4C1C-A7D7-67301F351A43}"/>
              </a:ext>
            </a:extLst>
          </p:cNvPr>
          <p:cNvPicPr>
            <a:picLocks noChangeAspect="1"/>
          </p:cNvPicPr>
          <p:nvPr userDrawn="1"/>
        </p:nvPicPr>
        <p:blipFill rotWithShape="1">
          <a:blip r:embed="rId2"/>
          <a:srcRect l="12626" t="9018"/>
          <a:stretch/>
        </p:blipFill>
        <p:spPr>
          <a:xfrm>
            <a:off x="0" y="-1"/>
            <a:ext cx="5923103" cy="6100463"/>
          </a:xfrm>
          <a:prstGeom prst="rect">
            <a:avLst/>
          </a:prstGeom>
          <a:ln w="12700">
            <a:miter lim="400000"/>
          </a:ln>
        </p:spPr>
      </p:pic>
      <p:pic>
        <p:nvPicPr>
          <p:cNvPr id="5" name="Picture 4" descr="A person holding a fish&#10;&#10;Description automatically generated">
            <a:extLst>
              <a:ext uri="{FF2B5EF4-FFF2-40B4-BE49-F238E27FC236}">
                <a16:creationId xmlns:a16="http://schemas.microsoft.com/office/drawing/2014/main" id="{331DDABD-76BC-4D36-A2FA-711309F62F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19" y="-4472"/>
            <a:ext cx="5140152" cy="6862472"/>
          </a:xfrm>
          <a:prstGeom prst="rect">
            <a:avLst/>
          </a:prstGeom>
        </p:spPr>
      </p:pic>
      <p:sp>
        <p:nvSpPr>
          <p:cNvPr id="19" name="text goes here, of one or two lines.">
            <a:extLst>
              <a:ext uri="{FF2B5EF4-FFF2-40B4-BE49-F238E27FC236}">
                <a16:creationId xmlns:a16="http://schemas.microsoft.com/office/drawing/2014/main" id="{12532310-321F-4EE5-9C4D-B521CB7C40CD}"/>
              </a:ext>
            </a:extLst>
          </p:cNvPr>
          <p:cNvSpPr txBox="1">
            <a:spLocks noGrp="1"/>
          </p:cNvSpPr>
          <p:nvPr>
            <p:ph type="body" sz="quarter" idx="18" hasCustomPrompt="1"/>
          </p:nvPr>
        </p:nvSpPr>
        <p:spPr>
          <a:xfrm>
            <a:off x="6649451" y="1413534"/>
            <a:ext cx="4839534" cy="367858"/>
          </a:xfrm>
          <a:prstGeom prst="rect">
            <a:avLst/>
          </a:prstGeom>
        </p:spPr>
        <p:txBody>
          <a:bodyPr wrap="square" anchor="t">
            <a:spAutoFit/>
          </a:bodyPr>
          <a:lstStyle>
            <a:lvl1pPr marL="0" indent="0">
              <a:buSzTx/>
              <a:buNone/>
              <a:defRPr sz="1800">
                <a:solidFill>
                  <a:schemeClr val="bg1"/>
                </a:solidFill>
                <a:latin typeface="Centra No1 Medium" pitchFamily="50" charset="0"/>
                <a:ea typeface="Centra No1 Medium" pitchFamily="50" charset="0"/>
              </a:defRPr>
            </a:lvl1pPr>
          </a:lstStyle>
          <a:p>
            <a:r>
              <a:rPr lang="en-GB" dirty="0"/>
              <a:t>Text and image slide</a:t>
            </a:r>
          </a:p>
        </p:txBody>
      </p:sp>
      <p:sp>
        <p:nvSpPr>
          <p:cNvPr id="21" name="text goes here, of one or two lines.">
            <a:extLst>
              <a:ext uri="{FF2B5EF4-FFF2-40B4-BE49-F238E27FC236}">
                <a16:creationId xmlns:a16="http://schemas.microsoft.com/office/drawing/2014/main" id="{CC64E44C-2566-4E64-86F2-F24C67F739F1}"/>
              </a:ext>
            </a:extLst>
          </p:cNvPr>
          <p:cNvSpPr txBox="1">
            <a:spLocks noGrp="1"/>
          </p:cNvSpPr>
          <p:nvPr>
            <p:ph type="body" sz="quarter" idx="19" hasCustomPrompt="1"/>
          </p:nvPr>
        </p:nvSpPr>
        <p:spPr>
          <a:xfrm>
            <a:off x="6650409" y="1993377"/>
            <a:ext cx="4777616" cy="3175356"/>
          </a:xfrm>
          <a:prstGeom prst="rect">
            <a:avLst/>
          </a:prstGeom>
        </p:spPr>
        <p:txBody>
          <a:bodyPr wrap="square" anchor="t">
            <a:spAutoFit/>
          </a:bodyPr>
          <a:lstStyle>
            <a:lvl1pPr marL="0" indent="0">
              <a:buSzTx/>
              <a:buNone/>
              <a:defRPr sz="1500">
                <a:solidFill>
                  <a:schemeClr val="bg1"/>
                </a:solidFill>
                <a:latin typeface="Source Sans Pro" panose="020B0503030403020204" pitchFamily="34" charset="0"/>
                <a:ea typeface="Source Sans Pro" panose="020B0503030403020204" pitchFamily="34"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a:t>
            </a:r>
          </a:p>
        </p:txBody>
      </p:sp>
      <p:sp>
        <p:nvSpPr>
          <p:cNvPr id="13" name="Footer Placeholder 4">
            <a:extLst>
              <a:ext uri="{FF2B5EF4-FFF2-40B4-BE49-F238E27FC236}">
                <a16:creationId xmlns:a16="http://schemas.microsoft.com/office/drawing/2014/main" id="{8A43B92B-41DE-4E11-B6A7-E4EFCA6D80E0}"/>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14" name="Slide Number Placeholder 5">
            <a:extLst>
              <a:ext uri="{FF2B5EF4-FFF2-40B4-BE49-F238E27FC236}">
                <a16:creationId xmlns:a16="http://schemas.microsoft.com/office/drawing/2014/main" id="{DD4E460D-34F7-4955-884F-AB6AFB15767C}"/>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pic>
        <p:nvPicPr>
          <p:cNvPr id="2" name="Kaltura_Logo_Horizontal_black_big.png" descr="Kaltura_Logo_Horizontal_black_big.png">
            <a:extLst>
              <a:ext uri="{FF2B5EF4-FFF2-40B4-BE49-F238E27FC236}">
                <a16:creationId xmlns:a16="http://schemas.microsoft.com/office/drawing/2014/main" id="{2AE0DBBC-CCDF-4A9C-9757-41B7B374DAA2}"/>
              </a:ext>
            </a:extLst>
          </p:cNvPr>
          <p:cNvPicPr>
            <a:picLocks noChangeAspect="1"/>
          </p:cNvPicPr>
          <p:nvPr userDrawn="1"/>
        </p:nvPicPr>
        <p:blipFill>
          <a:blip r:embed="rId4"/>
          <a:srcRect t="54" b="54"/>
          <a:stretch>
            <a:fillRect/>
          </a:stretch>
        </p:blipFill>
        <p:spPr>
          <a:xfrm>
            <a:off x="10747335" y="6335017"/>
            <a:ext cx="1119270" cy="288000"/>
          </a:xfrm>
          <a:prstGeom prst="rect">
            <a:avLst/>
          </a:prstGeom>
          <a:ln w="12700">
            <a:miter lim="400000"/>
          </a:ln>
        </p:spPr>
      </p:pic>
    </p:spTree>
    <p:extLst>
      <p:ext uri="{BB962C8B-B14F-4D97-AF65-F5344CB8AC3E}">
        <p14:creationId xmlns:p14="http://schemas.microsoft.com/office/powerpoint/2010/main" val="1880744439"/>
      </p:ext>
    </p:extLst>
  </p:cSld>
  <p:clrMapOvr>
    <a:masterClrMapping/>
  </p:clrMapOvr>
  <p:transition spd="med"/>
  <p:extLst>
    <p:ext uri="{DCECCB84-F9BA-43D5-87BE-67443E8EF086}">
      <p15:sldGuideLst xmlns:p15="http://schemas.microsoft.com/office/powerpoint/2012/main">
        <p15:guide id="3" pos="393">
          <p15:clr>
            <a:srgbClr val="000000"/>
          </p15:clr>
        </p15:guide>
        <p15:guide id="4" pos="4271" userDrawn="1">
          <p15:clr>
            <a:srgbClr val="00000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Text and image slide">
    <p:bg>
      <p:bgPr>
        <a:solidFill>
          <a:schemeClr val="accent2"/>
        </a:solidFill>
        <a:effectLst/>
      </p:bgPr>
    </p:bg>
    <p:spTree>
      <p:nvGrpSpPr>
        <p:cNvPr id="1" name=""/>
        <p:cNvGrpSpPr/>
        <p:nvPr/>
      </p:nvGrpSpPr>
      <p:grpSpPr>
        <a:xfrm>
          <a:off x="0" y="0"/>
          <a:ext cx="0" cy="0"/>
          <a:chOff x="0" y="0"/>
          <a:chExt cx="0" cy="0"/>
        </a:xfrm>
      </p:grpSpPr>
      <p:pic>
        <p:nvPicPr>
          <p:cNvPr id="15" name="Kaltura_shapes_spiral_blue.png" descr="Kaltura_shapes_spiral_blue.png">
            <a:extLst>
              <a:ext uri="{FF2B5EF4-FFF2-40B4-BE49-F238E27FC236}">
                <a16:creationId xmlns:a16="http://schemas.microsoft.com/office/drawing/2014/main" id="{8D4D1DEB-4011-8E4F-9B86-1FDEB1726BB5}"/>
              </a:ext>
            </a:extLst>
          </p:cNvPr>
          <p:cNvPicPr>
            <a:picLocks noChangeAspect="1"/>
          </p:cNvPicPr>
          <p:nvPr userDrawn="1"/>
        </p:nvPicPr>
        <p:blipFill>
          <a:blip r:embed="rId2"/>
          <a:srcRect/>
          <a:stretch>
            <a:fillRect/>
          </a:stretch>
        </p:blipFill>
        <p:spPr>
          <a:xfrm>
            <a:off x="6357672" y="-591983"/>
            <a:ext cx="6779031" cy="6705146"/>
          </a:xfrm>
          <a:prstGeom prst="rect">
            <a:avLst/>
          </a:prstGeom>
          <a:ln w="12700">
            <a:miter lim="400000"/>
          </a:ln>
        </p:spPr>
      </p:pic>
      <p:pic>
        <p:nvPicPr>
          <p:cNvPr id="3" name="Picture 2" descr="A person holding a fish&#10;&#10;Description automatically generated">
            <a:extLst>
              <a:ext uri="{FF2B5EF4-FFF2-40B4-BE49-F238E27FC236}">
                <a16:creationId xmlns:a16="http://schemas.microsoft.com/office/drawing/2014/main" id="{E0BFEB54-F414-4A7F-A29E-CCA8757781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6047304" y="8228"/>
            <a:ext cx="5140152" cy="6862472"/>
          </a:xfrm>
          <a:prstGeom prst="rect">
            <a:avLst/>
          </a:prstGeom>
        </p:spPr>
      </p:pic>
      <p:sp>
        <p:nvSpPr>
          <p:cNvPr id="19" name="text goes here, of one or two lines.">
            <a:extLst>
              <a:ext uri="{FF2B5EF4-FFF2-40B4-BE49-F238E27FC236}">
                <a16:creationId xmlns:a16="http://schemas.microsoft.com/office/drawing/2014/main" id="{12532310-321F-4EE5-9C4D-B521CB7C40CD}"/>
              </a:ext>
            </a:extLst>
          </p:cNvPr>
          <p:cNvSpPr txBox="1">
            <a:spLocks noGrp="1"/>
          </p:cNvSpPr>
          <p:nvPr>
            <p:ph type="body" sz="quarter" idx="18" hasCustomPrompt="1"/>
          </p:nvPr>
        </p:nvSpPr>
        <p:spPr>
          <a:xfrm>
            <a:off x="527393" y="1413534"/>
            <a:ext cx="4839534" cy="367858"/>
          </a:xfrm>
          <a:prstGeom prst="rect">
            <a:avLst/>
          </a:prstGeom>
        </p:spPr>
        <p:txBody>
          <a:bodyPr wrap="square" anchor="t">
            <a:spAutoFit/>
          </a:bodyPr>
          <a:lstStyle>
            <a:lvl1pPr marL="0" indent="0">
              <a:buSzTx/>
              <a:buNone/>
              <a:defRPr sz="1800">
                <a:solidFill>
                  <a:schemeClr val="bg1"/>
                </a:solidFill>
                <a:latin typeface="Centra No1 Medium" pitchFamily="50" charset="0"/>
                <a:ea typeface="Centra No1 Medium" pitchFamily="50" charset="0"/>
              </a:defRPr>
            </a:lvl1pPr>
          </a:lstStyle>
          <a:p>
            <a:r>
              <a:rPr lang="en-GB" dirty="0"/>
              <a:t>Text and image slide</a:t>
            </a:r>
          </a:p>
        </p:txBody>
      </p:sp>
      <p:sp>
        <p:nvSpPr>
          <p:cNvPr id="21" name="text goes here, of one or two lines.">
            <a:extLst>
              <a:ext uri="{FF2B5EF4-FFF2-40B4-BE49-F238E27FC236}">
                <a16:creationId xmlns:a16="http://schemas.microsoft.com/office/drawing/2014/main" id="{CC64E44C-2566-4E64-86F2-F24C67F739F1}"/>
              </a:ext>
            </a:extLst>
          </p:cNvPr>
          <p:cNvSpPr txBox="1">
            <a:spLocks noGrp="1"/>
          </p:cNvSpPr>
          <p:nvPr>
            <p:ph type="body" sz="quarter" idx="19" hasCustomPrompt="1"/>
          </p:nvPr>
        </p:nvSpPr>
        <p:spPr>
          <a:xfrm>
            <a:off x="528351" y="1993377"/>
            <a:ext cx="4777616" cy="3175356"/>
          </a:xfrm>
          <a:prstGeom prst="rect">
            <a:avLst/>
          </a:prstGeom>
        </p:spPr>
        <p:txBody>
          <a:bodyPr wrap="square" anchor="t">
            <a:spAutoFit/>
          </a:bodyPr>
          <a:lstStyle>
            <a:lvl1pPr marL="0" indent="0">
              <a:buSzTx/>
              <a:buNone/>
              <a:defRPr sz="1500">
                <a:solidFill>
                  <a:schemeClr val="bg1"/>
                </a:solidFill>
                <a:latin typeface="Source Sans Pro" panose="020B0503030403020204" pitchFamily="34" charset="0"/>
                <a:ea typeface="Source Sans Pro" panose="020B0503030403020204" pitchFamily="34"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a:t>
            </a:r>
          </a:p>
        </p:txBody>
      </p:sp>
      <p:pic>
        <p:nvPicPr>
          <p:cNvPr id="9" name="Kaltura_Logo_Horizontal_black_big.png" descr="Kaltura_Logo_Horizontal_black_big.png">
            <a:extLst>
              <a:ext uri="{FF2B5EF4-FFF2-40B4-BE49-F238E27FC236}">
                <a16:creationId xmlns:a16="http://schemas.microsoft.com/office/drawing/2014/main" id="{A5B10BE1-D458-4D4C-BAE5-2B019B0EC4AF}"/>
              </a:ext>
            </a:extLst>
          </p:cNvPr>
          <p:cNvPicPr>
            <a:picLocks noChangeAspect="1"/>
          </p:cNvPicPr>
          <p:nvPr/>
        </p:nvPicPr>
        <p:blipFill>
          <a:blip r:embed="rId4"/>
          <a:srcRect t="54" b="54"/>
          <a:stretch>
            <a:fillRect/>
          </a:stretch>
        </p:blipFill>
        <p:spPr>
          <a:xfrm>
            <a:off x="10747335" y="6335017"/>
            <a:ext cx="1119270" cy="288000"/>
          </a:xfrm>
          <a:prstGeom prst="rect">
            <a:avLst/>
          </a:prstGeom>
          <a:ln w="12700">
            <a:miter lim="400000"/>
          </a:ln>
        </p:spPr>
      </p:pic>
      <p:sp>
        <p:nvSpPr>
          <p:cNvPr id="12" name="Footer Placeholder 4">
            <a:extLst>
              <a:ext uri="{FF2B5EF4-FFF2-40B4-BE49-F238E27FC236}">
                <a16:creationId xmlns:a16="http://schemas.microsoft.com/office/drawing/2014/main" id="{4D4865AF-D11D-4382-BAD3-9A0B7F06DB1A}"/>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3F63A773-5933-4028-8666-C0A0BCE1022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209584028"/>
      </p:ext>
    </p:extLst>
  </p:cSld>
  <p:clrMapOvr>
    <a:masterClrMapping/>
  </p:clrMapOvr>
  <p:transition spd="med"/>
  <p:extLst>
    <p:ext uri="{DCECCB84-F9BA-43D5-87BE-67443E8EF086}">
      <p15:sldGuideLst xmlns:p15="http://schemas.microsoft.com/office/powerpoint/2012/main">
        <p15:guide id="3" pos="393">
          <p15:clr>
            <a:srgbClr val="000000"/>
          </p15:clr>
        </p15:guide>
        <p15:guide id="4" pos="4248">
          <p15:clr>
            <a:srgbClr val="00000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2_Text and image slide">
    <p:bg>
      <p:bgPr>
        <a:solidFill>
          <a:schemeClr val="tx2"/>
        </a:solidFill>
        <a:effectLst/>
      </p:bgPr>
    </p:bg>
    <p:spTree>
      <p:nvGrpSpPr>
        <p:cNvPr id="1" name=""/>
        <p:cNvGrpSpPr/>
        <p:nvPr/>
      </p:nvGrpSpPr>
      <p:grpSpPr>
        <a:xfrm>
          <a:off x="0" y="0"/>
          <a:ext cx="0" cy="0"/>
          <a:chOff x="0" y="0"/>
          <a:chExt cx="0" cy="0"/>
        </a:xfrm>
      </p:grpSpPr>
      <p:pic>
        <p:nvPicPr>
          <p:cNvPr id="12" name="Kaltura_shapes_sun_white.png" descr="Kaltura_shapes_sun_white.png">
            <a:extLst>
              <a:ext uri="{FF2B5EF4-FFF2-40B4-BE49-F238E27FC236}">
                <a16:creationId xmlns:a16="http://schemas.microsoft.com/office/drawing/2014/main" id="{E82641F4-D903-4673-8CB8-F60A464AF76B}"/>
              </a:ext>
            </a:extLst>
          </p:cNvPr>
          <p:cNvPicPr>
            <a:picLocks noChangeAspect="1"/>
          </p:cNvPicPr>
          <p:nvPr/>
        </p:nvPicPr>
        <p:blipFill>
          <a:blip r:embed="rId2"/>
          <a:stretch>
            <a:fillRect/>
          </a:stretch>
        </p:blipFill>
        <p:spPr>
          <a:xfrm>
            <a:off x="5903964" y="165790"/>
            <a:ext cx="6096839" cy="6030388"/>
          </a:xfrm>
          <a:prstGeom prst="rect">
            <a:avLst/>
          </a:prstGeom>
          <a:ln w="12700">
            <a:miter lim="400000"/>
          </a:ln>
        </p:spPr>
      </p:pic>
      <p:pic>
        <p:nvPicPr>
          <p:cNvPr id="3" name="Picture 2" descr="A picture containing person, holding, speaker, hand&#10;&#10;Description automatically generated">
            <a:extLst>
              <a:ext uri="{FF2B5EF4-FFF2-40B4-BE49-F238E27FC236}">
                <a16:creationId xmlns:a16="http://schemas.microsoft.com/office/drawing/2014/main" id="{57EF2ABE-ED80-41FC-86A9-51AE87E4DA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26474" y="496412"/>
            <a:ext cx="8991397" cy="6365980"/>
          </a:xfrm>
          <a:prstGeom prst="rect">
            <a:avLst/>
          </a:prstGeom>
        </p:spPr>
      </p:pic>
      <p:sp>
        <p:nvSpPr>
          <p:cNvPr id="19" name="text goes here, of one or two lines.">
            <a:extLst>
              <a:ext uri="{FF2B5EF4-FFF2-40B4-BE49-F238E27FC236}">
                <a16:creationId xmlns:a16="http://schemas.microsoft.com/office/drawing/2014/main" id="{12532310-321F-4EE5-9C4D-B521CB7C40CD}"/>
              </a:ext>
            </a:extLst>
          </p:cNvPr>
          <p:cNvSpPr txBox="1">
            <a:spLocks noGrp="1"/>
          </p:cNvSpPr>
          <p:nvPr>
            <p:ph type="body" sz="quarter" idx="18" hasCustomPrompt="1"/>
          </p:nvPr>
        </p:nvSpPr>
        <p:spPr>
          <a:xfrm>
            <a:off x="527393" y="1413534"/>
            <a:ext cx="4839534" cy="367858"/>
          </a:xfrm>
          <a:prstGeom prst="rect">
            <a:avLst/>
          </a:prstGeom>
        </p:spPr>
        <p:txBody>
          <a:bodyPr wrap="square" anchor="t">
            <a:spAutoFit/>
          </a:bodyPr>
          <a:lstStyle>
            <a:lvl1pPr marL="0" indent="0">
              <a:buSzTx/>
              <a:buNone/>
              <a:defRPr sz="1800">
                <a:solidFill>
                  <a:schemeClr val="bg1"/>
                </a:solidFill>
                <a:latin typeface="Centra No1 Medium" pitchFamily="50" charset="0"/>
                <a:ea typeface="Centra No1 Medium" pitchFamily="50" charset="0"/>
              </a:defRPr>
            </a:lvl1pPr>
          </a:lstStyle>
          <a:p>
            <a:r>
              <a:rPr lang="en-GB" dirty="0"/>
              <a:t>Text and image slide</a:t>
            </a:r>
          </a:p>
        </p:txBody>
      </p:sp>
      <p:sp>
        <p:nvSpPr>
          <p:cNvPr id="21" name="text goes here, of one or two lines.">
            <a:extLst>
              <a:ext uri="{FF2B5EF4-FFF2-40B4-BE49-F238E27FC236}">
                <a16:creationId xmlns:a16="http://schemas.microsoft.com/office/drawing/2014/main" id="{CC64E44C-2566-4E64-86F2-F24C67F739F1}"/>
              </a:ext>
            </a:extLst>
          </p:cNvPr>
          <p:cNvSpPr txBox="1">
            <a:spLocks noGrp="1"/>
          </p:cNvSpPr>
          <p:nvPr>
            <p:ph type="body" sz="quarter" idx="19" hasCustomPrompt="1"/>
          </p:nvPr>
        </p:nvSpPr>
        <p:spPr>
          <a:xfrm>
            <a:off x="528351" y="1993377"/>
            <a:ext cx="4777616" cy="3175356"/>
          </a:xfrm>
          <a:prstGeom prst="rect">
            <a:avLst/>
          </a:prstGeom>
        </p:spPr>
        <p:txBody>
          <a:bodyPr wrap="square" anchor="t">
            <a:spAutoFit/>
          </a:bodyPr>
          <a:lstStyle>
            <a:lvl1pPr marL="0" indent="0">
              <a:buSzTx/>
              <a:buNone/>
              <a:defRPr sz="1500">
                <a:solidFill>
                  <a:schemeClr val="bg1"/>
                </a:solidFill>
                <a:latin typeface="Source Sans Pro" panose="020B0503030403020204" pitchFamily="34" charset="0"/>
                <a:ea typeface="Source Sans Pro" panose="020B0503030403020204" pitchFamily="34"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a:t>
            </a:r>
          </a:p>
        </p:txBody>
      </p:sp>
      <p:pic>
        <p:nvPicPr>
          <p:cNvPr id="14" name="Kaltura_Logo_Horizontal_White_big_Kaltura_Logo_Horizontal_White.png" descr="Kaltura_Logo_Horizontal_White_big_Kaltura_Logo_Horizontal_White.png">
            <a:extLst>
              <a:ext uri="{FF2B5EF4-FFF2-40B4-BE49-F238E27FC236}">
                <a16:creationId xmlns:a16="http://schemas.microsoft.com/office/drawing/2014/main" id="{570715E5-1E88-43FD-8816-44A19CC993C1}"/>
              </a:ext>
            </a:extLst>
          </p:cNvPr>
          <p:cNvPicPr>
            <a:picLocks noChangeAspect="1"/>
          </p:cNvPicPr>
          <p:nvPr/>
        </p:nvPicPr>
        <p:blipFill>
          <a:blip r:embed="rId4"/>
          <a:stretch>
            <a:fillRect/>
          </a:stretch>
        </p:blipFill>
        <p:spPr>
          <a:xfrm>
            <a:off x="10753193" y="6335056"/>
            <a:ext cx="1118941" cy="287915"/>
          </a:xfrm>
          <a:prstGeom prst="rect">
            <a:avLst/>
          </a:prstGeom>
          <a:ln w="12700">
            <a:miter lim="400000"/>
          </a:ln>
        </p:spPr>
      </p:pic>
      <p:sp>
        <p:nvSpPr>
          <p:cNvPr id="10" name="Footer Placeholder 4">
            <a:extLst>
              <a:ext uri="{FF2B5EF4-FFF2-40B4-BE49-F238E27FC236}">
                <a16:creationId xmlns:a16="http://schemas.microsoft.com/office/drawing/2014/main" id="{D49371E5-EDFB-448E-A638-DC4AC3A8BD63}"/>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11" name="Slide Number Placeholder 5">
            <a:extLst>
              <a:ext uri="{FF2B5EF4-FFF2-40B4-BE49-F238E27FC236}">
                <a16:creationId xmlns:a16="http://schemas.microsoft.com/office/drawing/2014/main" id="{9CA319FD-86FB-4941-8005-D0E69FE620C1}"/>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1435748044"/>
      </p:ext>
    </p:extLst>
  </p:cSld>
  <p:clrMapOvr>
    <a:masterClrMapping/>
  </p:clrMapOvr>
  <p:transition spd="med"/>
  <p:extLst>
    <p:ext uri="{DCECCB84-F9BA-43D5-87BE-67443E8EF086}">
      <p15:sldGuideLst xmlns:p15="http://schemas.microsoft.com/office/powerpoint/2012/main">
        <p15:guide id="3" pos="393">
          <p15:clr>
            <a:srgbClr val="000000"/>
          </p15:clr>
        </p15:guide>
        <p15:guide id="4" pos="4248">
          <p15:clr>
            <a:srgbClr val="00000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3_Text and image slide">
    <p:bg>
      <p:bgPr>
        <a:solidFill>
          <a:schemeClr val="accent5"/>
        </a:solidFill>
        <a:effectLst/>
      </p:bgPr>
    </p:bg>
    <p:spTree>
      <p:nvGrpSpPr>
        <p:cNvPr id="1" name=""/>
        <p:cNvGrpSpPr/>
        <p:nvPr/>
      </p:nvGrpSpPr>
      <p:grpSpPr>
        <a:xfrm>
          <a:off x="0" y="0"/>
          <a:ext cx="0" cy="0"/>
          <a:chOff x="0" y="0"/>
          <a:chExt cx="0" cy="0"/>
        </a:xfrm>
      </p:grpSpPr>
      <p:pic>
        <p:nvPicPr>
          <p:cNvPr id="8" name="Kaltura_shapes_sun_white.png" descr="Kaltura_shapes_sun_white.png">
            <a:extLst>
              <a:ext uri="{FF2B5EF4-FFF2-40B4-BE49-F238E27FC236}">
                <a16:creationId xmlns:a16="http://schemas.microsoft.com/office/drawing/2014/main" id="{74B6E228-8FD1-49B5-908D-62C71A52C227}"/>
              </a:ext>
            </a:extLst>
          </p:cNvPr>
          <p:cNvPicPr>
            <a:picLocks noChangeAspect="1"/>
          </p:cNvPicPr>
          <p:nvPr/>
        </p:nvPicPr>
        <p:blipFill>
          <a:blip r:embed="rId2"/>
          <a:stretch>
            <a:fillRect/>
          </a:stretch>
        </p:blipFill>
        <p:spPr>
          <a:xfrm>
            <a:off x="188964" y="165790"/>
            <a:ext cx="6096839" cy="6030388"/>
          </a:xfrm>
          <a:prstGeom prst="rect">
            <a:avLst/>
          </a:prstGeom>
          <a:ln w="12700">
            <a:miter lim="400000"/>
          </a:ln>
        </p:spPr>
      </p:pic>
      <p:pic>
        <p:nvPicPr>
          <p:cNvPr id="2" name="Picture 1" descr="A picture containing person, holding, speaker, hand&#10;&#10;Description automatically generated">
            <a:extLst>
              <a:ext uri="{FF2B5EF4-FFF2-40B4-BE49-F238E27FC236}">
                <a16:creationId xmlns:a16="http://schemas.microsoft.com/office/drawing/2014/main" id="{8122B3E6-8E78-4F34-861D-A6C252C4A39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8147" y="496412"/>
            <a:ext cx="8991397" cy="6365980"/>
          </a:xfrm>
          <a:prstGeom prst="rect">
            <a:avLst/>
          </a:prstGeom>
        </p:spPr>
      </p:pic>
      <p:sp>
        <p:nvSpPr>
          <p:cNvPr id="19" name="text goes here, of one or two lines.">
            <a:extLst>
              <a:ext uri="{FF2B5EF4-FFF2-40B4-BE49-F238E27FC236}">
                <a16:creationId xmlns:a16="http://schemas.microsoft.com/office/drawing/2014/main" id="{12532310-321F-4EE5-9C4D-B521CB7C40CD}"/>
              </a:ext>
            </a:extLst>
          </p:cNvPr>
          <p:cNvSpPr txBox="1">
            <a:spLocks noGrp="1"/>
          </p:cNvSpPr>
          <p:nvPr>
            <p:ph type="body" sz="quarter" idx="18" hasCustomPrompt="1"/>
          </p:nvPr>
        </p:nvSpPr>
        <p:spPr>
          <a:xfrm>
            <a:off x="6649451" y="1413534"/>
            <a:ext cx="4839534" cy="367858"/>
          </a:xfrm>
          <a:prstGeom prst="rect">
            <a:avLst/>
          </a:prstGeom>
        </p:spPr>
        <p:txBody>
          <a:bodyPr wrap="square" anchor="t">
            <a:spAutoFit/>
          </a:bodyPr>
          <a:lstStyle>
            <a:lvl1pPr marL="0" indent="0">
              <a:buSzTx/>
              <a:buNone/>
              <a:defRPr sz="1800">
                <a:solidFill>
                  <a:schemeClr val="tx1"/>
                </a:solidFill>
                <a:latin typeface="Centra No1 Medium" pitchFamily="50" charset="0"/>
                <a:ea typeface="Centra No1 Medium" pitchFamily="50" charset="0"/>
              </a:defRPr>
            </a:lvl1pPr>
          </a:lstStyle>
          <a:p>
            <a:r>
              <a:rPr lang="en-GB" dirty="0"/>
              <a:t>Text and image slide</a:t>
            </a:r>
          </a:p>
        </p:txBody>
      </p:sp>
      <p:sp>
        <p:nvSpPr>
          <p:cNvPr id="21" name="text goes here, of one or two lines.">
            <a:extLst>
              <a:ext uri="{FF2B5EF4-FFF2-40B4-BE49-F238E27FC236}">
                <a16:creationId xmlns:a16="http://schemas.microsoft.com/office/drawing/2014/main" id="{CC64E44C-2566-4E64-86F2-F24C67F739F1}"/>
              </a:ext>
            </a:extLst>
          </p:cNvPr>
          <p:cNvSpPr txBox="1">
            <a:spLocks noGrp="1"/>
          </p:cNvSpPr>
          <p:nvPr>
            <p:ph type="body" sz="quarter" idx="19" hasCustomPrompt="1"/>
          </p:nvPr>
        </p:nvSpPr>
        <p:spPr>
          <a:xfrm>
            <a:off x="6650409" y="1993377"/>
            <a:ext cx="4777616" cy="3175356"/>
          </a:xfrm>
          <a:prstGeom prst="rect">
            <a:avLst/>
          </a:prstGeom>
        </p:spPr>
        <p:txBody>
          <a:bodyPr wrap="square" anchor="t">
            <a:spAutoFit/>
          </a:bodyPr>
          <a:lstStyle>
            <a:lvl1pPr marL="0" indent="0">
              <a:buSzTx/>
              <a:buNone/>
              <a:defRPr sz="1500">
                <a:solidFill>
                  <a:schemeClr val="tx1"/>
                </a:solidFill>
                <a:latin typeface="Source Sans Pro" panose="020B0503030403020204" pitchFamily="34" charset="0"/>
                <a:ea typeface="Source Sans Pro" panose="020B0503030403020204" pitchFamily="34"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a:t>
            </a:r>
          </a:p>
        </p:txBody>
      </p:sp>
      <p:pic>
        <p:nvPicPr>
          <p:cNvPr id="24" name="Kaltura_Logo_Horizontal_White_big_Kaltura_Logo_Horizontal_White.png" descr="Kaltura_Logo_Horizontal_White_big_Kaltura_Logo_Horizontal_White.png">
            <a:extLst>
              <a:ext uri="{FF2B5EF4-FFF2-40B4-BE49-F238E27FC236}">
                <a16:creationId xmlns:a16="http://schemas.microsoft.com/office/drawing/2014/main" id="{37645940-0503-4E04-A9E4-B7D1EDDB26D5}"/>
              </a:ext>
            </a:extLst>
          </p:cNvPr>
          <p:cNvPicPr>
            <a:picLocks noChangeAspect="1"/>
          </p:cNvPicPr>
          <p:nvPr/>
        </p:nvPicPr>
        <p:blipFill>
          <a:blip r:embed="rId4"/>
          <a:stretch>
            <a:fillRect/>
          </a:stretch>
        </p:blipFill>
        <p:spPr>
          <a:xfrm>
            <a:off x="10743669" y="6334683"/>
            <a:ext cx="1120391" cy="288288"/>
          </a:xfrm>
          <a:prstGeom prst="rect">
            <a:avLst/>
          </a:prstGeom>
          <a:ln w="12700">
            <a:miter lim="400000"/>
          </a:ln>
        </p:spPr>
      </p:pic>
      <p:sp>
        <p:nvSpPr>
          <p:cNvPr id="10" name="Footer Placeholder 4">
            <a:extLst>
              <a:ext uri="{FF2B5EF4-FFF2-40B4-BE49-F238E27FC236}">
                <a16:creationId xmlns:a16="http://schemas.microsoft.com/office/drawing/2014/main" id="{0E446D76-175B-45EC-9248-D2464EDF351A}"/>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1" name="Slide Number Placeholder 5">
            <a:extLst>
              <a:ext uri="{FF2B5EF4-FFF2-40B4-BE49-F238E27FC236}">
                <a16:creationId xmlns:a16="http://schemas.microsoft.com/office/drawing/2014/main" id="{5B262E93-1A9B-47CA-A9D2-ECC4E9C31D98}"/>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1001923523"/>
      </p:ext>
    </p:extLst>
  </p:cSld>
  <p:clrMapOvr>
    <a:masterClrMapping/>
  </p:clrMapOvr>
  <p:transition spd="med"/>
  <p:extLst>
    <p:ext uri="{DCECCB84-F9BA-43D5-87BE-67443E8EF086}">
      <p15:sldGuideLst xmlns:p15="http://schemas.microsoft.com/office/powerpoint/2012/main">
        <p15:guide id="3" pos="393">
          <p15:clr>
            <a:srgbClr val="000000"/>
          </p15:clr>
        </p15:guide>
        <p15:guide id="4" pos="4248">
          <p15:clr>
            <a:srgbClr val="00000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Text and image slide">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building, outdoor, grass, ball&#10;&#10;Description automatically generated">
            <a:extLst>
              <a:ext uri="{FF2B5EF4-FFF2-40B4-BE49-F238E27FC236}">
                <a16:creationId xmlns:a16="http://schemas.microsoft.com/office/drawing/2014/main" id="{376EB631-A0AF-4A9A-94F5-ECAF01C5ED74}"/>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1" y="0"/>
            <a:ext cx="6096001" cy="6858000"/>
          </a:xfrm>
          <a:prstGeom prst="rect">
            <a:avLst/>
          </a:prstGeom>
        </p:spPr>
      </p:pic>
      <p:sp>
        <p:nvSpPr>
          <p:cNvPr id="19" name="text goes here, of one or two lines.">
            <a:extLst>
              <a:ext uri="{FF2B5EF4-FFF2-40B4-BE49-F238E27FC236}">
                <a16:creationId xmlns:a16="http://schemas.microsoft.com/office/drawing/2014/main" id="{12532310-321F-4EE5-9C4D-B521CB7C40CD}"/>
              </a:ext>
            </a:extLst>
          </p:cNvPr>
          <p:cNvSpPr txBox="1">
            <a:spLocks noGrp="1"/>
          </p:cNvSpPr>
          <p:nvPr>
            <p:ph type="body" sz="quarter" idx="18" hasCustomPrompt="1"/>
          </p:nvPr>
        </p:nvSpPr>
        <p:spPr>
          <a:xfrm>
            <a:off x="6649451" y="1413534"/>
            <a:ext cx="4839534" cy="367858"/>
          </a:xfrm>
          <a:prstGeom prst="rect">
            <a:avLst/>
          </a:prstGeom>
        </p:spPr>
        <p:txBody>
          <a:bodyPr wrap="square" anchor="t">
            <a:spAutoFit/>
          </a:bodyPr>
          <a:lstStyle>
            <a:lvl1pPr marL="0" indent="0">
              <a:buSzTx/>
              <a:buNone/>
              <a:defRPr sz="1800">
                <a:solidFill>
                  <a:schemeClr val="bg1"/>
                </a:solidFill>
                <a:latin typeface="Centra No1 Medium" pitchFamily="50" charset="0"/>
                <a:ea typeface="Centra No1 Medium" pitchFamily="50" charset="0"/>
              </a:defRPr>
            </a:lvl1pPr>
          </a:lstStyle>
          <a:p>
            <a:r>
              <a:rPr lang="en-GB" dirty="0"/>
              <a:t>Text and image slide</a:t>
            </a:r>
          </a:p>
        </p:txBody>
      </p:sp>
      <p:sp>
        <p:nvSpPr>
          <p:cNvPr id="21" name="text goes here, of one or two lines.">
            <a:extLst>
              <a:ext uri="{FF2B5EF4-FFF2-40B4-BE49-F238E27FC236}">
                <a16:creationId xmlns:a16="http://schemas.microsoft.com/office/drawing/2014/main" id="{CC64E44C-2566-4E64-86F2-F24C67F739F1}"/>
              </a:ext>
            </a:extLst>
          </p:cNvPr>
          <p:cNvSpPr txBox="1">
            <a:spLocks noGrp="1"/>
          </p:cNvSpPr>
          <p:nvPr>
            <p:ph type="body" sz="quarter" idx="19" hasCustomPrompt="1"/>
          </p:nvPr>
        </p:nvSpPr>
        <p:spPr>
          <a:xfrm>
            <a:off x="6650409" y="1993377"/>
            <a:ext cx="4777616" cy="3175356"/>
          </a:xfrm>
          <a:prstGeom prst="rect">
            <a:avLst/>
          </a:prstGeom>
        </p:spPr>
        <p:txBody>
          <a:bodyPr wrap="square" anchor="t">
            <a:spAutoFit/>
          </a:bodyPr>
          <a:lstStyle>
            <a:lvl1pPr marL="0" indent="0">
              <a:buSzTx/>
              <a:buNone/>
              <a:defRPr sz="1500">
                <a:solidFill>
                  <a:schemeClr val="bg1"/>
                </a:solidFill>
                <a:latin typeface="Source Sans Pro" panose="020B0503030403020204" pitchFamily="34" charset="0"/>
                <a:ea typeface="Source Sans Pro" panose="020B0503030403020204" pitchFamily="34"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a:t>
            </a:r>
          </a:p>
        </p:txBody>
      </p:sp>
      <p:pic>
        <p:nvPicPr>
          <p:cNvPr id="10" name="Kaltura_Logo_Horizontal_black_big.png" descr="Kaltura_Logo_Horizontal_black_big.png">
            <a:extLst>
              <a:ext uri="{FF2B5EF4-FFF2-40B4-BE49-F238E27FC236}">
                <a16:creationId xmlns:a16="http://schemas.microsoft.com/office/drawing/2014/main" id="{DEB05734-979C-4D3D-8117-2508D359E653}"/>
              </a:ext>
            </a:extLst>
          </p:cNvPr>
          <p:cNvPicPr>
            <a:picLocks noChangeAspect="1"/>
          </p:cNvPicPr>
          <p:nvPr userDrawn="1"/>
        </p:nvPicPr>
        <p:blipFill>
          <a:blip r:embed="rId3"/>
          <a:srcRect t="54" b="54"/>
          <a:stretch>
            <a:fillRect/>
          </a:stretch>
        </p:blipFill>
        <p:spPr>
          <a:xfrm>
            <a:off x="10747335" y="6335017"/>
            <a:ext cx="1119270" cy="288000"/>
          </a:xfrm>
          <a:prstGeom prst="rect">
            <a:avLst/>
          </a:prstGeom>
          <a:ln w="12700">
            <a:miter lim="400000"/>
          </a:ln>
        </p:spPr>
      </p:pic>
      <p:sp>
        <p:nvSpPr>
          <p:cNvPr id="15" name="Footer Placeholder 4">
            <a:extLst>
              <a:ext uri="{FF2B5EF4-FFF2-40B4-BE49-F238E27FC236}">
                <a16:creationId xmlns:a16="http://schemas.microsoft.com/office/drawing/2014/main" id="{F19DBF8A-2D61-406E-9F3D-2880031B240E}"/>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6" name="Slide Number Placeholder 5">
            <a:extLst>
              <a:ext uri="{FF2B5EF4-FFF2-40B4-BE49-F238E27FC236}">
                <a16:creationId xmlns:a16="http://schemas.microsoft.com/office/drawing/2014/main" id="{E269FD09-3F23-4E35-B219-2FE73C6E706B}"/>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3487372113"/>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Text and image slide">
    <p:bg>
      <p:bgPr>
        <a:solidFill>
          <a:schemeClr val="tx1"/>
        </a:solidFill>
        <a:effectLst/>
      </p:bgPr>
    </p:bg>
    <p:spTree>
      <p:nvGrpSpPr>
        <p:cNvPr id="1" name=""/>
        <p:cNvGrpSpPr/>
        <p:nvPr/>
      </p:nvGrpSpPr>
      <p:grpSpPr>
        <a:xfrm>
          <a:off x="0" y="0"/>
          <a:ext cx="0" cy="0"/>
          <a:chOff x="0" y="0"/>
          <a:chExt cx="0" cy="0"/>
        </a:xfrm>
      </p:grpSpPr>
      <p:sp>
        <p:nvSpPr>
          <p:cNvPr id="19" name="text goes here, of one or two lines.">
            <a:extLst>
              <a:ext uri="{FF2B5EF4-FFF2-40B4-BE49-F238E27FC236}">
                <a16:creationId xmlns:a16="http://schemas.microsoft.com/office/drawing/2014/main" id="{12532310-321F-4EE5-9C4D-B521CB7C40CD}"/>
              </a:ext>
            </a:extLst>
          </p:cNvPr>
          <p:cNvSpPr txBox="1">
            <a:spLocks noGrp="1"/>
          </p:cNvSpPr>
          <p:nvPr>
            <p:ph type="body" sz="quarter" idx="18" hasCustomPrompt="1"/>
          </p:nvPr>
        </p:nvSpPr>
        <p:spPr>
          <a:xfrm>
            <a:off x="6649451" y="1413534"/>
            <a:ext cx="4839534" cy="367858"/>
          </a:xfrm>
          <a:prstGeom prst="rect">
            <a:avLst/>
          </a:prstGeom>
        </p:spPr>
        <p:txBody>
          <a:bodyPr wrap="square" anchor="t">
            <a:spAutoFit/>
          </a:bodyPr>
          <a:lstStyle>
            <a:lvl1pPr marL="0" indent="0">
              <a:buSzTx/>
              <a:buNone/>
              <a:defRPr sz="1800">
                <a:solidFill>
                  <a:schemeClr val="bg1"/>
                </a:solidFill>
                <a:latin typeface="Centra No1 Medium" pitchFamily="50" charset="0"/>
                <a:ea typeface="Centra No1 Medium" pitchFamily="50" charset="0"/>
              </a:defRPr>
            </a:lvl1pPr>
          </a:lstStyle>
          <a:p>
            <a:r>
              <a:rPr lang="en-GB" dirty="0"/>
              <a:t>Text and image slide</a:t>
            </a:r>
          </a:p>
        </p:txBody>
      </p:sp>
      <p:sp>
        <p:nvSpPr>
          <p:cNvPr id="21" name="text goes here, of one or two lines.">
            <a:extLst>
              <a:ext uri="{FF2B5EF4-FFF2-40B4-BE49-F238E27FC236}">
                <a16:creationId xmlns:a16="http://schemas.microsoft.com/office/drawing/2014/main" id="{CC64E44C-2566-4E64-86F2-F24C67F739F1}"/>
              </a:ext>
            </a:extLst>
          </p:cNvPr>
          <p:cNvSpPr txBox="1">
            <a:spLocks noGrp="1"/>
          </p:cNvSpPr>
          <p:nvPr>
            <p:ph type="body" sz="quarter" idx="19" hasCustomPrompt="1"/>
          </p:nvPr>
        </p:nvSpPr>
        <p:spPr>
          <a:xfrm>
            <a:off x="6650409" y="1993377"/>
            <a:ext cx="4777616" cy="3175356"/>
          </a:xfrm>
          <a:prstGeom prst="rect">
            <a:avLst/>
          </a:prstGeom>
        </p:spPr>
        <p:txBody>
          <a:bodyPr wrap="square" anchor="t">
            <a:spAutoFit/>
          </a:bodyPr>
          <a:lstStyle>
            <a:lvl1pPr marL="0" indent="0">
              <a:buSzTx/>
              <a:buNone/>
              <a:defRPr sz="1500">
                <a:solidFill>
                  <a:schemeClr val="bg1"/>
                </a:solidFill>
                <a:latin typeface="Source Sans Pro" panose="020B0503030403020204" pitchFamily="34" charset="0"/>
                <a:ea typeface="Source Sans Pro" panose="020B0503030403020204" pitchFamily="34"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a:t>
            </a:r>
          </a:p>
        </p:txBody>
      </p:sp>
      <p:pic>
        <p:nvPicPr>
          <p:cNvPr id="10" name="Kaltura_Logo_Horizontal_black_big.png" descr="Kaltura_Logo_Horizontal_black_big.png">
            <a:extLst>
              <a:ext uri="{FF2B5EF4-FFF2-40B4-BE49-F238E27FC236}">
                <a16:creationId xmlns:a16="http://schemas.microsoft.com/office/drawing/2014/main" id="{DEB05734-979C-4D3D-8117-2508D359E653}"/>
              </a:ext>
            </a:extLst>
          </p:cNvPr>
          <p:cNvPicPr>
            <a:picLocks noChangeAspect="1"/>
          </p:cNvPicPr>
          <p:nvPr/>
        </p:nvPicPr>
        <p:blipFill>
          <a:blip r:embed="rId2"/>
          <a:srcRect t="54" b="54"/>
          <a:stretch>
            <a:fillRect/>
          </a:stretch>
        </p:blipFill>
        <p:spPr>
          <a:xfrm>
            <a:off x="10747335" y="6335017"/>
            <a:ext cx="1119270" cy="288000"/>
          </a:xfrm>
          <a:prstGeom prst="rect">
            <a:avLst/>
          </a:prstGeom>
          <a:ln w="12700">
            <a:miter lim="400000"/>
          </a:ln>
        </p:spPr>
      </p:pic>
      <p:sp>
        <p:nvSpPr>
          <p:cNvPr id="12" name="Picture Placeholder 2">
            <a:extLst>
              <a:ext uri="{FF2B5EF4-FFF2-40B4-BE49-F238E27FC236}">
                <a16:creationId xmlns:a16="http://schemas.microsoft.com/office/drawing/2014/main" id="{E33AA10A-CE43-4BAB-A064-1BBC94B7E107}"/>
              </a:ext>
            </a:extLst>
          </p:cNvPr>
          <p:cNvSpPr>
            <a:spLocks noGrp="1"/>
          </p:cNvSpPr>
          <p:nvPr>
            <p:ph type="pic" sz="quarter" idx="20"/>
          </p:nvPr>
        </p:nvSpPr>
        <p:spPr>
          <a:xfrm>
            <a:off x="0" y="0"/>
            <a:ext cx="6096000" cy="6858000"/>
          </a:xfrm>
          <a:prstGeom prst="rect">
            <a:avLst/>
          </a:prstGeom>
        </p:spPr>
        <p:txBody>
          <a:bodyPr anchor="ctr">
            <a:normAutofit/>
          </a:bodyPr>
          <a:lstStyle>
            <a:lvl1pPr marL="101500" marR="0" indent="0" algn="ctr" defTabSz="412750" eaLnBrk="1" latinLnBrk="0" hangingPunct="1">
              <a:lnSpc>
                <a:spcPts val="1900"/>
              </a:lnSpc>
              <a:spcBef>
                <a:spcPts val="0"/>
              </a:spcBef>
              <a:spcAft>
                <a:spcPts val="0"/>
              </a:spcAft>
              <a:buClrTx/>
              <a:buSzPct val="125000"/>
              <a:buFontTx/>
              <a:buNone/>
              <a:tabLst/>
              <a:defRPr lang="en-US" sz="1800" b="0" i="0" u="none" strike="noStrike" cap="none" spc="0" baseline="0" dirty="0">
                <a:solidFill>
                  <a:schemeClr val="tx1">
                    <a:lumMod val="50000"/>
                  </a:schemeClr>
                </a:solidFill>
                <a:uFillTx/>
                <a:latin typeface="Centra No1 Medium"/>
                <a:ea typeface="Centra No1 Medium"/>
                <a:cs typeface="Centra No1 Medium"/>
                <a:sym typeface="Centra No1 Medium"/>
              </a:defRPr>
            </a:lvl1pPr>
          </a:lstStyle>
          <a:p>
            <a:r>
              <a:rPr lang="en-US" dirty="0"/>
              <a:t>Click icon to add picture</a:t>
            </a:r>
          </a:p>
        </p:txBody>
      </p:sp>
      <p:sp>
        <p:nvSpPr>
          <p:cNvPr id="14" name="Footer Placeholder 4">
            <a:extLst>
              <a:ext uri="{FF2B5EF4-FFF2-40B4-BE49-F238E27FC236}">
                <a16:creationId xmlns:a16="http://schemas.microsoft.com/office/drawing/2014/main" id="{D7204FC0-BD1E-4CE1-89F9-CEE74D6658D2}"/>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15" name="Slide Number Placeholder 5">
            <a:extLst>
              <a:ext uri="{FF2B5EF4-FFF2-40B4-BE49-F238E27FC236}">
                <a16:creationId xmlns:a16="http://schemas.microsoft.com/office/drawing/2014/main" id="{A5CCD17B-8F0A-4B49-B403-91C91A42BDC4}"/>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675208578"/>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4_Title slide w/ video">
    <p:spTree>
      <p:nvGrpSpPr>
        <p:cNvPr id="1" name=""/>
        <p:cNvGrpSpPr/>
        <p:nvPr/>
      </p:nvGrpSpPr>
      <p:grpSpPr>
        <a:xfrm>
          <a:off x="0" y="0"/>
          <a:ext cx="0" cy="0"/>
          <a:chOff x="0" y="0"/>
          <a:chExt cx="0" cy="0"/>
        </a:xfrm>
      </p:grpSpPr>
      <p:pic>
        <p:nvPicPr>
          <p:cNvPr id="2" name="man_with_computer_topview">
            <a:hlinkClick r:id="" action="ppaction://media"/>
            <a:extLst>
              <a:ext uri="{FF2B5EF4-FFF2-40B4-BE49-F238E27FC236}">
                <a16:creationId xmlns:a16="http://schemas.microsoft.com/office/drawing/2014/main" id="{5F3093FE-49FD-47F1-B08E-DB83AFFC4E6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11" name="Kaltura_Logo_Horizontal_black_big.png" descr="Kaltura_Logo_Horizontal_black_big.png">
            <a:extLst>
              <a:ext uri="{FF2B5EF4-FFF2-40B4-BE49-F238E27FC236}">
                <a16:creationId xmlns:a16="http://schemas.microsoft.com/office/drawing/2014/main" id="{55C26E2B-A616-44FA-A6FB-2F507E1A5DA7}"/>
              </a:ext>
            </a:extLst>
          </p:cNvPr>
          <p:cNvPicPr>
            <a:picLocks noChangeAspect="1"/>
          </p:cNvPicPr>
          <p:nvPr/>
        </p:nvPicPr>
        <p:blipFill>
          <a:blip r:embed="rId5"/>
          <a:srcRect t="54" b="54"/>
          <a:stretch>
            <a:fillRect/>
          </a:stretch>
        </p:blipFill>
        <p:spPr>
          <a:xfrm>
            <a:off x="615654" y="813274"/>
            <a:ext cx="1509513" cy="388413"/>
          </a:xfrm>
          <a:prstGeom prst="rect">
            <a:avLst/>
          </a:prstGeom>
          <a:ln w="12700">
            <a:miter lim="400000"/>
          </a:ln>
        </p:spPr>
      </p:pic>
      <p:sp>
        <p:nvSpPr>
          <p:cNvPr id="4" name="Presentation title">
            <a:extLst>
              <a:ext uri="{FF2B5EF4-FFF2-40B4-BE49-F238E27FC236}">
                <a16:creationId xmlns:a16="http://schemas.microsoft.com/office/drawing/2014/main" id="{840E5651-83E0-4E3D-A14E-C354A6E3CC90}"/>
              </a:ext>
            </a:extLst>
          </p:cNvPr>
          <p:cNvSpPr txBox="1">
            <a:spLocks noGrp="1"/>
          </p:cNvSpPr>
          <p:nvPr>
            <p:ph type="title" hasCustomPrompt="1"/>
          </p:nvPr>
        </p:nvSpPr>
        <p:spPr>
          <a:xfrm>
            <a:off x="483300" y="2146201"/>
            <a:ext cx="5815900" cy="812899"/>
          </a:xfrm>
          <a:prstGeom prst="rect">
            <a:avLst/>
          </a:prstGeom>
        </p:spPr>
        <p:txBody>
          <a:bodyPr anchor="t">
            <a:noAutofit/>
          </a:bodyPr>
          <a:lstStyle>
            <a:lvl1pPr>
              <a:lnSpc>
                <a:spcPts val="4950"/>
              </a:lnSpc>
              <a:defRPr sz="4500">
                <a:solidFill>
                  <a:schemeClr val="bg1"/>
                </a:solidFill>
                <a:latin typeface="+mj-lt"/>
              </a:defRPr>
            </a:lvl1pPr>
          </a:lstStyle>
          <a:p>
            <a:r>
              <a:rPr lang="en-US" dirty="0"/>
              <a:t>Presentation title</a:t>
            </a:r>
            <a:endParaRPr dirty="0"/>
          </a:p>
        </p:txBody>
      </p:sp>
      <p:sp>
        <p:nvSpPr>
          <p:cNvPr id="14" name="Text Placeholder 13">
            <a:extLst>
              <a:ext uri="{FF2B5EF4-FFF2-40B4-BE49-F238E27FC236}">
                <a16:creationId xmlns:a16="http://schemas.microsoft.com/office/drawing/2014/main" id="{5F0BB121-6DCA-495A-8EC9-6D371CA213CC}"/>
              </a:ext>
            </a:extLst>
          </p:cNvPr>
          <p:cNvSpPr>
            <a:spLocks noGrp="1"/>
          </p:cNvSpPr>
          <p:nvPr>
            <p:ph type="body" sz="quarter" idx="10" hasCustomPrompt="1"/>
          </p:nvPr>
        </p:nvSpPr>
        <p:spPr>
          <a:xfrm>
            <a:off x="523385" y="4797326"/>
            <a:ext cx="1112532" cy="298450"/>
          </a:xfrm>
          <a:prstGeom prst="rect">
            <a:avLst/>
          </a:prstGeom>
        </p:spPr>
        <p:txBody>
          <a:bodyPr/>
          <a:lstStyle>
            <a:lvl1pPr marL="0" indent="0">
              <a:buNone/>
              <a:defRPr sz="1500">
                <a:solidFill>
                  <a:schemeClr val="bg1"/>
                </a:solidFill>
                <a:latin typeface="+mj-lt"/>
              </a:defRPr>
            </a:lvl1pPr>
            <a:lvl2pPr>
              <a:defRPr sz="1600"/>
            </a:lvl2pPr>
            <a:lvl3pPr>
              <a:defRPr sz="1600"/>
            </a:lvl3pPr>
            <a:lvl4pPr>
              <a:defRPr sz="1600"/>
            </a:lvl4pPr>
            <a:lvl5pPr>
              <a:defRPr sz="1600"/>
            </a:lvl5pPr>
          </a:lstStyle>
          <a:p>
            <a:pPr lvl="0"/>
            <a:r>
              <a:rPr lang="en-GB" dirty="0"/>
              <a:t>July 2020</a:t>
            </a:r>
            <a:endParaRPr lang="en-US" dirty="0"/>
          </a:p>
        </p:txBody>
      </p:sp>
      <p:sp>
        <p:nvSpPr>
          <p:cNvPr id="15" name="Text Placeholder 13">
            <a:extLst>
              <a:ext uri="{FF2B5EF4-FFF2-40B4-BE49-F238E27FC236}">
                <a16:creationId xmlns:a16="http://schemas.microsoft.com/office/drawing/2014/main" id="{2B33C97A-F635-4A59-A570-1C73F53375E7}"/>
              </a:ext>
            </a:extLst>
          </p:cNvPr>
          <p:cNvSpPr>
            <a:spLocks noGrp="1"/>
          </p:cNvSpPr>
          <p:nvPr>
            <p:ph type="body" sz="quarter" idx="11" hasCustomPrompt="1"/>
          </p:nvPr>
        </p:nvSpPr>
        <p:spPr>
          <a:xfrm>
            <a:off x="530135" y="5091708"/>
            <a:ext cx="2637324" cy="298450"/>
          </a:xfrm>
          <a:prstGeom prst="rect">
            <a:avLst/>
          </a:prstGeom>
        </p:spPr>
        <p:txBody>
          <a:bodyPr/>
          <a:lstStyle>
            <a:lvl1pPr marL="0" indent="0">
              <a:buNone/>
              <a:defRPr sz="1500">
                <a:solidFill>
                  <a:schemeClr val="bg1"/>
                </a:solidFill>
                <a:latin typeface="+mj-lt"/>
              </a:defRPr>
            </a:lvl1pPr>
            <a:lvl2pPr>
              <a:defRPr sz="1600"/>
            </a:lvl2pPr>
            <a:lvl3pPr>
              <a:defRPr sz="1600"/>
            </a:lvl3pPr>
            <a:lvl4pPr>
              <a:defRPr sz="1600"/>
            </a:lvl4pPr>
            <a:lvl5pPr>
              <a:defRPr sz="1600"/>
            </a:lvl5pPr>
          </a:lstStyle>
          <a:p>
            <a:pPr lvl="0"/>
            <a:r>
              <a:rPr lang="en-GB" dirty="0"/>
              <a:t>Asaf Yaniv  |  Lisa Bennett</a:t>
            </a:r>
          </a:p>
        </p:txBody>
      </p:sp>
      <p:sp>
        <p:nvSpPr>
          <p:cNvPr id="12" name="Footer Placeholder 4">
            <a:extLst>
              <a:ext uri="{FF2B5EF4-FFF2-40B4-BE49-F238E27FC236}">
                <a16:creationId xmlns:a16="http://schemas.microsoft.com/office/drawing/2014/main" id="{CF13D88D-57BF-4A49-A7BB-9621CB3A2D1B}"/>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DCF4EF9A-B813-48AF-BB0C-11F6FCFA1CB0}"/>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16" name="Subtitle 2">
            <a:extLst>
              <a:ext uri="{FF2B5EF4-FFF2-40B4-BE49-F238E27FC236}">
                <a16:creationId xmlns:a16="http://schemas.microsoft.com/office/drawing/2014/main" id="{B0AC772A-FE3E-4138-B8CF-45961C6AE594}"/>
              </a:ext>
            </a:extLst>
          </p:cNvPr>
          <p:cNvSpPr>
            <a:spLocks noGrp="1"/>
          </p:cNvSpPr>
          <p:nvPr>
            <p:ph type="subTitle" idx="1" hasCustomPrompt="1"/>
          </p:nvPr>
        </p:nvSpPr>
        <p:spPr>
          <a:xfrm>
            <a:off x="538827" y="2989361"/>
            <a:ext cx="4876800" cy="528241"/>
          </a:xfrm>
          <a:prstGeom prst="rect">
            <a:avLst/>
          </a:prstGeom>
        </p:spPr>
        <p:txBody>
          <a:bodyPr/>
          <a:lstStyle>
            <a:lvl1pPr marL="0" indent="0" algn="l">
              <a:buNone/>
              <a:defRPr lang="en-US" sz="2200" b="0" i="0" u="none" strike="noStrike" cap="none" spc="0" baseline="0" dirty="0" smtClean="0">
                <a:solidFill>
                  <a:schemeClr val="bg1"/>
                </a:solidFill>
                <a:uFillTx/>
                <a:latin typeface="Centra No1"/>
                <a:ea typeface="Centra No1"/>
                <a:cs typeface="Centra No1"/>
                <a:sym typeface="Centra No1"/>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This is a cover slide with video</a:t>
            </a:r>
          </a:p>
        </p:txBody>
      </p:sp>
    </p:spTree>
    <p:extLst>
      <p:ext uri="{BB962C8B-B14F-4D97-AF65-F5344CB8AC3E}">
        <p14:creationId xmlns:p14="http://schemas.microsoft.com/office/powerpoint/2010/main" val="17406078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5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Text and image slide">
    <p:bg>
      <p:bgPr>
        <a:solidFill>
          <a:schemeClr val="tx1"/>
        </a:solidFill>
        <a:effectLst/>
      </p:bgPr>
    </p:bg>
    <p:spTree>
      <p:nvGrpSpPr>
        <p:cNvPr id="1" name=""/>
        <p:cNvGrpSpPr/>
        <p:nvPr/>
      </p:nvGrpSpPr>
      <p:grpSpPr>
        <a:xfrm>
          <a:off x="0" y="0"/>
          <a:ext cx="0" cy="0"/>
          <a:chOff x="0" y="0"/>
          <a:chExt cx="0" cy="0"/>
        </a:xfrm>
      </p:grpSpPr>
      <p:sp>
        <p:nvSpPr>
          <p:cNvPr id="19" name="text goes here, of one or two lines.">
            <a:extLst>
              <a:ext uri="{FF2B5EF4-FFF2-40B4-BE49-F238E27FC236}">
                <a16:creationId xmlns:a16="http://schemas.microsoft.com/office/drawing/2014/main" id="{12532310-321F-4EE5-9C4D-B521CB7C40CD}"/>
              </a:ext>
            </a:extLst>
          </p:cNvPr>
          <p:cNvSpPr txBox="1">
            <a:spLocks noGrp="1"/>
          </p:cNvSpPr>
          <p:nvPr>
            <p:ph type="body" sz="quarter" idx="18" hasCustomPrompt="1"/>
          </p:nvPr>
        </p:nvSpPr>
        <p:spPr>
          <a:xfrm>
            <a:off x="538936" y="1413534"/>
            <a:ext cx="4839534" cy="367858"/>
          </a:xfrm>
          <a:prstGeom prst="rect">
            <a:avLst/>
          </a:prstGeom>
        </p:spPr>
        <p:txBody>
          <a:bodyPr wrap="square" anchor="t">
            <a:spAutoFit/>
          </a:bodyPr>
          <a:lstStyle>
            <a:lvl1pPr marL="0" indent="0">
              <a:buSzTx/>
              <a:buNone/>
              <a:defRPr sz="1800">
                <a:solidFill>
                  <a:schemeClr val="bg1"/>
                </a:solidFill>
                <a:latin typeface="Centra No1 Medium" pitchFamily="50" charset="0"/>
                <a:ea typeface="Centra No1 Medium" pitchFamily="50" charset="0"/>
              </a:defRPr>
            </a:lvl1pPr>
          </a:lstStyle>
          <a:p>
            <a:r>
              <a:rPr lang="en-GB" dirty="0"/>
              <a:t>Text and image slide</a:t>
            </a:r>
          </a:p>
        </p:txBody>
      </p:sp>
      <p:sp>
        <p:nvSpPr>
          <p:cNvPr id="21" name="text goes here, of one or two lines.">
            <a:extLst>
              <a:ext uri="{FF2B5EF4-FFF2-40B4-BE49-F238E27FC236}">
                <a16:creationId xmlns:a16="http://schemas.microsoft.com/office/drawing/2014/main" id="{CC64E44C-2566-4E64-86F2-F24C67F739F1}"/>
              </a:ext>
            </a:extLst>
          </p:cNvPr>
          <p:cNvSpPr txBox="1">
            <a:spLocks noGrp="1"/>
          </p:cNvSpPr>
          <p:nvPr>
            <p:ph type="body" sz="quarter" idx="19" hasCustomPrompt="1"/>
          </p:nvPr>
        </p:nvSpPr>
        <p:spPr>
          <a:xfrm>
            <a:off x="539894" y="1993377"/>
            <a:ext cx="4777616" cy="3175356"/>
          </a:xfrm>
          <a:prstGeom prst="rect">
            <a:avLst/>
          </a:prstGeom>
        </p:spPr>
        <p:txBody>
          <a:bodyPr wrap="square" anchor="t">
            <a:spAutoFit/>
          </a:bodyPr>
          <a:lstStyle>
            <a:lvl1pPr marL="0" indent="0">
              <a:buSzTx/>
              <a:buNone/>
              <a:defRPr sz="1500">
                <a:solidFill>
                  <a:schemeClr val="bg1"/>
                </a:solidFill>
                <a:latin typeface="Source Sans Pro" panose="020B0503030403020204" pitchFamily="34" charset="0"/>
                <a:ea typeface="Source Sans Pro" panose="020B0503030403020204" pitchFamily="34" charset="0"/>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a:t>
            </a:r>
          </a:p>
        </p:txBody>
      </p:sp>
      <p:sp>
        <p:nvSpPr>
          <p:cNvPr id="12" name="Picture Placeholder 2">
            <a:extLst>
              <a:ext uri="{FF2B5EF4-FFF2-40B4-BE49-F238E27FC236}">
                <a16:creationId xmlns:a16="http://schemas.microsoft.com/office/drawing/2014/main" id="{E33AA10A-CE43-4BAB-A064-1BBC94B7E107}"/>
              </a:ext>
            </a:extLst>
          </p:cNvPr>
          <p:cNvSpPr>
            <a:spLocks noGrp="1"/>
          </p:cNvSpPr>
          <p:nvPr>
            <p:ph type="pic" sz="quarter" idx="20"/>
          </p:nvPr>
        </p:nvSpPr>
        <p:spPr>
          <a:xfrm>
            <a:off x="6096000" y="0"/>
            <a:ext cx="6096000" cy="6858000"/>
          </a:xfrm>
          <a:prstGeom prst="rect">
            <a:avLst/>
          </a:prstGeom>
        </p:spPr>
        <p:txBody>
          <a:bodyPr anchor="ctr"/>
          <a:lstStyle>
            <a:lvl1pPr marL="101500" indent="0" algn="ctr">
              <a:buNone/>
              <a:defRPr>
                <a:solidFill>
                  <a:schemeClr val="tx1">
                    <a:lumMod val="50000"/>
                  </a:schemeClr>
                </a:solidFill>
              </a:defRPr>
            </a:lvl1pPr>
          </a:lstStyle>
          <a:p>
            <a:r>
              <a:rPr lang="en-US" dirty="0"/>
              <a:t>Click icon to add picture</a:t>
            </a:r>
          </a:p>
        </p:txBody>
      </p:sp>
      <p:pic>
        <p:nvPicPr>
          <p:cNvPr id="9" name="Kaltura_Logo_Horizontal_White_big_Kaltura_Logo_Horizontal_White.png" descr="Kaltura_Logo_Horizontal_White_big_Kaltura_Logo_Horizontal_White.png">
            <a:extLst>
              <a:ext uri="{FF2B5EF4-FFF2-40B4-BE49-F238E27FC236}">
                <a16:creationId xmlns:a16="http://schemas.microsoft.com/office/drawing/2014/main" id="{D8B1E79A-BBBF-4C42-8A13-B349254DE362}"/>
              </a:ext>
            </a:extLst>
          </p:cNvPr>
          <p:cNvPicPr>
            <a:picLocks noChangeAspect="1"/>
          </p:cNvPicPr>
          <p:nvPr/>
        </p:nvPicPr>
        <p:blipFill>
          <a:blip r:embed="rId2"/>
          <a:stretch>
            <a:fillRect/>
          </a:stretch>
        </p:blipFill>
        <p:spPr>
          <a:xfrm>
            <a:off x="10743669" y="6334683"/>
            <a:ext cx="1120391" cy="288288"/>
          </a:xfrm>
          <a:prstGeom prst="rect">
            <a:avLst/>
          </a:prstGeom>
          <a:ln w="12700">
            <a:miter lim="400000"/>
          </a:ln>
        </p:spPr>
      </p:pic>
      <p:sp>
        <p:nvSpPr>
          <p:cNvPr id="11" name="Footer Placeholder 4">
            <a:extLst>
              <a:ext uri="{FF2B5EF4-FFF2-40B4-BE49-F238E27FC236}">
                <a16:creationId xmlns:a16="http://schemas.microsoft.com/office/drawing/2014/main" id="{A8CD5965-F53D-418A-80FB-E250FFBB6167}"/>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14" name="Slide Number Placeholder 5">
            <a:extLst>
              <a:ext uri="{FF2B5EF4-FFF2-40B4-BE49-F238E27FC236}">
                <a16:creationId xmlns:a16="http://schemas.microsoft.com/office/drawing/2014/main" id="{8D5AC415-A320-4AB2-99BE-6DF119752FC3}"/>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pic>
        <p:nvPicPr>
          <p:cNvPr id="10" name="Kaltura_Logo_Horizontal_White_big_Kaltura_Logo_Horizontal_White.png" descr="Kaltura_Logo_Horizontal_White_big_Kaltura_Logo_Horizontal_White.png">
            <a:extLst>
              <a:ext uri="{FF2B5EF4-FFF2-40B4-BE49-F238E27FC236}">
                <a16:creationId xmlns:a16="http://schemas.microsoft.com/office/drawing/2014/main" id="{AA2C9970-E77E-6B46-8085-7C0B6AF0C9F7}"/>
              </a:ext>
            </a:extLst>
          </p:cNvPr>
          <p:cNvPicPr>
            <a:picLocks noChangeAspect="1"/>
          </p:cNvPicPr>
          <p:nvPr userDrawn="1"/>
        </p:nvPicPr>
        <p:blipFill>
          <a:blip r:embed="rId2"/>
          <a:stretch>
            <a:fillRect/>
          </a:stretch>
        </p:blipFill>
        <p:spPr>
          <a:xfrm>
            <a:off x="10743669" y="6334683"/>
            <a:ext cx="1120391" cy="288288"/>
          </a:xfrm>
          <a:prstGeom prst="rect">
            <a:avLst/>
          </a:prstGeom>
          <a:ln w="12700">
            <a:miter lim="400000"/>
          </a:ln>
        </p:spPr>
      </p:pic>
    </p:spTree>
    <p:extLst>
      <p:ext uri="{BB962C8B-B14F-4D97-AF65-F5344CB8AC3E}">
        <p14:creationId xmlns:p14="http://schemas.microsoft.com/office/powerpoint/2010/main" val="326552961"/>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7_Text and image slide">
    <p:bg>
      <p:bgPr>
        <a:solidFill>
          <a:schemeClr val="tx1"/>
        </a:solidFill>
        <a:effectLst/>
      </p:bgPr>
    </p:bg>
    <p:spTree>
      <p:nvGrpSpPr>
        <p:cNvPr id="1" name=""/>
        <p:cNvGrpSpPr/>
        <p:nvPr/>
      </p:nvGrpSpPr>
      <p:grpSpPr>
        <a:xfrm>
          <a:off x="0" y="0"/>
          <a:ext cx="0" cy="0"/>
          <a:chOff x="0" y="0"/>
          <a:chExt cx="0" cy="0"/>
        </a:xfrm>
      </p:grpSpPr>
      <p:pic>
        <p:nvPicPr>
          <p:cNvPr id="5" name="Picture 4" descr="Two people sitting on a couch&#10;&#10;Description automatically generated">
            <a:extLst>
              <a:ext uri="{FF2B5EF4-FFF2-40B4-BE49-F238E27FC236}">
                <a16:creationId xmlns:a16="http://schemas.microsoft.com/office/drawing/2014/main" id="{0C73EAF5-C328-4308-B7E4-8D681BD617FB}"/>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6092567" y="0"/>
            <a:ext cx="6099434" cy="6858000"/>
          </a:xfrm>
          <a:prstGeom prst="rect">
            <a:avLst/>
          </a:prstGeom>
        </p:spPr>
      </p:pic>
      <p:pic>
        <p:nvPicPr>
          <p:cNvPr id="13" name="Kaltura_Logo_Horizontal_White_big_Kaltura_Logo_Horizontal_White.png" descr="Kaltura_Logo_Horizontal_White_big_Kaltura_Logo_Horizontal_White.png">
            <a:extLst>
              <a:ext uri="{FF2B5EF4-FFF2-40B4-BE49-F238E27FC236}">
                <a16:creationId xmlns:a16="http://schemas.microsoft.com/office/drawing/2014/main" id="{80CDE4FD-06D5-4A40-BC5C-EFECDCD170AB}"/>
              </a:ext>
            </a:extLst>
          </p:cNvPr>
          <p:cNvPicPr>
            <a:picLocks noChangeAspect="1"/>
          </p:cNvPicPr>
          <p:nvPr userDrawn="1"/>
        </p:nvPicPr>
        <p:blipFill>
          <a:blip r:embed="rId3"/>
          <a:stretch>
            <a:fillRect/>
          </a:stretch>
        </p:blipFill>
        <p:spPr>
          <a:xfrm>
            <a:off x="10743669" y="6334683"/>
            <a:ext cx="1120391" cy="288288"/>
          </a:xfrm>
          <a:prstGeom prst="rect">
            <a:avLst/>
          </a:prstGeom>
          <a:ln w="12700">
            <a:miter lim="400000"/>
          </a:ln>
        </p:spPr>
      </p:pic>
      <p:sp>
        <p:nvSpPr>
          <p:cNvPr id="15" name="Footer Placeholder 4">
            <a:extLst>
              <a:ext uri="{FF2B5EF4-FFF2-40B4-BE49-F238E27FC236}">
                <a16:creationId xmlns:a16="http://schemas.microsoft.com/office/drawing/2014/main" id="{A11B5A2C-5DB6-4911-B49A-CCE91EDDC20F}"/>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16" name="Slide Number Placeholder 5">
            <a:extLst>
              <a:ext uri="{FF2B5EF4-FFF2-40B4-BE49-F238E27FC236}">
                <a16:creationId xmlns:a16="http://schemas.microsoft.com/office/drawing/2014/main" id="{E548FB5F-C999-455A-AF91-F86901AA4201}"/>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8" name="text goes here, one to three lines.">
            <a:extLst>
              <a:ext uri="{FF2B5EF4-FFF2-40B4-BE49-F238E27FC236}">
                <a16:creationId xmlns:a16="http://schemas.microsoft.com/office/drawing/2014/main" id="{4BAB0B42-F954-4387-A3D3-75283748756F}"/>
              </a:ext>
            </a:extLst>
          </p:cNvPr>
          <p:cNvSpPr txBox="1">
            <a:spLocks noGrp="1"/>
          </p:cNvSpPr>
          <p:nvPr>
            <p:ph type="body" sz="quarter" idx="19" hasCustomPrompt="1"/>
          </p:nvPr>
        </p:nvSpPr>
        <p:spPr>
          <a:xfrm>
            <a:off x="968852" y="1447133"/>
            <a:ext cx="4831383" cy="2907014"/>
          </a:xfrm>
          <a:prstGeom prst="rect">
            <a:avLst/>
          </a:prstGeom>
        </p:spPr>
        <p:txBody>
          <a:bodyPr wrap="square" anchor="t">
            <a:spAutoFit/>
          </a:bodyPr>
          <a:lstStyle>
            <a:lvl1pPr marL="0" indent="0" algn="l">
              <a:lnSpc>
                <a:spcPts val="2150"/>
              </a:lnSpc>
              <a:buSzTx/>
              <a:buNone/>
              <a:defRPr kumimoji="0" lang="en-GB" sz="18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a:t>
            </a:r>
          </a:p>
          <a:p>
            <a:endParaRPr lang="en-GB" dirty="0"/>
          </a:p>
          <a:p>
            <a:endParaRPr lang="en-GB" dirty="0"/>
          </a:p>
        </p:txBody>
      </p:sp>
    </p:spTree>
    <p:extLst>
      <p:ext uri="{BB962C8B-B14F-4D97-AF65-F5344CB8AC3E}">
        <p14:creationId xmlns:p14="http://schemas.microsoft.com/office/powerpoint/2010/main" val="839493435"/>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6_Text and image slide">
    <p:bg>
      <p:bgPr>
        <a:solidFill>
          <a:schemeClr val="tx1"/>
        </a:solidFill>
        <a:effectLst/>
      </p:bgPr>
    </p:bg>
    <p:spTree>
      <p:nvGrpSpPr>
        <p:cNvPr id="1" name=""/>
        <p:cNvGrpSpPr/>
        <p:nvPr/>
      </p:nvGrpSpPr>
      <p:grpSpPr>
        <a:xfrm>
          <a:off x="0" y="0"/>
          <a:ext cx="0" cy="0"/>
          <a:chOff x="0" y="0"/>
          <a:chExt cx="0" cy="0"/>
        </a:xfrm>
      </p:grpSpPr>
      <p:pic>
        <p:nvPicPr>
          <p:cNvPr id="3" name="Picture 2" descr="A person standing in front of a building&#10;&#10;Description automatically generated">
            <a:extLst>
              <a:ext uri="{FF2B5EF4-FFF2-40B4-BE49-F238E27FC236}">
                <a16:creationId xmlns:a16="http://schemas.microsoft.com/office/drawing/2014/main" id="{7EADD84A-951F-40CC-86EC-81463E01BD85}"/>
              </a:ext>
            </a:extLst>
          </p:cNvPr>
          <p:cNvPicPr>
            <a:picLocks noChangeAspect="1"/>
          </p:cNvPicPr>
          <p:nvPr userDrawn="1"/>
        </p:nvPicPr>
        <p:blipFill rotWithShape="1">
          <a:blip r:embed="rId2" cstate="hqprint">
            <a:alphaModFix/>
            <a:extLst>
              <a:ext uri="{28A0092B-C50C-407E-A947-70E740481C1C}">
                <a14:useLocalDpi xmlns:a14="http://schemas.microsoft.com/office/drawing/2010/main" val="0"/>
              </a:ext>
            </a:extLst>
          </a:blip>
          <a:srcRect/>
          <a:stretch/>
        </p:blipFill>
        <p:spPr>
          <a:xfrm>
            <a:off x="0" y="0"/>
            <a:ext cx="6102175" cy="6858000"/>
          </a:xfrm>
          <a:prstGeom prst="rect">
            <a:avLst/>
          </a:prstGeom>
        </p:spPr>
      </p:pic>
      <p:pic>
        <p:nvPicPr>
          <p:cNvPr id="14" name="Kaltura_Logo_Horizontal_ColorSun_BlackText_big.png" descr="Kaltura_Logo_Horizontal_ColorSun_BlackText_big.png">
            <a:extLst>
              <a:ext uri="{FF2B5EF4-FFF2-40B4-BE49-F238E27FC236}">
                <a16:creationId xmlns:a16="http://schemas.microsoft.com/office/drawing/2014/main" id="{05043831-821F-4AAD-AF3B-F3E7E18A394B}"/>
              </a:ext>
            </a:extLst>
          </p:cNvPr>
          <p:cNvPicPr>
            <a:picLocks noChangeAspect="1"/>
          </p:cNvPicPr>
          <p:nvPr userDrawn="1"/>
        </p:nvPicPr>
        <p:blipFill>
          <a:blip r:embed="rId3"/>
          <a:stretch>
            <a:fillRect/>
          </a:stretch>
        </p:blipFill>
        <p:spPr>
          <a:xfrm>
            <a:off x="10753193" y="6335056"/>
            <a:ext cx="1118941" cy="287915"/>
          </a:xfrm>
          <a:prstGeom prst="rect">
            <a:avLst/>
          </a:prstGeom>
          <a:ln w="12700">
            <a:miter lim="400000"/>
          </a:ln>
        </p:spPr>
      </p:pic>
      <p:sp>
        <p:nvSpPr>
          <p:cNvPr id="15" name="Footer Placeholder 4">
            <a:extLst>
              <a:ext uri="{FF2B5EF4-FFF2-40B4-BE49-F238E27FC236}">
                <a16:creationId xmlns:a16="http://schemas.microsoft.com/office/drawing/2014/main" id="{FB45985A-6617-4F60-834D-314C48DC8CF1}"/>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6" name="Slide Number Placeholder 5">
            <a:extLst>
              <a:ext uri="{FF2B5EF4-FFF2-40B4-BE49-F238E27FC236}">
                <a16:creationId xmlns:a16="http://schemas.microsoft.com/office/drawing/2014/main" id="{59CD7913-9470-490F-BE4B-E215D7CEAA58}"/>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7" name="text goes here, one to three lines.">
            <a:extLst>
              <a:ext uri="{FF2B5EF4-FFF2-40B4-BE49-F238E27FC236}">
                <a16:creationId xmlns:a16="http://schemas.microsoft.com/office/drawing/2014/main" id="{E159D762-7EDC-4E61-9E33-DA74C466814F}"/>
              </a:ext>
            </a:extLst>
          </p:cNvPr>
          <p:cNvSpPr txBox="1">
            <a:spLocks noGrp="1"/>
          </p:cNvSpPr>
          <p:nvPr>
            <p:ph type="body" sz="quarter" idx="19" hasCustomPrompt="1"/>
          </p:nvPr>
        </p:nvSpPr>
        <p:spPr>
          <a:xfrm>
            <a:off x="6974649" y="2080389"/>
            <a:ext cx="4831383" cy="2907014"/>
          </a:xfrm>
          <a:prstGeom prst="rect">
            <a:avLst/>
          </a:prstGeom>
        </p:spPr>
        <p:txBody>
          <a:bodyPr wrap="square" anchor="t">
            <a:spAutoFit/>
          </a:bodyPr>
          <a:lstStyle>
            <a:lvl1pPr marL="0" indent="0" algn="l">
              <a:lnSpc>
                <a:spcPts val="2150"/>
              </a:lnSpc>
              <a:buSzTx/>
              <a:buNone/>
              <a:defRPr kumimoji="0" lang="en-GB" sz="18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a:t>
            </a:r>
          </a:p>
          <a:p>
            <a:endParaRPr lang="en-GB" dirty="0"/>
          </a:p>
          <a:p>
            <a:endParaRPr lang="en-GB" dirty="0"/>
          </a:p>
        </p:txBody>
      </p:sp>
    </p:spTree>
    <p:extLst>
      <p:ext uri="{BB962C8B-B14F-4D97-AF65-F5344CB8AC3E}">
        <p14:creationId xmlns:p14="http://schemas.microsoft.com/office/powerpoint/2010/main" val="2692154053"/>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0_Text and image slide">
    <p:bg>
      <p:bgPr>
        <a:solidFill>
          <a:schemeClr val="tx1"/>
        </a:solidFill>
        <a:effectLst/>
      </p:bgPr>
    </p:bg>
    <p:spTree>
      <p:nvGrpSpPr>
        <p:cNvPr id="1" name=""/>
        <p:cNvGrpSpPr/>
        <p:nvPr/>
      </p:nvGrpSpPr>
      <p:grpSpPr>
        <a:xfrm>
          <a:off x="0" y="0"/>
          <a:ext cx="0" cy="0"/>
          <a:chOff x="0" y="0"/>
          <a:chExt cx="0" cy="0"/>
        </a:xfrm>
      </p:grpSpPr>
      <p:sp>
        <p:nvSpPr>
          <p:cNvPr id="12" name="Picture Placeholder 2">
            <a:extLst>
              <a:ext uri="{FF2B5EF4-FFF2-40B4-BE49-F238E27FC236}">
                <a16:creationId xmlns:a16="http://schemas.microsoft.com/office/drawing/2014/main" id="{63FE9EC5-43EA-48E4-8EAB-3497C92C5C92}"/>
              </a:ext>
            </a:extLst>
          </p:cNvPr>
          <p:cNvSpPr>
            <a:spLocks noGrp="1"/>
          </p:cNvSpPr>
          <p:nvPr>
            <p:ph type="pic" sz="quarter" idx="20"/>
          </p:nvPr>
        </p:nvSpPr>
        <p:spPr>
          <a:xfrm>
            <a:off x="6096000" y="0"/>
            <a:ext cx="6096000" cy="6858000"/>
          </a:xfrm>
          <a:prstGeom prst="rect">
            <a:avLst/>
          </a:prstGeom>
        </p:spPr>
        <p:txBody>
          <a:bodyPr anchor="ctr"/>
          <a:lstStyle>
            <a:lvl1pPr marL="101500" indent="0" algn="ctr">
              <a:buNone/>
              <a:defRPr>
                <a:solidFill>
                  <a:schemeClr val="tx1">
                    <a:lumMod val="50000"/>
                  </a:schemeClr>
                </a:solidFill>
              </a:defRPr>
            </a:lvl1pPr>
          </a:lstStyle>
          <a:p>
            <a:r>
              <a:rPr lang="en-US" dirty="0"/>
              <a:t>Click icon to add picture</a:t>
            </a:r>
          </a:p>
        </p:txBody>
      </p:sp>
      <p:pic>
        <p:nvPicPr>
          <p:cNvPr id="14" name="Kaltura_Logo_Horizontal_White_big_Kaltura_Logo_Horizontal_White.png" descr="Kaltura_Logo_Horizontal_White_big_Kaltura_Logo_Horizontal_White.png">
            <a:extLst>
              <a:ext uri="{FF2B5EF4-FFF2-40B4-BE49-F238E27FC236}">
                <a16:creationId xmlns:a16="http://schemas.microsoft.com/office/drawing/2014/main" id="{0DA7972E-6A19-462C-8808-07C3F7D54AE2}"/>
              </a:ext>
            </a:extLst>
          </p:cNvPr>
          <p:cNvPicPr>
            <a:picLocks noChangeAspect="1"/>
          </p:cNvPicPr>
          <p:nvPr/>
        </p:nvPicPr>
        <p:blipFill>
          <a:blip r:embed="rId2"/>
          <a:stretch>
            <a:fillRect/>
          </a:stretch>
        </p:blipFill>
        <p:spPr>
          <a:xfrm>
            <a:off x="10743669" y="6334683"/>
            <a:ext cx="1120391" cy="288288"/>
          </a:xfrm>
          <a:prstGeom prst="rect">
            <a:avLst/>
          </a:prstGeom>
          <a:ln w="12700">
            <a:miter lim="400000"/>
          </a:ln>
        </p:spPr>
      </p:pic>
      <p:sp>
        <p:nvSpPr>
          <p:cNvPr id="15" name="Footer Placeholder 4">
            <a:extLst>
              <a:ext uri="{FF2B5EF4-FFF2-40B4-BE49-F238E27FC236}">
                <a16:creationId xmlns:a16="http://schemas.microsoft.com/office/drawing/2014/main" id="{752D9B70-38E2-4A5D-823A-6D6F832C43E2}"/>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16" name="Slide Number Placeholder 5">
            <a:extLst>
              <a:ext uri="{FF2B5EF4-FFF2-40B4-BE49-F238E27FC236}">
                <a16:creationId xmlns:a16="http://schemas.microsoft.com/office/drawing/2014/main" id="{C389DCA0-1FCB-4AC3-A948-740BFC05727E}"/>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8" name="text goes here, one to three lines.">
            <a:extLst>
              <a:ext uri="{FF2B5EF4-FFF2-40B4-BE49-F238E27FC236}">
                <a16:creationId xmlns:a16="http://schemas.microsoft.com/office/drawing/2014/main" id="{0F52ACF1-F658-490C-AC56-215870FF2A1A}"/>
              </a:ext>
            </a:extLst>
          </p:cNvPr>
          <p:cNvSpPr txBox="1">
            <a:spLocks noGrp="1"/>
          </p:cNvSpPr>
          <p:nvPr>
            <p:ph type="body" sz="quarter" idx="19" hasCustomPrompt="1"/>
          </p:nvPr>
        </p:nvSpPr>
        <p:spPr>
          <a:xfrm>
            <a:off x="775560" y="2142397"/>
            <a:ext cx="4831383" cy="2907014"/>
          </a:xfrm>
          <a:prstGeom prst="rect">
            <a:avLst/>
          </a:prstGeom>
        </p:spPr>
        <p:txBody>
          <a:bodyPr wrap="square" anchor="t">
            <a:spAutoFit/>
          </a:bodyPr>
          <a:lstStyle>
            <a:lvl1pPr marL="0" indent="0" algn="l">
              <a:lnSpc>
                <a:spcPts val="2150"/>
              </a:lnSpc>
              <a:buSzTx/>
              <a:buNone/>
              <a:defRPr kumimoji="0" lang="en-GB" sz="18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a:t>
            </a:r>
          </a:p>
          <a:p>
            <a:endParaRPr lang="en-GB" dirty="0"/>
          </a:p>
          <a:p>
            <a:endParaRPr lang="en-GB" dirty="0"/>
          </a:p>
        </p:txBody>
      </p:sp>
      <p:pic>
        <p:nvPicPr>
          <p:cNvPr id="9" name="Kaltura_Logo_Horizontal_White_big_Kaltura_Logo_Horizontal_White.png" descr="Kaltura_Logo_Horizontal_White_big_Kaltura_Logo_Horizontal_White.png">
            <a:extLst>
              <a:ext uri="{FF2B5EF4-FFF2-40B4-BE49-F238E27FC236}">
                <a16:creationId xmlns:a16="http://schemas.microsoft.com/office/drawing/2014/main" id="{43034EE0-BABE-D143-A4BF-1E57B4555CA9}"/>
              </a:ext>
            </a:extLst>
          </p:cNvPr>
          <p:cNvPicPr>
            <a:picLocks noChangeAspect="1"/>
          </p:cNvPicPr>
          <p:nvPr userDrawn="1"/>
        </p:nvPicPr>
        <p:blipFill>
          <a:blip r:embed="rId2"/>
          <a:stretch>
            <a:fillRect/>
          </a:stretch>
        </p:blipFill>
        <p:spPr>
          <a:xfrm>
            <a:off x="10743669" y="6334683"/>
            <a:ext cx="1120391" cy="288288"/>
          </a:xfrm>
          <a:prstGeom prst="rect">
            <a:avLst/>
          </a:prstGeom>
          <a:ln w="12700">
            <a:miter lim="400000"/>
          </a:ln>
        </p:spPr>
      </p:pic>
    </p:spTree>
    <p:extLst>
      <p:ext uri="{BB962C8B-B14F-4D97-AF65-F5344CB8AC3E}">
        <p14:creationId xmlns:p14="http://schemas.microsoft.com/office/powerpoint/2010/main" val="1352330401"/>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9_Text and image slide">
    <p:bg>
      <p:bgPr>
        <a:solidFill>
          <a:schemeClr val="tx1"/>
        </a:solidFill>
        <a:effectLst/>
      </p:bgPr>
    </p:bg>
    <p:spTree>
      <p:nvGrpSpPr>
        <p:cNvPr id="1" name=""/>
        <p:cNvGrpSpPr/>
        <p:nvPr/>
      </p:nvGrpSpPr>
      <p:grpSpPr>
        <a:xfrm>
          <a:off x="0" y="0"/>
          <a:ext cx="0" cy="0"/>
          <a:chOff x="0" y="0"/>
          <a:chExt cx="0" cy="0"/>
        </a:xfrm>
      </p:grpSpPr>
      <p:pic>
        <p:nvPicPr>
          <p:cNvPr id="14" name="Kaltura_Logo_Horizontal_ColorSun_BlackText_big.png" descr="Kaltura_Logo_Horizontal_ColorSun_BlackText_big.png">
            <a:extLst>
              <a:ext uri="{FF2B5EF4-FFF2-40B4-BE49-F238E27FC236}">
                <a16:creationId xmlns:a16="http://schemas.microsoft.com/office/drawing/2014/main" id="{05043831-821F-4AAD-AF3B-F3E7E18A394B}"/>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sp>
        <p:nvSpPr>
          <p:cNvPr id="7" name="Picture Placeholder 2">
            <a:extLst>
              <a:ext uri="{FF2B5EF4-FFF2-40B4-BE49-F238E27FC236}">
                <a16:creationId xmlns:a16="http://schemas.microsoft.com/office/drawing/2014/main" id="{344681F0-CD8A-4638-A217-8953B62F9269}"/>
              </a:ext>
            </a:extLst>
          </p:cNvPr>
          <p:cNvSpPr>
            <a:spLocks noGrp="1"/>
          </p:cNvSpPr>
          <p:nvPr>
            <p:ph type="pic" sz="quarter" idx="20"/>
          </p:nvPr>
        </p:nvSpPr>
        <p:spPr>
          <a:xfrm>
            <a:off x="0" y="0"/>
            <a:ext cx="6096000" cy="6858000"/>
          </a:xfrm>
          <a:prstGeom prst="rect">
            <a:avLst/>
          </a:prstGeom>
        </p:spPr>
        <p:txBody>
          <a:bodyPr anchor="ctr">
            <a:normAutofit/>
          </a:bodyPr>
          <a:lstStyle>
            <a:lvl1pPr marL="101500" marR="0" indent="0" algn="ctr" defTabSz="412750" eaLnBrk="1" latinLnBrk="0" hangingPunct="1">
              <a:lnSpc>
                <a:spcPts val="1900"/>
              </a:lnSpc>
              <a:spcBef>
                <a:spcPts val="0"/>
              </a:spcBef>
              <a:spcAft>
                <a:spcPts val="0"/>
              </a:spcAft>
              <a:buClrTx/>
              <a:buSzPct val="125000"/>
              <a:buFontTx/>
              <a:buNone/>
              <a:tabLst/>
              <a:defRPr lang="en-US" sz="1800" b="0" i="0" u="none" strike="noStrike" cap="none" spc="0" baseline="0" dirty="0">
                <a:solidFill>
                  <a:schemeClr val="tx1">
                    <a:lumMod val="50000"/>
                  </a:schemeClr>
                </a:solidFill>
                <a:uFillTx/>
                <a:latin typeface="Centra No1 Medium"/>
                <a:ea typeface="Centra No1 Medium"/>
                <a:cs typeface="Centra No1 Medium"/>
                <a:sym typeface="Centra No1 Medium"/>
              </a:defRPr>
            </a:lvl1pPr>
          </a:lstStyle>
          <a:p>
            <a:r>
              <a:rPr lang="en-US" dirty="0"/>
              <a:t>Click icon to add picture</a:t>
            </a:r>
          </a:p>
        </p:txBody>
      </p:sp>
      <p:sp>
        <p:nvSpPr>
          <p:cNvPr id="10" name="Footer Placeholder 4">
            <a:extLst>
              <a:ext uri="{FF2B5EF4-FFF2-40B4-BE49-F238E27FC236}">
                <a16:creationId xmlns:a16="http://schemas.microsoft.com/office/drawing/2014/main" id="{020ECCCB-2262-44A8-BF62-9A86C704863E}"/>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12" name="Slide Number Placeholder 5">
            <a:extLst>
              <a:ext uri="{FF2B5EF4-FFF2-40B4-BE49-F238E27FC236}">
                <a16:creationId xmlns:a16="http://schemas.microsoft.com/office/drawing/2014/main" id="{499E52F2-4E41-4B28-9BA3-F078EAEB0C5E}"/>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9" name="text goes here, one to three lines.">
            <a:extLst>
              <a:ext uri="{FF2B5EF4-FFF2-40B4-BE49-F238E27FC236}">
                <a16:creationId xmlns:a16="http://schemas.microsoft.com/office/drawing/2014/main" id="{A29B8FED-FCE0-4978-AE90-C615C94669B0}"/>
              </a:ext>
            </a:extLst>
          </p:cNvPr>
          <p:cNvSpPr txBox="1">
            <a:spLocks noGrp="1"/>
          </p:cNvSpPr>
          <p:nvPr>
            <p:ph type="body" sz="quarter" idx="19" hasCustomPrompt="1"/>
          </p:nvPr>
        </p:nvSpPr>
        <p:spPr>
          <a:xfrm>
            <a:off x="6974649" y="2080389"/>
            <a:ext cx="4831383" cy="2907014"/>
          </a:xfrm>
          <a:prstGeom prst="rect">
            <a:avLst/>
          </a:prstGeom>
        </p:spPr>
        <p:txBody>
          <a:bodyPr wrap="square" anchor="t">
            <a:spAutoFit/>
          </a:bodyPr>
          <a:lstStyle>
            <a:lvl1pPr marL="0" indent="0" algn="l">
              <a:lnSpc>
                <a:spcPts val="2150"/>
              </a:lnSpc>
              <a:buSzTx/>
              <a:buNone/>
              <a:defRPr kumimoji="0" lang="en-GB" sz="18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r>
              <a:rPr lang="en-GB" dirty="0"/>
              <a:t>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ullamco.Lorem</a:t>
            </a:r>
            <a:r>
              <a:rPr lang="en-GB" dirty="0"/>
              <a:t>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a:t>
            </a:r>
          </a:p>
          <a:p>
            <a:endParaRPr lang="en-GB" dirty="0"/>
          </a:p>
          <a:p>
            <a:endParaRPr lang="en-GB" dirty="0"/>
          </a:p>
        </p:txBody>
      </p:sp>
    </p:spTree>
    <p:extLst>
      <p:ext uri="{BB962C8B-B14F-4D97-AF65-F5344CB8AC3E}">
        <p14:creationId xmlns:p14="http://schemas.microsoft.com/office/powerpoint/2010/main" val="3542726583"/>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Icons">
    <p:bg>
      <p:bgPr>
        <a:solidFill>
          <a:schemeClr val="tx1"/>
        </a:solidFill>
        <a:effectLst/>
      </p:bgPr>
    </p:bg>
    <p:spTree>
      <p:nvGrpSpPr>
        <p:cNvPr id="1" name=""/>
        <p:cNvGrpSpPr/>
        <p:nvPr/>
      </p:nvGrpSpPr>
      <p:grpSpPr>
        <a:xfrm>
          <a:off x="0" y="0"/>
          <a:ext cx="0" cy="0"/>
          <a:chOff x="0" y="0"/>
          <a:chExt cx="0" cy="0"/>
        </a:xfrm>
      </p:grpSpPr>
      <p:sp>
        <p:nvSpPr>
          <p:cNvPr id="25" name="Rectangle">
            <a:extLst>
              <a:ext uri="{FF2B5EF4-FFF2-40B4-BE49-F238E27FC236}">
                <a16:creationId xmlns:a16="http://schemas.microsoft.com/office/drawing/2014/main" id="{8EFADF7D-247E-1E43-9F58-7EE8CA40082F}"/>
              </a:ext>
            </a:extLst>
          </p:cNvPr>
          <p:cNvSpPr/>
          <p:nvPr userDrawn="1"/>
        </p:nvSpPr>
        <p:spPr>
          <a:xfrm>
            <a:off x="0" y="0"/>
            <a:ext cx="12192000" cy="3442792"/>
          </a:xfrm>
          <a:prstGeom prst="rect">
            <a:avLst/>
          </a:prstGeom>
          <a:solidFill>
            <a:srgbClr val="F5F5F5"/>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pic>
        <p:nvPicPr>
          <p:cNvPr id="10" name="Kaltura_Logo_Horizontal_ColorSun_BlackText_big.png" descr="Kaltura_Logo_Horizontal_ColorSun_BlackText_big.png">
            <a:extLst>
              <a:ext uri="{FF2B5EF4-FFF2-40B4-BE49-F238E27FC236}">
                <a16:creationId xmlns:a16="http://schemas.microsoft.com/office/drawing/2014/main" id="{48F21D02-1173-4000-97CC-915610A395DF}"/>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sp>
        <p:nvSpPr>
          <p:cNvPr id="12" name="Title goes here">
            <a:extLst>
              <a:ext uri="{FF2B5EF4-FFF2-40B4-BE49-F238E27FC236}">
                <a16:creationId xmlns:a16="http://schemas.microsoft.com/office/drawing/2014/main" id="{2308C84E-CBAF-44A6-A4A2-1C618135BA02}"/>
              </a:ext>
            </a:extLst>
          </p:cNvPr>
          <p:cNvSpPr txBox="1"/>
          <p:nvPr/>
        </p:nvSpPr>
        <p:spPr>
          <a:xfrm>
            <a:off x="635000" y="935232"/>
            <a:ext cx="2334171" cy="4535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lvl1pPr>
              <a:lnSpc>
                <a:spcPts val="5900"/>
              </a:lnSpc>
              <a:defRPr sz="5200">
                <a:solidFill>
                  <a:srgbClr val="000000"/>
                </a:solidFill>
                <a:latin typeface="Centra No1 Medium"/>
                <a:ea typeface="Centra No1 Medium"/>
                <a:cs typeface="Centra No1 Medium"/>
                <a:sym typeface="Centra No1 Medium"/>
              </a:defRPr>
            </a:lvl1pPr>
          </a:lstStyle>
          <a:p>
            <a:pPr defTabSz="412750">
              <a:lnSpc>
                <a:spcPts val="2950"/>
              </a:lnSpc>
            </a:pPr>
            <a:endParaRPr sz="2600" dirty="0"/>
          </a:p>
        </p:txBody>
      </p:sp>
      <p:sp>
        <p:nvSpPr>
          <p:cNvPr id="13" name="Rectangle">
            <a:extLst>
              <a:ext uri="{FF2B5EF4-FFF2-40B4-BE49-F238E27FC236}">
                <a16:creationId xmlns:a16="http://schemas.microsoft.com/office/drawing/2014/main" id="{472DD103-B3E0-4477-B56C-72581AFDDBDE}"/>
              </a:ext>
            </a:extLst>
          </p:cNvPr>
          <p:cNvSpPr/>
          <p:nvPr/>
        </p:nvSpPr>
        <p:spPr>
          <a:xfrm>
            <a:off x="4395539" y="2070100"/>
            <a:ext cx="3400922" cy="2121694"/>
          </a:xfrm>
          <a:prstGeom prst="rect">
            <a:avLst/>
          </a:prstGeom>
          <a:solidFill>
            <a:srgbClr val="1972E9"/>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17" name="Rectangle">
            <a:extLst>
              <a:ext uri="{FF2B5EF4-FFF2-40B4-BE49-F238E27FC236}">
                <a16:creationId xmlns:a16="http://schemas.microsoft.com/office/drawing/2014/main" id="{D4CE2C86-7BA4-417E-8EAC-B18B2D761C3C}"/>
              </a:ext>
            </a:extLst>
          </p:cNvPr>
          <p:cNvSpPr/>
          <p:nvPr/>
        </p:nvSpPr>
        <p:spPr>
          <a:xfrm>
            <a:off x="8168779" y="2070100"/>
            <a:ext cx="3400922" cy="2121694"/>
          </a:xfrm>
          <a:prstGeom prst="rect">
            <a:avLst/>
          </a:prstGeom>
          <a:solidFill>
            <a:srgbClr val="43C0F4"/>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20" name="Circle">
            <a:extLst>
              <a:ext uri="{FF2B5EF4-FFF2-40B4-BE49-F238E27FC236}">
                <a16:creationId xmlns:a16="http://schemas.microsoft.com/office/drawing/2014/main" id="{AF9B57A7-26A8-4A58-8BAC-29E63805267F}"/>
              </a:ext>
            </a:extLst>
          </p:cNvPr>
          <p:cNvSpPr/>
          <p:nvPr/>
        </p:nvSpPr>
        <p:spPr>
          <a:xfrm>
            <a:off x="5697887" y="16264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22" name="Circle">
            <a:extLst>
              <a:ext uri="{FF2B5EF4-FFF2-40B4-BE49-F238E27FC236}">
                <a16:creationId xmlns:a16="http://schemas.microsoft.com/office/drawing/2014/main" id="{77FD940E-4762-452A-9B0A-1E9598D74E4F}"/>
              </a:ext>
            </a:extLst>
          </p:cNvPr>
          <p:cNvSpPr/>
          <p:nvPr/>
        </p:nvSpPr>
        <p:spPr>
          <a:xfrm>
            <a:off x="9471127" y="16264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24" name="Rectangle">
            <a:extLst>
              <a:ext uri="{FF2B5EF4-FFF2-40B4-BE49-F238E27FC236}">
                <a16:creationId xmlns:a16="http://schemas.microsoft.com/office/drawing/2014/main" id="{95877ECF-0228-4D22-8321-AB057C779E02}"/>
              </a:ext>
            </a:extLst>
          </p:cNvPr>
          <p:cNvSpPr/>
          <p:nvPr userDrawn="1"/>
        </p:nvSpPr>
        <p:spPr>
          <a:xfrm>
            <a:off x="635000" y="2070100"/>
            <a:ext cx="3400922" cy="2121695"/>
          </a:xfrm>
          <a:prstGeom prst="rect">
            <a:avLst/>
          </a:prstGeom>
          <a:solidFill>
            <a:srgbClr val="39D2B2"/>
          </a:solidFill>
          <a:ln w="12700" cap="flat">
            <a:noFill/>
            <a:miter lim="400000"/>
          </a:ln>
          <a:effectLst/>
        </p:spPr>
        <p:txBody>
          <a:bodyPr wrap="square" lIns="0" tIns="0" rIns="0" bIns="0" numCol="1" anchor="ctr">
            <a:noAutofit/>
          </a:bodyP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27" name="Circle">
            <a:extLst>
              <a:ext uri="{FF2B5EF4-FFF2-40B4-BE49-F238E27FC236}">
                <a16:creationId xmlns:a16="http://schemas.microsoft.com/office/drawing/2014/main" id="{019B980E-891E-4621-8210-3CFDB8E20136}"/>
              </a:ext>
            </a:extLst>
          </p:cNvPr>
          <p:cNvSpPr/>
          <p:nvPr/>
        </p:nvSpPr>
        <p:spPr>
          <a:xfrm>
            <a:off x="1937348" y="1626494"/>
            <a:ext cx="796226" cy="796226"/>
          </a:xfrm>
          <a:prstGeom prst="ellipse">
            <a:avLst/>
          </a:prstGeom>
          <a:solidFill>
            <a:srgbClr val="FFFFFF"/>
          </a:solidFill>
          <a:ln w="12700" cap="flat">
            <a:noFill/>
            <a:miter lim="400000"/>
          </a:ln>
          <a:effectLst/>
        </p:spPr>
        <p:txBody>
          <a:bodyPr wrap="square" lIns="0" tIns="0" rIns="0" bIns="0" numCol="1" anchor="ctr">
            <a:noAutofit/>
          </a:bodyP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32" name="text goes here, one to three lines.">
            <a:extLst>
              <a:ext uri="{FF2B5EF4-FFF2-40B4-BE49-F238E27FC236}">
                <a16:creationId xmlns:a16="http://schemas.microsoft.com/office/drawing/2014/main" id="{24C81F04-5D3A-4EA2-AFDA-3E1E3C073FF8}"/>
              </a:ext>
            </a:extLst>
          </p:cNvPr>
          <p:cNvSpPr txBox="1">
            <a:spLocks noGrp="1"/>
          </p:cNvSpPr>
          <p:nvPr>
            <p:ph type="body" sz="quarter" idx="17" hasCustomPrompt="1"/>
          </p:nvPr>
        </p:nvSpPr>
        <p:spPr>
          <a:xfrm>
            <a:off x="1017194" y="2484761"/>
            <a:ext cx="2636535" cy="339004"/>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a:t>
            </a:r>
          </a:p>
        </p:txBody>
      </p:sp>
      <p:sp>
        <p:nvSpPr>
          <p:cNvPr id="33" name="text goes here, one to three lines.">
            <a:extLst>
              <a:ext uri="{FF2B5EF4-FFF2-40B4-BE49-F238E27FC236}">
                <a16:creationId xmlns:a16="http://schemas.microsoft.com/office/drawing/2014/main" id="{3E2DE62B-4F6D-4A86-9015-824751553F22}"/>
              </a:ext>
            </a:extLst>
          </p:cNvPr>
          <p:cNvSpPr txBox="1">
            <a:spLocks noGrp="1"/>
          </p:cNvSpPr>
          <p:nvPr>
            <p:ph type="body" sz="quarter" idx="13" hasCustomPrompt="1"/>
          </p:nvPr>
        </p:nvSpPr>
        <p:spPr>
          <a:xfrm>
            <a:off x="1017194" y="2928760"/>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34" name="text goes here, one to three lines.">
            <a:extLst>
              <a:ext uri="{FF2B5EF4-FFF2-40B4-BE49-F238E27FC236}">
                <a16:creationId xmlns:a16="http://schemas.microsoft.com/office/drawing/2014/main" id="{CD8721B7-BFF9-40A7-A6C7-6A1972C11CF5}"/>
              </a:ext>
            </a:extLst>
          </p:cNvPr>
          <p:cNvSpPr txBox="1">
            <a:spLocks noGrp="1"/>
          </p:cNvSpPr>
          <p:nvPr>
            <p:ph type="body" sz="quarter" idx="18" hasCustomPrompt="1"/>
          </p:nvPr>
        </p:nvSpPr>
        <p:spPr>
          <a:xfrm>
            <a:off x="4777733" y="2484761"/>
            <a:ext cx="2636535" cy="339004"/>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a:t>
            </a:r>
          </a:p>
        </p:txBody>
      </p:sp>
      <p:sp>
        <p:nvSpPr>
          <p:cNvPr id="35" name="text goes here, one to three lines.">
            <a:extLst>
              <a:ext uri="{FF2B5EF4-FFF2-40B4-BE49-F238E27FC236}">
                <a16:creationId xmlns:a16="http://schemas.microsoft.com/office/drawing/2014/main" id="{FEAE8581-A400-4DBC-9250-08CA2DB3E2DB}"/>
              </a:ext>
            </a:extLst>
          </p:cNvPr>
          <p:cNvSpPr txBox="1">
            <a:spLocks noGrp="1"/>
          </p:cNvSpPr>
          <p:nvPr>
            <p:ph type="body" sz="quarter" idx="19" hasCustomPrompt="1"/>
          </p:nvPr>
        </p:nvSpPr>
        <p:spPr>
          <a:xfrm>
            <a:off x="4777733" y="2928760"/>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36" name="text goes here, one to three lines.">
            <a:extLst>
              <a:ext uri="{FF2B5EF4-FFF2-40B4-BE49-F238E27FC236}">
                <a16:creationId xmlns:a16="http://schemas.microsoft.com/office/drawing/2014/main" id="{EF19BE2E-88BA-4BE1-91EB-78D13538B615}"/>
              </a:ext>
            </a:extLst>
          </p:cNvPr>
          <p:cNvSpPr txBox="1">
            <a:spLocks noGrp="1"/>
          </p:cNvSpPr>
          <p:nvPr>
            <p:ph type="body" sz="quarter" idx="20" hasCustomPrompt="1"/>
          </p:nvPr>
        </p:nvSpPr>
        <p:spPr>
          <a:xfrm>
            <a:off x="8550973" y="2484761"/>
            <a:ext cx="2636535" cy="339004"/>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a:t>
            </a:r>
          </a:p>
        </p:txBody>
      </p:sp>
      <p:sp>
        <p:nvSpPr>
          <p:cNvPr id="39" name="text goes here, one to three lines.">
            <a:extLst>
              <a:ext uri="{FF2B5EF4-FFF2-40B4-BE49-F238E27FC236}">
                <a16:creationId xmlns:a16="http://schemas.microsoft.com/office/drawing/2014/main" id="{D0514828-C6A9-43CF-825D-06DAB4392E33}"/>
              </a:ext>
            </a:extLst>
          </p:cNvPr>
          <p:cNvSpPr txBox="1">
            <a:spLocks noGrp="1"/>
          </p:cNvSpPr>
          <p:nvPr>
            <p:ph type="body" sz="quarter" idx="21" hasCustomPrompt="1"/>
          </p:nvPr>
        </p:nvSpPr>
        <p:spPr>
          <a:xfrm>
            <a:off x="8550973" y="2928760"/>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5" name="Picture Placeholder 4">
            <a:extLst>
              <a:ext uri="{FF2B5EF4-FFF2-40B4-BE49-F238E27FC236}">
                <a16:creationId xmlns:a16="http://schemas.microsoft.com/office/drawing/2014/main" id="{7200CC74-91D3-4A94-A74A-F2075A91B71D}"/>
              </a:ext>
            </a:extLst>
          </p:cNvPr>
          <p:cNvSpPr>
            <a:spLocks noGrp="1"/>
          </p:cNvSpPr>
          <p:nvPr>
            <p:ph type="pic" sz="quarter" idx="22" hasCustomPrompt="1"/>
          </p:nvPr>
        </p:nvSpPr>
        <p:spPr>
          <a:xfrm>
            <a:off x="2043983" y="1760007"/>
            <a:ext cx="579600" cy="529200"/>
          </a:xfrm>
          <a:prstGeom prst="rect">
            <a:avLst/>
          </a:prstGeom>
        </p:spPr>
        <p:txBody>
          <a:bodyPr/>
          <a:lstStyle>
            <a:lvl1pPr marL="0" indent="0" algn="ctr">
              <a:buNone/>
              <a:defRPr sz="900">
                <a:solidFill>
                  <a:schemeClr val="bg1">
                    <a:lumMod val="50000"/>
                    <a:lumOff val="50000"/>
                  </a:schemeClr>
                </a:solidFill>
              </a:defRPr>
            </a:lvl1pPr>
          </a:lstStyle>
          <a:p>
            <a:r>
              <a:rPr lang="en-GB" dirty="0"/>
              <a:t>Icon</a:t>
            </a:r>
            <a:endParaRPr lang="en-US" dirty="0"/>
          </a:p>
        </p:txBody>
      </p:sp>
      <p:sp>
        <p:nvSpPr>
          <p:cNvPr id="40" name="Picture Placeholder 4">
            <a:extLst>
              <a:ext uri="{FF2B5EF4-FFF2-40B4-BE49-F238E27FC236}">
                <a16:creationId xmlns:a16="http://schemas.microsoft.com/office/drawing/2014/main" id="{EECA0753-3BF7-4940-B633-456EEB9AC3C9}"/>
              </a:ext>
            </a:extLst>
          </p:cNvPr>
          <p:cNvSpPr>
            <a:spLocks noGrp="1"/>
          </p:cNvSpPr>
          <p:nvPr>
            <p:ph type="pic" sz="quarter" idx="23" hasCustomPrompt="1"/>
          </p:nvPr>
        </p:nvSpPr>
        <p:spPr>
          <a:xfrm>
            <a:off x="5806200" y="1760007"/>
            <a:ext cx="579600" cy="529200"/>
          </a:xfrm>
          <a:prstGeom prst="rect">
            <a:avLst/>
          </a:prstGeom>
        </p:spPr>
        <p:txBody>
          <a:bodyPr/>
          <a:lstStyle>
            <a:lvl1pPr marL="0" indent="0" algn="ctr">
              <a:buNone/>
              <a:defRPr sz="900">
                <a:solidFill>
                  <a:schemeClr val="bg1">
                    <a:lumMod val="50000"/>
                    <a:lumOff val="50000"/>
                  </a:schemeClr>
                </a:solidFill>
              </a:defRPr>
            </a:lvl1pPr>
          </a:lstStyle>
          <a:p>
            <a:r>
              <a:rPr lang="en-GB" dirty="0"/>
              <a:t>Icon</a:t>
            </a:r>
            <a:endParaRPr lang="en-US" dirty="0"/>
          </a:p>
        </p:txBody>
      </p:sp>
      <p:sp>
        <p:nvSpPr>
          <p:cNvPr id="41" name="Picture Placeholder 4">
            <a:extLst>
              <a:ext uri="{FF2B5EF4-FFF2-40B4-BE49-F238E27FC236}">
                <a16:creationId xmlns:a16="http://schemas.microsoft.com/office/drawing/2014/main" id="{EF2A3350-AEC7-44B1-A9C9-0A70DDCCB0B8}"/>
              </a:ext>
            </a:extLst>
          </p:cNvPr>
          <p:cNvSpPr>
            <a:spLocks noGrp="1"/>
          </p:cNvSpPr>
          <p:nvPr>
            <p:ph type="pic" sz="quarter" idx="24" hasCustomPrompt="1"/>
          </p:nvPr>
        </p:nvSpPr>
        <p:spPr>
          <a:xfrm>
            <a:off x="9568417" y="1760007"/>
            <a:ext cx="579600" cy="529200"/>
          </a:xfrm>
          <a:prstGeom prst="rect">
            <a:avLst/>
          </a:prstGeom>
        </p:spPr>
        <p:txBody>
          <a:bodyPr/>
          <a:lstStyle>
            <a:lvl1pPr marL="0" indent="0" algn="ctr">
              <a:buNone/>
              <a:defRPr sz="900">
                <a:solidFill>
                  <a:schemeClr val="bg1">
                    <a:lumMod val="50000"/>
                    <a:lumOff val="50000"/>
                  </a:schemeClr>
                </a:solidFill>
              </a:defRPr>
            </a:lvl1pPr>
          </a:lstStyle>
          <a:p>
            <a:r>
              <a:rPr lang="en-GB" dirty="0"/>
              <a:t>Icon</a:t>
            </a:r>
            <a:endParaRPr lang="en-US" dirty="0"/>
          </a:p>
        </p:txBody>
      </p:sp>
      <p:sp>
        <p:nvSpPr>
          <p:cNvPr id="42" name="Footer Placeholder 4">
            <a:extLst>
              <a:ext uri="{FF2B5EF4-FFF2-40B4-BE49-F238E27FC236}">
                <a16:creationId xmlns:a16="http://schemas.microsoft.com/office/drawing/2014/main" id="{5CDDA543-8188-4A79-8F36-A4696ED675B4}"/>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43" name="Slide Number Placeholder 5">
            <a:extLst>
              <a:ext uri="{FF2B5EF4-FFF2-40B4-BE49-F238E27FC236}">
                <a16:creationId xmlns:a16="http://schemas.microsoft.com/office/drawing/2014/main" id="{ABC000E1-8AB3-4AC3-9946-62F025785AE4}"/>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28" name="Title goes here">
            <a:extLst>
              <a:ext uri="{FF2B5EF4-FFF2-40B4-BE49-F238E27FC236}">
                <a16:creationId xmlns:a16="http://schemas.microsoft.com/office/drawing/2014/main" id="{ED02B966-196D-4644-A560-63B9B14D1673}"/>
              </a:ext>
            </a:extLst>
          </p:cNvPr>
          <p:cNvSpPr txBox="1"/>
          <p:nvPr userDrawn="1"/>
        </p:nvSpPr>
        <p:spPr>
          <a:xfrm>
            <a:off x="635000" y="935232"/>
            <a:ext cx="2334171" cy="4535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a:lnSpc>
                <a:spcPts val="5900"/>
              </a:lnSpc>
              <a:defRPr sz="5200">
                <a:solidFill>
                  <a:srgbClr val="000000"/>
                </a:solidFill>
                <a:latin typeface="Centra No1 Medium"/>
                <a:ea typeface="Centra No1 Medium"/>
                <a:cs typeface="Centra No1 Medium"/>
                <a:sym typeface="Centra No1 Medium"/>
              </a:defRPr>
            </a:lvl1pPr>
          </a:lstStyle>
          <a:p>
            <a:pPr defTabSz="412750">
              <a:lnSpc>
                <a:spcPts val="2950"/>
              </a:lnSpc>
            </a:pPr>
            <a:endParaRPr sz="2600" dirty="0"/>
          </a:p>
        </p:txBody>
      </p:sp>
      <p:sp>
        <p:nvSpPr>
          <p:cNvPr id="3" name="Title 2">
            <a:extLst>
              <a:ext uri="{FF2B5EF4-FFF2-40B4-BE49-F238E27FC236}">
                <a16:creationId xmlns:a16="http://schemas.microsoft.com/office/drawing/2014/main" id="{2F8A121C-EC65-471C-9CEE-3D79FE1BE7A0}"/>
              </a:ext>
            </a:extLst>
          </p:cNvPr>
          <p:cNvSpPr>
            <a:spLocks noGrp="1"/>
          </p:cNvSpPr>
          <p:nvPr>
            <p:ph type="title" hasCustomPrompt="1"/>
          </p:nvPr>
        </p:nvSpPr>
        <p:spPr/>
        <p:txBody>
          <a:bodyPr/>
          <a:lstStyle/>
          <a:p>
            <a:r>
              <a:rPr lang="en-US" dirty="0"/>
              <a:t>Title goes here</a:t>
            </a:r>
          </a:p>
        </p:txBody>
      </p:sp>
    </p:spTree>
    <p:extLst>
      <p:ext uri="{BB962C8B-B14F-4D97-AF65-F5344CB8AC3E}">
        <p14:creationId xmlns:p14="http://schemas.microsoft.com/office/powerpoint/2010/main" val="3289757313"/>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Icon clean">
    <p:bg>
      <p:bgPr>
        <a:solidFill>
          <a:schemeClr val="tx1"/>
        </a:solidFill>
        <a:effectLst/>
      </p:bgPr>
    </p:bg>
    <p:spTree>
      <p:nvGrpSpPr>
        <p:cNvPr id="1" name=""/>
        <p:cNvGrpSpPr/>
        <p:nvPr/>
      </p:nvGrpSpPr>
      <p:grpSpPr>
        <a:xfrm>
          <a:off x="0" y="0"/>
          <a:ext cx="0" cy="0"/>
          <a:chOff x="0" y="0"/>
          <a:chExt cx="0" cy="0"/>
        </a:xfrm>
      </p:grpSpPr>
      <p:sp>
        <p:nvSpPr>
          <p:cNvPr id="30" name="Rectangle">
            <a:extLst>
              <a:ext uri="{FF2B5EF4-FFF2-40B4-BE49-F238E27FC236}">
                <a16:creationId xmlns:a16="http://schemas.microsoft.com/office/drawing/2014/main" id="{10C8BCE6-5965-5740-9388-9788F579A97E}"/>
              </a:ext>
            </a:extLst>
          </p:cNvPr>
          <p:cNvSpPr/>
          <p:nvPr userDrawn="1"/>
        </p:nvSpPr>
        <p:spPr>
          <a:xfrm>
            <a:off x="0" y="0"/>
            <a:ext cx="12192000" cy="3442792"/>
          </a:xfrm>
          <a:prstGeom prst="rect">
            <a:avLst/>
          </a:prstGeom>
          <a:solidFill>
            <a:srgbClr val="F5F5F5"/>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pic>
        <p:nvPicPr>
          <p:cNvPr id="10" name="Kaltura_Logo_Horizontal_ColorSun_BlackText_big.png" descr="Kaltura_Logo_Horizontal_ColorSun_BlackText_big.png">
            <a:extLst>
              <a:ext uri="{FF2B5EF4-FFF2-40B4-BE49-F238E27FC236}">
                <a16:creationId xmlns:a16="http://schemas.microsoft.com/office/drawing/2014/main" id="{48F21D02-1173-4000-97CC-915610A395DF}"/>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sp>
        <p:nvSpPr>
          <p:cNvPr id="12" name="Title goes here">
            <a:extLst>
              <a:ext uri="{FF2B5EF4-FFF2-40B4-BE49-F238E27FC236}">
                <a16:creationId xmlns:a16="http://schemas.microsoft.com/office/drawing/2014/main" id="{2308C84E-CBAF-44A6-A4A2-1C618135BA02}"/>
              </a:ext>
            </a:extLst>
          </p:cNvPr>
          <p:cNvSpPr txBox="1"/>
          <p:nvPr/>
        </p:nvSpPr>
        <p:spPr>
          <a:xfrm>
            <a:off x="635000" y="935232"/>
            <a:ext cx="2334171" cy="4535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lvl1pPr>
              <a:lnSpc>
                <a:spcPts val="5900"/>
              </a:lnSpc>
              <a:defRPr sz="5200">
                <a:solidFill>
                  <a:srgbClr val="000000"/>
                </a:solidFill>
                <a:latin typeface="Centra No1 Medium"/>
                <a:ea typeface="Centra No1 Medium"/>
                <a:cs typeface="Centra No1 Medium"/>
                <a:sym typeface="Centra No1 Medium"/>
              </a:defRPr>
            </a:lvl1pPr>
          </a:lstStyle>
          <a:p>
            <a:pPr defTabSz="412750">
              <a:lnSpc>
                <a:spcPts val="2950"/>
              </a:lnSpc>
            </a:pPr>
            <a:endParaRPr sz="2600" dirty="0"/>
          </a:p>
        </p:txBody>
      </p:sp>
      <p:sp>
        <p:nvSpPr>
          <p:cNvPr id="13" name="Rectangle">
            <a:extLst>
              <a:ext uri="{FF2B5EF4-FFF2-40B4-BE49-F238E27FC236}">
                <a16:creationId xmlns:a16="http://schemas.microsoft.com/office/drawing/2014/main" id="{472DD103-B3E0-4477-B56C-72581AFDDBDE}"/>
              </a:ext>
            </a:extLst>
          </p:cNvPr>
          <p:cNvSpPr/>
          <p:nvPr userDrawn="1"/>
        </p:nvSpPr>
        <p:spPr>
          <a:xfrm>
            <a:off x="4395539" y="2070100"/>
            <a:ext cx="3400922" cy="2121694"/>
          </a:xfrm>
          <a:prstGeom prst="rect">
            <a:avLst/>
          </a:prstGeom>
          <a:solidFill>
            <a:srgbClr val="1972E9"/>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sp>
        <p:nvSpPr>
          <p:cNvPr id="17" name="Rectangle">
            <a:extLst>
              <a:ext uri="{FF2B5EF4-FFF2-40B4-BE49-F238E27FC236}">
                <a16:creationId xmlns:a16="http://schemas.microsoft.com/office/drawing/2014/main" id="{D4CE2C86-7BA4-417E-8EAC-B18B2D761C3C}"/>
              </a:ext>
            </a:extLst>
          </p:cNvPr>
          <p:cNvSpPr/>
          <p:nvPr userDrawn="1"/>
        </p:nvSpPr>
        <p:spPr>
          <a:xfrm>
            <a:off x="8168779" y="2070100"/>
            <a:ext cx="3400922" cy="2121694"/>
          </a:xfrm>
          <a:prstGeom prst="rect">
            <a:avLst/>
          </a:prstGeom>
          <a:solidFill>
            <a:srgbClr val="43C0F4"/>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sp>
        <p:nvSpPr>
          <p:cNvPr id="20" name="Circle">
            <a:extLst>
              <a:ext uri="{FF2B5EF4-FFF2-40B4-BE49-F238E27FC236}">
                <a16:creationId xmlns:a16="http://schemas.microsoft.com/office/drawing/2014/main" id="{AF9B57A7-26A8-4A58-8BAC-29E63805267F}"/>
              </a:ext>
            </a:extLst>
          </p:cNvPr>
          <p:cNvSpPr/>
          <p:nvPr userDrawn="1"/>
        </p:nvSpPr>
        <p:spPr>
          <a:xfrm>
            <a:off x="5697887" y="16264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pic>
        <p:nvPicPr>
          <p:cNvPr id="21" name="Kaltura_icons_02-16.png" descr="Kaltura_icons_02-16.png">
            <a:extLst>
              <a:ext uri="{FF2B5EF4-FFF2-40B4-BE49-F238E27FC236}">
                <a16:creationId xmlns:a16="http://schemas.microsoft.com/office/drawing/2014/main" id="{39095D6D-ADF8-445D-A49E-26A3F59AFEAF}"/>
              </a:ext>
            </a:extLst>
          </p:cNvPr>
          <p:cNvPicPr>
            <a:picLocks noChangeAspect="1"/>
          </p:cNvPicPr>
          <p:nvPr userDrawn="1"/>
        </p:nvPicPr>
        <p:blipFill>
          <a:blip r:embed="rId3"/>
          <a:srcRect t="340" b="340"/>
          <a:stretch>
            <a:fillRect/>
          </a:stretch>
        </p:blipFill>
        <p:spPr>
          <a:xfrm>
            <a:off x="5806387" y="1760700"/>
            <a:ext cx="579227" cy="528002"/>
          </a:xfrm>
          <a:prstGeom prst="rect">
            <a:avLst/>
          </a:prstGeom>
          <a:ln w="12700">
            <a:miter lim="400000"/>
          </a:ln>
        </p:spPr>
      </p:pic>
      <p:sp>
        <p:nvSpPr>
          <p:cNvPr id="22" name="Circle">
            <a:extLst>
              <a:ext uri="{FF2B5EF4-FFF2-40B4-BE49-F238E27FC236}">
                <a16:creationId xmlns:a16="http://schemas.microsoft.com/office/drawing/2014/main" id="{77FD940E-4762-452A-9B0A-1E9598D74E4F}"/>
              </a:ext>
            </a:extLst>
          </p:cNvPr>
          <p:cNvSpPr/>
          <p:nvPr/>
        </p:nvSpPr>
        <p:spPr>
          <a:xfrm>
            <a:off x="9471127" y="16264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sp>
        <p:nvSpPr>
          <p:cNvPr id="24" name="Rectangle">
            <a:extLst>
              <a:ext uri="{FF2B5EF4-FFF2-40B4-BE49-F238E27FC236}">
                <a16:creationId xmlns:a16="http://schemas.microsoft.com/office/drawing/2014/main" id="{95877ECF-0228-4D22-8321-AB057C779E02}"/>
              </a:ext>
            </a:extLst>
          </p:cNvPr>
          <p:cNvSpPr/>
          <p:nvPr/>
        </p:nvSpPr>
        <p:spPr>
          <a:xfrm>
            <a:off x="635000" y="2070100"/>
            <a:ext cx="3400922" cy="2121695"/>
          </a:xfrm>
          <a:prstGeom prst="rect">
            <a:avLst/>
          </a:prstGeom>
          <a:solidFill>
            <a:srgbClr val="39D2B2"/>
          </a:solidFill>
          <a:ln w="12700" cap="flat">
            <a:noFill/>
            <a:miter lim="400000"/>
          </a:ln>
          <a:effectLst/>
        </p:spPr>
        <p:txBody>
          <a:bodyPr wrap="square" lIns="0" tIns="0" rIns="0" bIns="0" numCol="1" anchor="ctr">
            <a:noAutofit/>
          </a:bodyP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sp>
        <p:nvSpPr>
          <p:cNvPr id="27" name="Circle">
            <a:extLst>
              <a:ext uri="{FF2B5EF4-FFF2-40B4-BE49-F238E27FC236}">
                <a16:creationId xmlns:a16="http://schemas.microsoft.com/office/drawing/2014/main" id="{019B980E-891E-4621-8210-3CFDB8E20136}"/>
              </a:ext>
            </a:extLst>
          </p:cNvPr>
          <p:cNvSpPr/>
          <p:nvPr userDrawn="1"/>
        </p:nvSpPr>
        <p:spPr>
          <a:xfrm>
            <a:off x="1937348" y="1626494"/>
            <a:ext cx="796226" cy="796226"/>
          </a:xfrm>
          <a:prstGeom prst="ellipse">
            <a:avLst/>
          </a:prstGeom>
          <a:solidFill>
            <a:srgbClr val="FFFFFF"/>
          </a:solidFill>
          <a:ln w="12700" cap="flat">
            <a:noFill/>
            <a:miter lim="400000"/>
          </a:ln>
          <a:effectLst/>
        </p:spPr>
        <p:txBody>
          <a:bodyPr wrap="square" lIns="0" tIns="0" rIns="0" bIns="0" numCol="1" anchor="ctr">
            <a:noAutofit/>
          </a:bodyP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pic>
        <p:nvPicPr>
          <p:cNvPr id="28" name="Kaltura_icons_02-66.png" descr="Kaltura_icons_02-66.png">
            <a:extLst>
              <a:ext uri="{FF2B5EF4-FFF2-40B4-BE49-F238E27FC236}">
                <a16:creationId xmlns:a16="http://schemas.microsoft.com/office/drawing/2014/main" id="{6C0F62C0-1B54-4B02-907A-8D65149A70E8}"/>
              </a:ext>
            </a:extLst>
          </p:cNvPr>
          <p:cNvPicPr>
            <a:picLocks noChangeAspect="1"/>
          </p:cNvPicPr>
          <p:nvPr userDrawn="1"/>
        </p:nvPicPr>
        <p:blipFill>
          <a:blip r:embed="rId4"/>
          <a:srcRect/>
          <a:stretch>
            <a:fillRect/>
          </a:stretch>
        </p:blipFill>
        <p:spPr>
          <a:xfrm>
            <a:off x="2045848" y="1767050"/>
            <a:ext cx="579227" cy="528003"/>
          </a:xfrm>
          <a:prstGeom prst="rect">
            <a:avLst/>
          </a:prstGeom>
          <a:ln w="12700" cap="flat">
            <a:noFill/>
            <a:miter lim="400000"/>
          </a:ln>
          <a:effectLst/>
        </p:spPr>
      </p:pic>
      <p:pic>
        <p:nvPicPr>
          <p:cNvPr id="29" name="Kaltura_icons_02-50.png" descr="Kaltura_icons_02-50.png">
            <a:extLst>
              <a:ext uri="{FF2B5EF4-FFF2-40B4-BE49-F238E27FC236}">
                <a16:creationId xmlns:a16="http://schemas.microsoft.com/office/drawing/2014/main" id="{9AB76182-BE7A-459E-AA47-E1B7CFD0564A}"/>
              </a:ext>
            </a:extLst>
          </p:cNvPr>
          <p:cNvPicPr>
            <a:picLocks noChangeAspect="1"/>
          </p:cNvPicPr>
          <p:nvPr/>
        </p:nvPicPr>
        <p:blipFill>
          <a:blip r:embed="rId5"/>
          <a:stretch>
            <a:fillRect/>
          </a:stretch>
        </p:blipFill>
        <p:spPr>
          <a:xfrm>
            <a:off x="9579627" y="1767050"/>
            <a:ext cx="579226" cy="528003"/>
          </a:xfrm>
          <a:prstGeom prst="rect">
            <a:avLst/>
          </a:prstGeom>
          <a:ln w="12700">
            <a:miter lim="400000"/>
          </a:ln>
        </p:spPr>
      </p:pic>
      <p:sp>
        <p:nvSpPr>
          <p:cNvPr id="32" name="text goes here, one to three lines.">
            <a:extLst>
              <a:ext uri="{FF2B5EF4-FFF2-40B4-BE49-F238E27FC236}">
                <a16:creationId xmlns:a16="http://schemas.microsoft.com/office/drawing/2014/main" id="{24C81F04-5D3A-4EA2-AFDA-3E1E3C073FF8}"/>
              </a:ext>
            </a:extLst>
          </p:cNvPr>
          <p:cNvSpPr txBox="1">
            <a:spLocks noGrp="1"/>
          </p:cNvSpPr>
          <p:nvPr>
            <p:ph type="body" sz="quarter" idx="17" hasCustomPrompt="1"/>
          </p:nvPr>
        </p:nvSpPr>
        <p:spPr>
          <a:xfrm>
            <a:off x="1017194" y="2484761"/>
            <a:ext cx="2636535" cy="339004"/>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a:t>
            </a:r>
          </a:p>
        </p:txBody>
      </p:sp>
      <p:sp>
        <p:nvSpPr>
          <p:cNvPr id="33" name="text goes here, one to three lines.">
            <a:extLst>
              <a:ext uri="{FF2B5EF4-FFF2-40B4-BE49-F238E27FC236}">
                <a16:creationId xmlns:a16="http://schemas.microsoft.com/office/drawing/2014/main" id="{3E2DE62B-4F6D-4A86-9015-824751553F22}"/>
              </a:ext>
            </a:extLst>
          </p:cNvPr>
          <p:cNvSpPr txBox="1">
            <a:spLocks noGrp="1"/>
          </p:cNvSpPr>
          <p:nvPr>
            <p:ph type="body" sz="quarter" idx="13" hasCustomPrompt="1"/>
          </p:nvPr>
        </p:nvSpPr>
        <p:spPr>
          <a:xfrm>
            <a:off x="1017194" y="2928760"/>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34" name="text goes here, one to three lines.">
            <a:extLst>
              <a:ext uri="{FF2B5EF4-FFF2-40B4-BE49-F238E27FC236}">
                <a16:creationId xmlns:a16="http://schemas.microsoft.com/office/drawing/2014/main" id="{CD8721B7-BFF9-40A7-A6C7-6A1972C11CF5}"/>
              </a:ext>
            </a:extLst>
          </p:cNvPr>
          <p:cNvSpPr txBox="1">
            <a:spLocks noGrp="1"/>
          </p:cNvSpPr>
          <p:nvPr>
            <p:ph type="body" sz="quarter" idx="18" hasCustomPrompt="1"/>
          </p:nvPr>
        </p:nvSpPr>
        <p:spPr>
          <a:xfrm>
            <a:off x="4777733" y="2484761"/>
            <a:ext cx="2636535" cy="339004"/>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a:t>
            </a:r>
          </a:p>
        </p:txBody>
      </p:sp>
      <p:sp>
        <p:nvSpPr>
          <p:cNvPr id="35" name="text goes here, one to three lines.">
            <a:extLst>
              <a:ext uri="{FF2B5EF4-FFF2-40B4-BE49-F238E27FC236}">
                <a16:creationId xmlns:a16="http://schemas.microsoft.com/office/drawing/2014/main" id="{FEAE8581-A400-4DBC-9250-08CA2DB3E2DB}"/>
              </a:ext>
            </a:extLst>
          </p:cNvPr>
          <p:cNvSpPr txBox="1">
            <a:spLocks noGrp="1"/>
          </p:cNvSpPr>
          <p:nvPr>
            <p:ph type="body" sz="quarter" idx="19" hasCustomPrompt="1"/>
          </p:nvPr>
        </p:nvSpPr>
        <p:spPr>
          <a:xfrm>
            <a:off x="4777733" y="2928760"/>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36" name="text goes here, one to three lines.">
            <a:extLst>
              <a:ext uri="{FF2B5EF4-FFF2-40B4-BE49-F238E27FC236}">
                <a16:creationId xmlns:a16="http://schemas.microsoft.com/office/drawing/2014/main" id="{EF19BE2E-88BA-4BE1-91EB-78D13538B615}"/>
              </a:ext>
            </a:extLst>
          </p:cNvPr>
          <p:cNvSpPr txBox="1">
            <a:spLocks noGrp="1"/>
          </p:cNvSpPr>
          <p:nvPr>
            <p:ph type="body" sz="quarter" idx="20" hasCustomPrompt="1"/>
          </p:nvPr>
        </p:nvSpPr>
        <p:spPr>
          <a:xfrm>
            <a:off x="8550973" y="2484761"/>
            <a:ext cx="2636535" cy="339004"/>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a:t>
            </a:r>
          </a:p>
        </p:txBody>
      </p:sp>
      <p:sp>
        <p:nvSpPr>
          <p:cNvPr id="39" name="text goes here, one to three lines.">
            <a:extLst>
              <a:ext uri="{FF2B5EF4-FFF2-40B4-BE49-F238E27FC236}">
                <a16:creationId xmlns:a16="http://schemas.microsoft.com/office/drawing/2014/main" id="{D0514828-C6A9-43CF-825D-06DAB4392E33}"/>
              </a:ext>
            </a:extLst>
          </p:cNvPr>
          <p:cNvSpPr txBox="1">
            <a:spLocks noGrp="1"/>
          </p:cNvSpPr>
          <p:nvPr>
            <p:ph type="body" sz="quarter" idx="21" hasCustomPrompt="1"/>
          </p:nvPr>
        </p:nvSpPr>
        <p:spPr>
          <a:xfrm>
            <a:off x="8550973" y="2928760"/>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23" name="Footer Placeholder 4">
            <a:extLst>
              <a:ext uri="{FF2B5EF4-FFF2-40B4-BE49-F238E27FC236}">
                <a16:creationId xmlns:a16="http://schemas.microsoft.com/office/drawing/2014/main" id="{0446FDA0-715F-44AC-989E-B5399EB96143}"/>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25" name="Slide Number Placeholder 5">
            <a:extLst>
              <a:ext uri="{FF2B5EF4-FFF2-40B4-BE49-F238E27FC236}">
                <a16:creationId xmlns:a16="http://schemas.microsoft.com/office/drawing/2014/main" id="{729824A9-4A2E-4838-B2F0-FA09CD22502B}"/>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37" name="Title goes here">
            <a:extLst>
              <a:ext uri="{FF2B5EF4-FFF2-40B4-BE49-F238E27FC236}">
                <a16:creationId xmlns:a16="http://schemas.microsoft.com/office/drawing/2014/main" id="{21AF7BDB-4EB9-2A48-8F53-23DB251CBE3D}"/>
              </a:ext>
            </a:extLst>
          </p:cNvPr>
          <p:cNvSpPr txBox="1"/>
          <p:nvPr userDrawn="1"/>
        </p:nvSpPr>
        <p:spPr>
          <a:xfrm>
            <a:off x="635000" y="935232"/>
            <a:ext cx="2334171" cy="4535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a:lnSpc>
                <a:spcPts val="5900"/>
              </a:lnSpc>
              <a:defRPr sz="5200">
                <a:solidFill>
                  <a:srgbClr val="000000"/>
                </a:solidFill>
                <a:latin typeface="Centra No1 Medium"/>
                <a:ea typeface="Centra No1 Medium"/>
                <a:cs typeface="Centra No1 Medium"/>
                <a:sym typeface="Centra No1 Medium"/>
              </a:defRPr>
            </a:lvl1pPr>
          </a:lstStyle>
          <a:p>
            <a:pPr defTabSz="412750">
              <a:lnSpc>
                <a:spcPts val="2950"/>
              </a:lnSpc>
            </a:pPr>
            <a:endParaRPr sz="2600" dirty="0"/>
          </a:p>
        </p:txBody>
      </p:sp>
      <p:sp>
        <p:nvSpPr>
          <p:cNvPr id="3" name="Title 2">
            <a:extLst>
              <a:ext uri="{FF2B5EF4-FFF2-40B4-BE49-F238E27FC236}">
                <a16:creationId xmlns:a16="http://schemas.microsoft.com/office/drawing/2014/main" id="{8C3B9113-FF95-4D64-ADFD-B5C8253D298A}"/>
              </a:ext>
            </a:extLst>
          </p:cNvPr>
          <p:cNvSpPr>
            <a:spLocks noGrp="1"/>
          </p:cNvSpPr>
          <p:nvPr>
            <p:ph type="title" hasCustomPrompt="1"/>
          </p:nvPr>
        </p:nvSpPr>
        <p:spPr/>
        <p:txBody>
          <a:bodyPr/>
          <a:lstStyle/>
          <a:p>
            <a:r>
              <a:rPr lang="en-US" dirty="0"/>
              <a:t>Title goes here</a:t>
            </a:r>
          </a:p>
        </p:txBody>
      </p:sp>
    </p:spTree>
    <p:extLst>
      <p:ext uri="{BB962C8B-B14F-4D97-AF65-F5344CB8AC3E}">
        <p14:creationId xmlns:p14="http://schemas.microsoft.com/office/powerpoint/2010/main" val="1742932208"/>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icon green">
    <p:bg>
      <p:bgPr>
        <a:solidFill>
          <a:schemeClr val="accent3"/>
        </a:solidFill>
        <a:effectLst/>
      </p:bgPr>
    </p:bg>
    <p:spTree>
      <p:nvGrpSpPr>
        <p:cNvPr id="1" name=""/>
        <p:cNvGrpSpPr/>
        <p:nvPr/>
      </p:nvGrpSpPr>
      <p:grpSpPr>
        <a:xfrm>
          <a:off x="0" y="0"/>
          <a:ext cx="0" cy="0"/>
          <a:chOff x="0" y="0"/>
          <a:chExt cx="0" cy="0"/>
        </a:xfrm>
      </p:grpSpPr>
      <p:sp>
        <p:nvSpPr>
          <p:cNvPr id="12" name="Title goes here">
            <a:extLst>
              <a:ext uri="{FF2B5EF4-FFF2-40B4-BE49-F238E27FC236}">
                <a16:creationId xmlns:a16="http://schemas.microsoft.com/office/drawing/2014/main" id="{2308C84E-CBAF-44A6-A4A2-1C618135BA02}"/>
              </a:ext>
            </a:extLst>
          </p:cNvPr>
          <p:cNvSpPr txBox="1"/>
          <p:nvPr/>
        </p:nvSpPr>
        <p:spPr>
          <a:xfrm>
            <a:off x="635000" y="935232"/>
            <a:ext cx="2334171" cy="4535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lvl1pPr>
              <a:lnSpc>
                <a:spcPts val="5900"/>
              </a:lnSpc>
              <a:defRPr sz="5200">
                <a:solidFill>
                  <a:srgbClr val="000000"/>
                </a:solidFill>
                <a:latin typeface="Centra No1 Medium"/>
                <a:ea typeface="Centra No1 Medium"/>
                <a:cs typeface="Centra No1 Medium"/>
                <a:sym typeface="Centra No1 Medium"/>
              </a:defRPr>
            </a:lvl1pPr>
          </a:lstStyle>
          <a:p>
            <a:pPr defTabSz="412750">
              <a:lnSpc>
                <a:spcPts val="2950"/>
              </a:lnSpc>
            </a:pPr>
            <a:endParaRPr sz="2600" dirty="0"/>
          </a:p>
        </p:txBody>
      </p:sp>
      <p:sp>
        <p:nvSpPr>
          <p:cNvPr id="13" name="Rectangle">
            <a:extLst>
              <a:ext uri="{FF2B5EF4-FFF2-40B4-BE49-F238E27FC236}">
                <a16:creationId xmlns:a16="http://schemas.microsoft.com/office/drawing/2014/main" id="{472DD103-B3E0-4477-B56C-72581AFDDBDE}"/>
              </a:ext>
            </a:extLst>
          </p:cNvPr>
          <p:cNvSpPr/>
          <p:nvPr/>
        </p:nvSpPr>
        <p:spPr>
          <a:xfrm>
            <a:off x="4395539" y="2070100"/>
            <a:ext cx="3400922" cy="2121694"/>
          </a:xfrm>
          <a:prstGeom prst="rect">
            <a:avLst/>
          </a:prstGeom>
          <a:solidFill>
            <a:schemeClr val="tx1"/>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bg1"/>
              </a:solidFill>
              <a:latin typeface="Arial Black" panose="020B0A04020102020204" pitchFamily="34" charset="0"/>
              <a:sym typeface="Helvetica Neue Medium"/>
            </a:endParaRPr>
          </a:p>
        </p:txBody>
      </p:sp>
      <p:sp>
        <p:nvSpPr>
          <p:cNvPr id="17" name="Rectangle">
            <a:extLst>
              <a:ext uri="{FF2B5EF4-FFF2-40B4-BE49-F238E27FC236}">
                <a16:creationId xmlns:a16="http://schemas.microsoft.com/office/drawing/2014/main" id="{D4CE2C86-7BA4-417E-8EAC-B18B2D761C3C}"/>
              </a:ext>
            </a:extLst>
          </p:cNvPr>
          <p:cNvSpPr/>
          <p:nvPr userDrawn="1"/>
        </p:nvSpPr>
        <p:spPr>
          <a:xfrm>
            <a:off x="8168779" y="2070100"/>
            <a:ext cx="3400922" cy="2121694"/>
          </a:xfrm>
          <a:prstGeom prst="rect">
            <a:avLst/>
          </a:prstGeom>
          <a:solidFill>
            <a:schemeClr val="tx1"/>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bg1"/>
              </a:solidFill>
              <a:latin typeface="Arial Black" panose="020B0A04020102020204" pitchFamily="34" charset="0"/>
              <a:sym typeface="Helvetica Neue Medium"/>
            </a:endParaRPr>
          </a:p>
        </p:txBody>
      </p:sp>
      <p:sp>
        <p:nvSpPr>
          <p:cNvPr id="20" name="Circle">
            <a:extLst>
              <a:ext uri="{FF2B5EF4-FFF2-40B4-BE49-F238E27FC236}">
                <a16:creationId xmlns:a16="http://schemas.microsoft.com/office/drawing/2014/main" id="{AF9B57A7-26A8-4A58-8BAC-29E63805267F}"/>
              </a:ext>
            </a:extLst>
          </p:cNvPr>
          <p:cNvSpPr/>
          <p:nvPr/>
        </p:nvSpPr>
        <p:spPr>
          <a:xfrm>
            <a:off x="5697887" y="16264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22" name="Circle">
            <a:extLst>
              <a:ext uri="{FF2B5EF4-FFF2-40B4-BE49-F238E27FC236}">
                <a16:creationId xmlns:a16="http://schemas.microsoft.com/office/drawing/2014/main" id="{77FD940E-4762-452A-9B0A-1E9598D74E4F}"/>
              </a:ext>
            </a:extLst>
          </p:cNvPr>
          <p:cNvSpPr/>
          <p:nvPr/>
        </p:nvSpPr>
        <p:spPr>
          <a:xfrm>
            <a:off x="9471127" y="16264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24" name="Rectangle">
            <a:extLst>
              <a:ext uri="{FF2B5EF4-FFF2-40B4-BE49-F238E27FC236}">
                <a16:creationId xmlns:a16="http://schemas.microsoft.com/office/drawing/2014/main" id="{95877ECF-0228-4D22-8321-AB057C779E02}"/>
              </a:ext>
            </a:extLst>
          </p:cNvPr>
          <p:cNvSpPr/>
          <p:nvPr userDrawn="1"/>
        </p:nvSpPr>
        <p:spPr>
          <a:xfrm>
            <a:off x="635000" y="2070100"/>
            <a:ext cx="3400922" cy="2121695"/>
          </a:xfrm>
          <a:prstGeom prst="rect">
            <a:avLst/>
          </a:prstGeom>
          <a:solidFill>
            <a:schemeClr val="tx1"/>
          </a:solidFill>
          <a:ln w="12700" cap="flat">
            <a:noFill/>
            <a:miter lim="400000"/>
          </a:ln>
          <a:effectLst/>
        </p:spPr>
        <p:txBody>
          <a:bodyPr wrap="square" lIns="0" tIns="0" rIns="0" bIns="0" numCol="1" anchor="ctr">
            <a:noAutofit/>
          </a:bodyPr>
          <a:lstStyle/>
          <a:p>
            <a:pPr algn="ctr" defTabSz="412750">
              <a:defRPr sz="3200">
                <a:latin typeface="Helvetica Neue Medium"/>
                <a:ea typeface="Helvetica Neue Medium"/>
                <a:cs typeface="Helvetica Neue Medium"/>
                <a:sym typeface="Helvetica Neue Medium"/>
              </a:defRPr>
            </a:pPr>
            <a:endParaRPr sz="1600" dirty="0">
              <a:solidFill>
                <a:schemeClr val="bg1"/>
              </a:solidFill>
              <a:latin typeface="Arial Black" panose="020B0A04020102020204" pitchFamily="34" charset="0"/>
              <a:sym typeface="Helvetica Neue Medium"/>
            </a:endParaRPr>
          </a:p>
        </p:txBody>
      </p:sp>
      <p:sp>
        <p:nvSpPr>
          <p:cNvPr id="27" name="Circle">
            <a:extLst>
              <a:ext uri="{FF2B5EF4-FFF2-40B4-BE49-F238E27FC236}">
                <a16:creationId xmlns:a16="http://schemas.microsoft.com/office/drawing/2014/main" id="{019B980E-891E-4621-8210-3CFDB8E20136}"/>
              </a:ext>
            </a:extLst>
          </p:cNvPr>
          <p:cNvSpPr/>
          <p:nvPr userDrawn="1"/>
        </p:nvSpPr>
        <p:spPr>
          <a:xfrm>
            <a:off x="1937348" y="1626494"/>
            <a:ext cx="796226" cy="796226"/>
          </a:xfrm>
          <a:prstGeom prst="ellipse">
            <a:avLst/>
          </a:prstGeom>
          <a:solidFill>
            <a:srgbClr val="FFFFFF"/>
          </a:solidFill>
          <a:ln w="12700" cap="flat">
            <a:noFill/>
            <a:miter lim="400000"/>
          </a:ln>
          <a:effectLst/>
        </p:spPr>
        <p:txBody>
          <a:bodyPr wrap="square" lIns="0" tIns="0" rIns="0" bIns="0" numCol="1" anchor="ctr">
            <a:noAutofit/>
          </a:bodyP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pic>
        <p:nvPicPr>
          <p:cNvPr id="28" name="Kaltura_icons_02-66.png" descr="Kaltura_icons_02-66.png">
            <a:extLst>
              <a:ext uri="{FF2B5EF4-FFF2-40B4-BE49-F238E27FC236}">
                <a16:creationId xmlns:a16="http://schemas.microsoft.com/office/drawing/2014/main" id="{6C0F62C0-1B54-4B02-907A-8D65149A70E8}"/>
              </a:ext>
            </a:extLst>
          </p:cNvPr>
          <p:cNvPicPr>
            <a:picLocks noChangeAspect="1"/>
          </p:cNvPicPr>
          <p:nvPr userDrawn="1"/>
        </p:nvPicPr>
        <p:blipFill>
          <a:blip r:embed="rId2"/>
          <a:srcRect/>
          <a:stretch>
            <a:fillRect/>
          </a:stretch>
        </p:blipFill>
        <p:spPr>
          <a:xfrm>
            <a:off x="2045848" y="1767050"/>
            <a:ext cx="579227" cy="528003"/>
          </a:xfrm>
          <a:prstGeom prst="rect">
            <a:avLst/>
          </a:prstGeom>
          <a:ln w="12700" cap="flat">
            <a:noFill/>
            <a:miter lim="400000"/>
          </a:ln>
          <a:effectLst/>
        </p:spPr>
      </p:pic>
      <p:sp>
        <p:nvSpPr>
          <p:cNvPr id="32" name="text goes here, one to three lines.">
            <a:extLst>
              <a:ext uri="{FF2B5EF4-FFF2-40B4-BE49-F238E27FC236}">
                <a16:creationId xmlns:a16="http://schemas.microsoft.com/office/drawing/2014/main" id="{24C81F04-5D3A-4EA2-AFDA-3E1E3C073FF8}"/>
              </a:ext>
            </a:extLst>
          </p:cNvPr>
          <p:cNvSpPr txBox="1">
            <a:spLocks noGrp="1"/>
          </p:cNvSpPr>
          <p:nvPr>
            <p:ph type="body" sz="quarter" idx="17" hasCustomPrompt="1"/>
          </p:nvPr>
        </p:nvSpPr>
        <p:spPr>
          <a:xfrm>
            <a:off x="1017194" y="2484761"/>
            <a:ext cx="2636535" cy="367858"/>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a:t>
            </a:r>
          </a:p>
        </p:txBody>
      </p:sp>
      <p:sp>
        <p:nvSpPr>
          <p:cNvPr id="33" name="text goes here, one to three lines.">
            <a:extLst>
              <a:ext uri="{FF2B5EF4-FFF2-40B4-BE49-F238E27FC236}">
                <a16:creationId xmlns:a16="http://schemas.microsoft.com/office/drawing/2014/main" id="{3E2DE62B-4F6D-4A86-9015-824751553F22}"/>
              </a:ext>
            </a:extLst>
          </p:cNvPr>
          <p:cNvSpPr txBox="1">
            <a:spLocks noGrp="1"/>
          </p:cNvSpPr>
          <p:nvPr>
            <p:ph type="body" sz="quarter" idx="13" hasCustomPrompt="1"/>
          </p:nvPr>
        </p:nvSpPr>
        <p:spPr>
          <a:xfrm>
            <a:off x="1017194" y="2928760"/>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34" name="text goes here, one to three lines.">
            <a:extLst>
              <a:ext uri="{FF2B5EF4-FFF2-40B4-BE49-F238E27FC236}">
                <a16:creationId xmlns:a16="http://schemas.microsoft.com/office/drawing/2014/main" id="{CD8721B7-BFF9-40A7-A6C7-6A1972C11CF5}"/>
              </a:ext>
            </a:extLst>
          </p:cNvPr>
          <p:cNvSpPr txBox="1">
            <a:spLocks noGrp="1"/>
          </p:cNvSpPr>
          <p:nvPr>
            <p:ph type="body" sz="quarter" idx="18" hasCustomPrompt="1"/>
          </p:nvPr>
        </p:nvSpPr>
        <p:spPr>
          <a:xfrm>
            <a:off x="4777733" y="2484761"/>
            <a:ext cx="2636535" cy="367858"/>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a:t>
            </a:r>
          </a:p>
        </p:txBody>
      </p:sp>
      <p:sp>
        <p:nvSpPr>
          <p:cNvPr id="35" name="text goes here, one to three lines.">
            <a:extLst>
              <a:ext uri="{FF2B5EF4-FFF2-40B4-BE49-F238E27FC236}">
                <a16:creationId xmlns:a16="http://schemas.microsoft.com/office/drawing/2014/main" id="{FEAE8581-A400-4DBC-9250-08CA2DB3E2DB}"/>
              </a:ext>
            </a:extLst>
          </p:cNvPr>
          <p:cNvSpPr txBox="1">
            <a:spLocks noGrp="1"/>
          </p:cNvSpPr>
          <p:nvPr>
            <p:ph type="body" sz="quarter" idx="19" hasCustomPrompt="1"/>
          </p:nvPr>
        </p:nvSpPr>
        <p:spPr>
          <a:xfrm>
            <a:off x="4777733" y="2928760"/>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36" name="text goes here, one to three lines.">
            <a:extLst>
              <a:ext uri="{FF2B5EF4-FFF2-40B4-BE49-F238E27FC236}">
                <a16:creationId xmlns:a16="http://schemas.microsoft.com/office/drawing/2014/main" id="{EF19BE2E-88BA-4BE1-91EB-78D13538B615}"/>
              </a:ext>
            </a:extLst>
          </p:cNvPr>
          <p:cNvSpPr txBox="1">
            <a:spLocks noGrp="1"/>
          </p:cNvSpPr>
          <p:nvPr>
            <p:ph type="body" sz="quarter" idx="20" hasCustomPrompt="1"/>
          </p:nvPr>
        </p:nvSpPr>
        <p:spPr>
          <a:xfrm>
            <a:off x="8550973" y="2484761"/>
            <a:ext cx="2636535" cy="367858"/>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a:t>
            </a:r>
          </a:p>
        </p:txBody>
      </p:sp>
      <p:sp>
        <p:nvSpPr>
          <p:cNvPr id="39" name="text goes here, one to three lines.">
            <a:extLst>
              <a:ext uri="{FF2B5EF4-FFF2-40B4-BE49-F238E27FC236}">
                <a16:creationId xmlns:a16="http://schemas.microsoft.com/office/drawing/2014/main" id="{D0514828-C6A9-43CF-825D-06DAB4392E33}"/>
              </a:ext>
            </a:extLst>
          </p:cNvPr>
          <p:cNvSpPr txBox="1">
            <a:spLocks noGrp="1"/>
          </p:cNvSpPr>
          <p:nvPr>
            <p:ph type="body" sz="quarter" idx="21" hasCustomPrompt="1"/>
          </p:nvPr>
        </p:nvSpPr>
        <p:spPr>
          <a:xfrm>
            <a:off x="8550973" y="2928760"/>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pic>
        <p:nvPicPr>
          <p:cNvPr id="30" name="Kaltura_icons_02-69.png" descr="Kaltura_icons_02-69.png">
            <a:extLst>
              <a:ext uri="{FF2B5EF4-FFF2-40B4-BE49-F238E27FC236}">
                <a16:creationId xmlns:a16="http://schemas.microsoft.com/office/drawing/2014/main" id="{DF73FF84-B813-4B1A-BF30-28CF455D9792}"/>
              </a:ext>
            </a:extLst>
          </p:cNvPr>
          <p:cNvPicPr>
            <a:picLocks noChangeAspect="1"/>
          </p:cNvPicPr>
          <p:nvPr userDrawn="1"/>
        </p:nvPicPr>
        <p:blipFill>
          <a:blip r:embed="rId3"/>
          <a:stretch>
            <a:fillRect/>
          </a:stretch>
        </p:blipFill>
        <p:spPr>
          <a:xfrm>
            <a:off x="5806387" y="1762107"/>
            <a:ext cx="579227" cy="528002"/>
          </a:xfrm>
          <a:prstGeom prst="rect">
            <a:avLst/>
          </a:prstGeom>
          <a:ln w="12700">
            <a:miter lim="400000"/>
          </a:ln>
        </p:spPr>
      </p:pic>
      <p:pic>
        <p:nvPicPr>
          <p:cNvPr id="40" name="Kaltura_icons_02-64.png" descr="Kaltura_icons_02-64.png">
            <a:extLst>
              <a:ext uri="{FF2B5EF4-FFF2-40B4-BE49-F238E27FC236}">
                <a16:creationId xmlns:a16="http://schemas.microsoft.com/office/drawing/2014/main" id="{AF1B74D2-EDA1-4065-BF98-34637429DC56}"/>
              </a:ext>
            </a:extLst>
          </p:cNvPr>
          <p:cNvPicPr>
            <a:picLocks noChangeAspect="1"/>
          </p:cNvPicPr>
          <p:nvPr/>
        </p:nvPicPr>
        <p:blipFill>
          <a:blip r:embed="rId4"/>
          <a:srcRect t="340" b="340"/>
          <a:stretch>
            <a:fillRect/>
          </a:stretch>
        </p:blipFill>
        <p:spPr>
          <a:xfrm>
            <a:off x="9579627" y="1754168"/>
            <a:ext cx="579226" cy="528003"/>
          </a:xfrm>
          <a:prstGeom prst="rect">
            <a:avLst/>
          </a:prstGeom>
          <a:ln w="12700">
            <a:miter lim="400000"/>
          </a:ln>
        </p:spPr>
      </p:pic>
      <p:sp>
        <p:nvSpPr>
          <p:cNvPr id="41" name="Footer Placeholder 4">
            <a:extLst>
              <a:ext uri="{FF2B5EF4-FFF2-40B4-BE49-F238E27FC236}">
                <a16:creationId xmlns:a16="http://schemas.microsoft.com/office/drawing/2014/main" id="{426C7BAC-38FB-4971-810B-0164E51B9574}"/>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42" name="Slide Number Placeholder 5">
            <a:extLst>
              <a:ext uri="{FF2B5EF4-FFF2-40B4-BE49-F238E27FC236}">
                <a16:creationId xmlns:a16="http://schemas.microsoft.com/office/drawing/2014/main" id="{BE54C5E5-7F18-4D9B-8482-A84683EA8A86}"/>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26" name="Title goes here">
            <a:extLst>
              <a:ext uri="{FF2B5EF4-FFF2-40B4-BE49-F238E27FC236}">
                <a16:creationId xmlns:a16="http://schemas.microsoft.com/office/drawing/2014/main" id="{61C028B4-7ACA-E242-ACE1-573AB6EEA979}"/>
              </a:ext>
            </a:extLst>
          </p:cNvPr>
          <p:cNvSpPr txBox="1"/>
          <p:nvPr userDrawn="1"/>
        </p:nvSpPr>
        <p:spPr>
          <a:xfrm>
            <a:off x="635000" y="935232"/>
            <a:ext cx="2334171" cy="4535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a:lnSpc>
                <a:spcPts val="5900"/>
              </a:lnSpc>
              <a:defRPr sz="5200">
                <a:solidFill>
                  <a:srgbClr val="000000"/>
                </a:solidFill>
                <a:latin typeface="Centra No1 Medium"/>
                <a:ea typeface="Centra No1 Medium"/>
                <a:cs typeface="Centra No1 Medium"/>
                <a:sym typeface="Centra No1 Medium"/>
              </a:defRPr>
            </a:lvl1pPr>
          </a:lstStyle>
          <a:p>
            <a:pPr defTabSz="412750">
              <a:lnSpc>
                <a:spcPts val="2950"/>
              </a:lnSpc>
            </a:pPr>
            <a:endParaRPr sz="2600" dirty="0"/>
          </a:p>
        </p:txBody>
      </p:sp>
      <p:pic>
        <p:nvPicPr>
          <p:cNvPr id="2" name="Kaltura_Logo_Horizontal_White_big_Kaltura_Logo_Horizontal_White.png" descr="Kaltura_Logo_Horizontal_White_big_Kaltura_Logo_Horizontal_White.png">
            <a:extLst>
              <a:ext uri="{FF2B5EF4-FFF2-40B4-BE49-F238E27FC236}">
                <a16:creationId xmlns:a16="http://schemas.microsoft.com/office/drawing/2014/main" id="{3F82F90F-F628-4C74-AAE3-711D6BFE221E}"/>
              </a:ext>
            </a:extLst>
          </p:cNvPr>
          <p:cNvPicPr>
            <a:picLocks noChangeAspect="1"/>
          </p:cNvPicPr>
          <p:nvPr userDrawn="1"/>
        </p:nvPicPr>
        <p:blipFill>
          <a:blip r:embed="rId5"/>
          <a:stretch>
            <a:fillRect/>
          </a:stretch>
        </p:blipFill>
        <p:spPr>
          <a:xfrm>
            <a:off x="10743669" y="6334683"/>
            <a:ext cx="1120391" cy="288288"/>
          </a:xfrm>
          <a:prstGeom prst="rect">
            <a:avLst/>
          </a:prstGeom>
          <a:ln w="12700">
            <a:miter lim="400000"/>
          </a:ln>
        </p:spPr>
      </p:pic>
      <p:sp>
        <p:nvSpPr>
          <p:cNvPr id="4" name="Title 3">
            <a:extLst>
              <a:ext uri="{FF2B5EF4-FFF2-40B4-BE49-F238E27FC236}">
                <a16:creationId xmlns:a16="http://schemas.microsoft.com/office/drawing/2014/main" id="{E0A08BCC-939E-4424-B246-BD620A5031F3}"/>
              </a:ext>
            </a:extLst>
          </p:cNvPr>
          <p:cNvSpPr>
            <a:spLocks noGrp="1"/>
          </p:cNvSpPr>
          <p:nvPr>
            <p:ph type="title" hasCustomPrompt="1"/>
          </p:nvPr>
        </p:nvSpPr>
        <p:spPr/>
        <p:txBody>
          <a:bodyPr/>
          <a:lstStyle>
            <a:lvl1pPr>
              <a:defRPr>
                <a:solidFill>
                  <a:schemeClr val="tx1"/>
                </a:solidFill>
              </a:defRPr>
            </a:lvl1pPr>
          </a:lstStyle>
          <a:p>
            <a:r>
              <a:rPr lang="en-US" dirty="0"/>
              <a:t>Title goes here</a:t>
            </a:r>
          </a:p>
        </p:txBody>
      </p:sp>
    </p:spTree>
    <p:extLst>
      <p:ext uri="{BB962C8B-B14F-4D97-AF65-F5344CB8AC3E}">
        <p14:creationId xmlns:p14="http://schemas.microsoft.com/office/powerpoint/2010/main" val="2132297284"/>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icon green clean">
    <p:bg>
      <p:bgPr>
        <a:solidFill>
          <a:schemeClr val="accent3"/>
        </a:solidFill>
        <a:effectLst/>
      </p:bgPr>
    </p:bg>
    <p:spTree>
      <p:nvGrpSpPr>
        <p:cNvPr id="1" name=""/>
        <p:cNvGrpSpPr/>
        <p:nvPr/>
      </p:nvGrpSpPr>
      <p:grpSpPr>
        <a:xfrm>
          <a:off x="0" y="0"/>
          <a:ext cx="0" cy="0"/>
          <a:chOff x="0" y="0"/>
          <a:chExt cx="0" cy="0"/>
        </a:xfrm>
      </p:grpSpPr>
      <p:sp>
        <p:nvSpPr>
          <p:cNvPr id="12" name="Title goes here">
            <a:extLst>
              <a:ext uri="{FF2B5EF4-FFF2-40B4-BE49-F238E27FC236}">
                <a16:creationId xmlns:a16="http://schemas.microsoft.com/office/drawing/2014/main" id="{2308C84E-CBAF-44A6-A4A2-1C618135BA02}"/>
              </a:ext>
            </a:extLst>
          </p:cNvPr>
          <p:cNvSpPr txBox="1"/>
          <p:nvPr/>
        </p:nvSpPr>
        <p:spPr>
          <a:xfrm>
            <a:off x="635000" y="935232"/>
            <a:ext cx="2334171" cy="4535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lvl1pPr>
              <a:lnSpc>
                <a:spcPts val="5900"/>
              </a:lnSpc>
              <a:defRPr sz="5200">
                <a:solidFill>
                  <a:srgbClr val="000000"/>
                </a:solidFill>
                <a:latin typeface="Centra No1 Medium"/>
                <a:ea typeface="Centra No1 Medium"/>
                <a:cs typeface="Centra No1 Medium"/>
                <a:sym typeface="Centra No1 Medium"/>
              </a:defRPr>
            </a:lvl1pPr>
          </a:lstStyle>
          <a:p>
            <a:pPr defTabSz="412750">
              <a:lnSpc>
                <a:spcPts val="2950"/>
              </a:lnSpc>
            </a:pPr>
            <a:endParaRPr sz="2600" dirty="0"/>
          </a:p>
        </p:txBody>
      </p:sp>
      <p:sp>
        <p:nvSpPr>
          <p:cNvPr id="13" name="Rectangle">
            <a:extLst>
              <a:ext uri="{FF2B5EF4-FFF2-40B4-BE49-F238E27FC236}">
                <a16:creationId xmlns:a16="http://schemas.microsoft.com/office/drawing/2014/main" id="{472DD103-B3E0-4477-B56C-72581AFDDBDE}"/>
              </a:ext>
            </a:extLst>
          </p:cNvPr>
          <p:cNvSpPr/>
          <p:nvPr/>
        </p:nvSpPr>
        <p:spPr>
          <a:xfrm>
            <a:off x="4395539" y="2070100"/>
            <a:ext cx="3400922" cy="2121694"/>
          </a:xfrm>
          <a:prstGeom prst="rect">
            <a:avLst/>
          </a:prstGeom>
          <a:solidFill>
            <a:schemeClr val="tx1"/>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bg1"/>
              </a:solidFill>
              <a:latin typeface="Arial Black" panose="020B0A04020102020204" pitchFamily="34" charset="0"/>
              <a:sym typeface="Helvetica Neue Medium"/>
            </a:endParaRPr>
          </a:p>
        </p:txBody>
      </p:sp>
      <p:sp>
        <p:nvSpPr>
          <p:cNvPr id="17" name="Rectangle">
            <a:extLst>
              <a:ext uri="{FF2B5EF4-FFF2-40B4-BE49-F238E27FC236}">
                <a16:creationId xmlns:a16="http://schemas.microsoft.com/office/drawing/2014/main" id="{D4CE2C86-7BA4-417E-8EAC-B18B2D761C3C}"/>
              </a:ext>
            </a:extLst>
          </p:cNvPr>
          <p:cNvSpPr/>
          <p:nvPr/>
        </p:nvSpPr>
        <p:spPr>
          <a:xfrm>
            <a:off x="8168779" y="2070100"/>
            <a:ext cx="3400922" cy="2121694"/>
          </a:xfrm>
          <a:prstGeom prst="rect">
            <a:avLst/>
          </a:prstGeom>
          <a:solidFill>
            <a:schemeClr val="tx1"/>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bg1"/>
              </a:solidFill>
              <a:latin typeface="Arial Black" panose="020B0A04020102020204" pitchFamily="34" charset="0"/>
              <a:sym typeface="Helvetica Neue Medium"/>
            </a:endParaRPr>
          </a:p>
        </p:txBody>
      </p:sp>
      <p:sp>
        <p:nvSpPr>
          <p:cNvPr id="20" name="Circle">
            <a:extLst>
              <a:ext uri="{FF2B5EF4-FFF2-40B4-BE49-F238E27FC236}">
                <a16:creationId xmlns:a16="http://schemas.microsoft.com/office/drawing/2014/main" id="{AF9B57A7-26A8-4A58-8BAC-29E63805267F}"/>
              </a:ext>
            </a:extLst>
          </p:cNvPr>
          <p:cNvSpPr/>
          <p:nvPr userDrawn="1"/>
        </p:nvSpPr>
        <p:spPr>
          <a:xfrm>
            <a:off x="5697887" y="16264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22" name="Circle">
            <a:extLst>
              <a:ext uri="{FF2B5EF4-FFF2-40B4-BE49-F238E27FC236}">
                <a16:creationId xmlns:a16="http://schemas.microsoft.com/office/drawing/2014/main" id="{77FD940E-4762-452A-9B0A-1E9598D74E4F}"/>
              </a:ext>
            </a:extLst>
          </p:cNvPr>
          <p:cNvSpPr/>
          <p:nvPr userDrawn="1"/>
        </p:nvSpPr>
        <p:spPr>
          <a:xfrm>
            <a:off x="9471127" y="16264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24" name="Rectangle">
            <a:extLst>
              <a:ext uri="{FF2B5EF4-FFF2-40B4-BE49-F238E27FC236}">
                <a16:creationId xmlns:a16="http://schemas.microsoft.com/office/drawing/2014/main" id="{95877ECF-0228-4D22-8321-AB057C779E02}"/>
              </a:ext>
            </a:extLst>
          </p:cNvPr>
          <p:cNvSpPr/>
          <p:nvPr/>
        </p:nvSpPr>
        <p:spPr>
          <a:xfrm>
            <a:off x="635000" y="2070100"/>
            <a:ext cx="3400922" cy="2121695"/>
          </a:xfrm>
          <a:prstGeom prst="rect">
            <a:avLst/>
          </a:prstGeom>
          <a:solidFill>
            <a:schemeClr val="tx1"/>
          </a:solidFill>
          <a:ln w="12700" cap="flat">
            <a:noFill/>
            <a:miter lim="400000"/>
          </a:ln>
          <a:effectLst/>
        </p:spPr>
        <p:txBody>
          <a:bodyPr wrap="square" lIns="0" tIns="0" rIns="0" bIns="0" numCol="1" anchor="ctr">
            <a:noAutofit/>
          </a:bodyPr>
          <a:lstStyle/>
          <a:p>
            <a:pPr algn="ctr" defTabSz="412750">
              <a:defRPr sz="3200">
                <a:latin typeface="Helvetica Neue Medium"/>
                <a:ea typeface="Helvetica Neue Medium"/>
                <a:cs typeface="Helvetica Neue Medium"/>
                <a:sym typeface="Helvetica Neue Medium"/>
              </a:defRPr>
            </a:pPr>
            <a:endParaRPr sz="1600" dirty="0">
              <a:solidFill>
                <a:schemeClr val="bg1"/>
              </a:solidFill>
              <a:latin typeface="Arial Black" panose="020B0A04020102020204" pitchFamily="34" charset="0"/>
              <a:sym typeface="Helvetica Neue Medium"/>
            </a:endParaRPr>
          </a:p>
        </p:txBody>
      </p:sp>
      <p:sp>
        <p:nvSpPr>
          <p:cNvPr id="27" name="Circle">
            <a:extLst>
              <a:ext uri="{FF2B5EF4-FFF2-40B4-BE49-F238E27FC236}">
                <a16:creationId xmlns:a16="http://schemas.microsoft.com/office/drawing/2014/main" id="{019B980E-891E-4621-8210-3CFDB8E20136}"/>
              </a:ext>
            </a:extLst>
          </p:cNvPr>
          <p:cNvSpPr/>
          <p:nvPr userDrawn="1"/>
        </p:nvSpPr>
        <p:spPr>
          <a:xfrm>
            <a:off x="1937348" y="1626494"/>
            <a:ext cx="796226" cy="796226"/>
          </a:xfrm>
          <a:prstGeom prst="ellipse">
            <a:avLst/>
          </a:prstGeom>
          <a:solidFill>
            <a:srgbClr val="FFFFFF"/>
          </a:solidFill>
          <a:ln w="12700" cap="flat">
            <a:noFill/>
            <a:miter lim="400000"/>
          </a:ln>
          <a:effectLst/>
        </p:spPr>
        <p:txBody>
          <a:bodyPr wrap="square" lIns="0" tIns="0" rIns="0" bIns="0" numCol="1" anchor="ctr">
            <a:noAutofit/>
          </a:bodyP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32" name="text goes here, one to three lines.">
            <a:extLst>
              <a:ext uri="{FF2B5EF4-FFF2-40B4-BE49-F238E27FC236}">
                <a16:creationId xmlns:a16="http://schemas.microsoft.com/office/drawing/2014/main" id="{24C81F04-5D3A-4EA2-AFDA-3E1E3C073FF8}"/>
              </a:ext>
            </a:extLst>
          </p:cNvPr>
          <p:cNvSpPr txBox="1">
            <a:spLocks noGrp="1"/>
          </p:cNvSpPr>
          <p:nvPr>
            <p:ph type="body" sz="quarter" idx="17" hasCustomPrompt="1"/>
          </p:nvPr>
        </p:nvSpPr>
        <p:spPr>
          <a:xfrm>
            <a:off x="1017194" y="2484761"/>
            <a:ext cx="2636535" cy="367858"/>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a:t>
            </a:r>
          </a:p>
        </p:txBody>
      </p:sp>
      <p:sp>
        <p:nvSpPr>
          <p:cNvPr id="33" name="text goes here, one to three lines.">
            <a:extLst>
              <a:ext uri="{FF2B5EF4-FFF2-40B4-BE49-F238E27FC236}">
                <a16:creationId xmlns:a16="http://schemas.microsoft.com/office/drawing/2014/main" id="{3E2DE62B-4F6D-4A86-9015-824751553F22}"/>
              </a:ext>
            </a:extLst>
          </p:cNvPr>
          <p:cNvSpPr txBox="1">
            <a:spLocks noGrp="1"/>
          </p:cNvSpPr>
          <p:nvPr>
            <p:ph type="body" sz="quarter" idx="13" hasCustomPrompt="1"/>
          </p:nvPr>
        </p:nvSpPr>
        <p:spPr>
          <a:xfrm>
            <a:off x="1017194" y="2928760"/>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34" name="text goes here, one to three lines.">
            <a:extLst>
              <a:ext uri="{FF2B5EF4-FFF2-40B4-BE49-F238E27FC236}">
                <a16:creationId xmlns:a16="http://schemas.microsoft.com/office/drawing/2014/main" id="{CD8721B7-BFF9-40A7-A6C7-6A1972C11CF5}"/>
              </a:ext>
            </a:extLst>
          </p:cNvPr>
          <p:cNvSpPr txBox="1">
            <a:spLocks noGrp="1"/>
          </p:cNvSpPr>
          <p:nvPr>
            <p:ph type="body" sz="quarter" idx="18" hasCustomPrompt="1"/>
          </p:nvPr>
        </p:nvSpPr>
        <p:spPr>
          <a:xfrm>
            <a:off x="4777733" y="2484761"/>
            <a:ext cx="2636535" cy="367858"/>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a:t>
            </a:r>
          </a:p>
        </p:txBody>
      </p:sp>
      <p:sp>
        <p:nvSpPr>
          <p:cNvPr id="35" name="text goes here, one to three lines.">
            <a:extLst>
              <a:ext uri="{FF2B5EF4-FFF2-40B4-BE49-F238E27FC236}">
                <a16:creationId xmlns:a16="http://schemas.microsoft.com/office/drawing/2014/main" id="{FEAE8581-A400-4DBC-9250-08CA2DB3E2DB}"/>
              </a:ext>
            </a:extLst>
          </p:cNvPr>
          <p:cNvSpPr txBox="1">
            <a:spLocks noGrp="1"/>
          </p:cNvSpPr>
          <p:nvPr>
            <p:ph type="body" sz="quarter" idx="19" hasCustomPrompt="1"/>
          </p:nvPr>
        </p:nvSpPr>
        <p:spPr>
          <a:xfrm>
            <a:off x="4777733" y="2928760"/>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36" name="text goes here, one to three lines.">
            <a:extLst>
              <a:ext uri="{FF2B5EF4-FFF2-40B4-BE49-F238E27FC236}">
                <a16:creationId xmlns:a16="http://schemas.microsoft.com/office/drawing/2014/main" id="{EF19BE2E-88BA-4BE1-91EB-78D13538B615}"/>
              </a:ext>
            </a:extLst>
          </p:cNvPr>
          <p:cNvSpPr txBox="1">
            <a:spLocks noGrp="1"/>
          </p:cNvSpPr>
          <p:nvPr>
            <p:ph type="body" sz="quarter" idx="20" hasCustomPrompt="1"/>
          </p:nvPr>
        </p:nvSpPr>
        <p:spPr>
          <a:xfrm>
            <a:off x="8550973" y="2484761"/>
            <a:ext cx="2636535" cy="367858"/>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a:t>
            </a:r>
          </a:p>
        </p:txBody>
      </p:sp>
      <p:sp>
        <p:nvSpPr>
          <p:cNvPr id="39" name="text goes here, one to three lines.">
            <a:extLst>
              <a:ext uri="{FF2B5EF4-FFF2-40B4-BE49-F238E27FC236}">
                <a16:creationId xmlns:a16="http://schemas.microsoft.com/office/drawing/2014/main" id="{D0514828-C6A9-43CF-825D-06DAB4392E33}"/>
              </a:ext>
            </a:extLst>
          </p:cNvPr>
          <p:cNvSpPr txBox="1">
            <a:spLocks noGrp="1"/>
          </p:cNvSpPr>
          <p:nvPr>
            <p:ph type="body" sz="quarter" idx="21" hasCustomPrompt="1"/>
          </p:nvPr>
        </p:nvSpPr>
        <p:spPr>
          <a:xfrm>
            <a:off x="8550973" y="2928760"/>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pic>
        <p:nvPicPr>
          <p:cNvPr id="23" name="Kaltura_Logo_Horizontal_White_big_Kaltura_Logo_Horizontal_White.png" descr="Kaltura_Logo_Horizontal_White_big_Kaltura_Logo_Horizontal_White.png">
            <a:extLst>
              <a:ext uri="{FF2B5EF4-FFF2-40B4-BE49-F238E27FC236}">
                <a16:creationId xmlns:a16="http://schemas.microsoft.com/office/drawing/2014/main" id="{C4D6210A-AAD1-4525-A2F4-9225DD5936E9}"/>
              </a:ext>
            </a:extLst>
          </p:cNvPr>
          <p:cNvPicPr>
            <a:picLocks noChangeAspect="1"/>
          </p:cNvPicPr>
          <p:nvPr/>
        </p:nvPicPr>
        <p:blipFill>
          <a:blip r:embed="rId2"/>
          <a:stretch>
            <a:fillRect/>
          </a:stretch>
        </p:blipFill>
        <p:spPr>
          <a:xfrm>
            <a:off x="10743669" y="6334683"/>
            <a:ext cx="1120391" cy="288288"/>
          </a:xfrm>
          <a:prstGeom prst="rect">
            <a:avLst/>
          </a:prstGeom>
          <a:ln w="12700">
            <a:miter lim="400000"/>
          </a:ln>
        </p:spPr>
      </p:pic>
      <p:sp>
        <p:nvSpPr>
          <p:cNvPr id="25" name="Picture Placeholder 4">
            <a:extLst>
              <a:ext uri="{FF2B5EF4-FFF2-40B4-BE49-F238E27FC236}">
                <a16:creationId xmlns:a16="http://schemas.microsoft.com/office/drawing/2014/main" id="{F3EA9149-B3F9-41CB-9E67-180D99C9A82C}"/>
              </a:ext>
            </a:extLst>
          </p:cNvPr>
          <p:cNvSpPr>
            <a:spLocks noGrp="1"/>
          </p:cNvSpPr>
          <p:nvPr>
            <p:ph type="pic" sz="quarter" idx="22" hasCustomPrompt="1"/>
          </p:nvPr>
        </p:nvSpPr>
        <p:spPr>
          <a:xfrm>
            <a:off x="2043983" y="1760007"/>
            <a:ext cx="579600" cy="529200"/>
          </a:xfrm>
          <a:prstGeom prst="rect">
            <a:avLst/>
          </a:prstGeom>
        </p:spPr>
        <p:txBody>
          <a:bodyPr/>
          <a:lstStyle>
            <a:lvl1pPr marL="0" indent="0" algn="ctr">
              <a:buNone/>
              <a:defRPr sz="900">
                <a:solidFill>
                  <a:schemeClr val="bg1">
                    <a:lumMod val="50000"/>
                    <a:lumOff val="50000"/>
                  </a:schemeClr>
                </a:solidFill>
              </a:defRPr>
            </a:lvl1pPr>
          </a:lstStyle>
          <a:p>
            <a:r>
              <a:rPr lang="en-GB" dirty="0"/>
              <a:t>Icon</a:t>
            </a:r>
            <a:endParaRPr lang="en-US" dirty="0"/>
          </a:p>
        </p:txBody>
      </p:sp>
      <p:sp>
        <p:nvSpPr>
          <p:cNvPr id="26" name="Picture Placeholder 4">
            <a:extLst>
              <a:ext uri="{FF2B5EF4-FFF2-40B4-BE49-F238E27FC236}">
                <a16:creationId xmlns:a16="http://schemas.microsoft.com/office/drawing/2014/main" id="{377A1631-CEE3-4ED2-B0BF-823C8D54B90E}"/>
              </a:ext>
            </a:extLst>
          </p:cNvPr>
          <p:cNvSpPr>
            <a:spLocks noGrp="1"/>
          </p:cNvSpPr>
          <p:nvPr>
            <p:ph type="pic" sz="quarter" idx="23" hasCustomPrompt="1"/>
          </p:nvPr>
        </p:nvSpPr>
        <p:spPr>
          <a:xfrm>
            <a:off x="5806200" y="1760007"/>
            <a:ext cx="579600" cy="529200"/>
          </a:xfrm>
          <a:prstGeom prst="rect">
            <a:avLst/>
          </a:prstGeom>
        </p:spPr>
        <p:txBody>
          <a:bodyPr/>
          <a:lstStyle>
            <a:lvl1pPr marL="0" indent="0" algn="ctr">
              <a:buNone/>
              <a:defRPr sz="900">
                <a:solidFill>
                  <a:schemeClr val="bg1">
                    <a:lumMod val="50000"/>
                    <a:lumOff val="50000"/>
                  </a:schemeClr>
                </a:solidFill>
              </a:defRPr>
            </a:lvl1pPr>
          </a:lstStyle>
          <a:p>
            <a:r>
              <a:rPr lang="en-GB" dirty="0"/>
              <a:t>Icon</a:t>
            </a:r>
            <a:endParaRPr lang="en-US" dirty="0"/>
          </a:p>
        </p:txBody>
      </p:sp>
      <p:sp>
        <p:nvSpPr>
          <p:cNvPr id="29" name="Picture Placeholder 4">
            <a:extLst>
              <a:ext uri="{FF2B5EF4-FFF2-40B4-BE49-F238E27FC236}">
                <a16:creationId xmlns:a16="http://schemas.microsoft.com/office/drawing/2014/main" id="{916291E7-B40E-4516-9094-D8DC8FB90D1B}"/>
              </a:ext>
            </a:extLst>
          </p:cNvPr>
          <p:cNvSpPr>
            <a:spLocks noGrp="1"/>
          </p:cNvSpPr>
          <p:nvPr>
            <p:ph type="pic" sz="quarter" idx="24" hasCustomPrompt="1"/>
          </p:nvPr>
        </p:nvSpPr>
        <p:spPr>
          <a:xfrm>
            <a:off x="9568417" y="1760007"/>
            <a:ext cx="579600" cy="529200"/>
          </a:xfrm>
          <a:prstGeom prst="rect">
            <a:avLst/>
          </a:prstGeom>
        </p:spPr>
        <p:txBody>
          <a:bodyPr/>
          <a:lstStyle>
            <a:lvl1pPr marL="0" indent="0" algn="ctr">
              <a:buNone/>
              <a:defRPr sz="900">
                <a:solidFill>
                  <a:schemeClr val="bg1">
                    <a:lumMod val="50000"/>
                    <a:lumOff val="50000"/>
                  </a:schemeClr>
                </a:solidFill>
              </a:defRPr>
            </a:lvl1pPr>
          </a:lstStyle>
          <a:p>
            <a:r>
              <a:rPr lang="en-GB" dirty="0"/>
              <a:t>Icon</a:t>
            </a:r>
            <a:endParaRPr lang="en-US" dirty="0"/>
          </a:p>
        </p:txBody>
      </p:sp>
      <p:sp>
        <p:nvSpPr>
          <p:cNvPr id="41" name="Footer Placeholder 4">
            <a:extLst>
              <a:ext uri="{FF2B5EF4-FFF2-40B4-BE49-F238E27FC236}">
                <a16:creationId xmlns:a16="http://schemas.microsoft.com/office/drawing/2014/main" id="{C2522AB4-87D1-4F87-9D9E-231C10CD228C}"/>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42" name="Slide Number Placeholder 5">
            <a:extLst>
              <a:ext uri="{FF2B5EF4-FFF2-40B4-BE49-F238E27FC236}">
                <a16:creationId xmlns:a16="http://schemas.microsoft.com/office/drawing/2014/main" id="{91B35E0F-A062-466B-815B-E4706B36662A}"/>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28" name="Title goes here">
            <a:extLst>
              <a:ext uri="{FF2B5EF4-FFF2-40B4-BE49-F238E27FC236}">
                <a16:creationId xmlns:a16="http://schemas.microsoft.com/office/drawing/2014/main" id="{2C9D611B-EB5E-DE4D-90CA-696A619D3008}"/>
              </a:ext>
            </a:extLst>
          </p:cNvPr>
          <p:cNvSpPr txBox="1"/>
          <p:nvPr userDrawn="1"/>
        </p:nvSpPr>
        <p:spPr>
          <a:xfrm>
            <a:off x="635000" y="935232"/>
            <a:ext cx="2334171" cy="4535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a:lnSpc>
                <a:spcPts val="5900"/>
              </a:lnSpc>
              <a:defRPr sz="5200">
                <a:solidFill>
                  <a:srgbClr val="000000"/>
                </a:solidFill>
                <a:latin typeface="Centra No1 Medium"/>
                <a:ea typeface="Centra No1 Medium"/>
                <a:cs typeface="Centra No1 Medium"/>
                <a:sym typeface="Centra No1 Medium"/>
              </a:defRPr>
            </a:lvl1pPr>
          </a:lstStyle>
          <a:p>
            <a:pPr defTabSz="412750">
              <a:lnSpc>
                <a:spcPts val="2950"/>
              </a:lnSpc>
            </a:pPr>
            <a:endParaRPr sz="2600" dirty="0"/>
          </a:p>
        </p:txBody>
      </p:sp>
      <p:sp>
        <p:nvSpPr>
          <p:cNvPr id="30" name="Title 3">
            <a:extLst>
              <a:ext uri="{FF2B5EF4-FFF2-40B4-BE49-F238E27FC236}">
                <a16:creationId xmlns:a16="http://schemas.microsoft.com/office/drawing/2014/main" id="{749AC867-79C4-4497-ACFB-39AC9C3E2E46}"/>
              </a:ext>
            </a:extLst>
          </p:cNvPr>
          <p:cNvSpPr>
            <a:spLocks noGrp="1"/>
          </p:cNvSpPr>
          <p:nvPr>
            <p:ph type="title" hasCustomPrompt="1"/>
          </p:nvPr>
        </p:nvSpPr>
        <p:spPr>
          <a:xfrm>
            <a:off x="517531" y="404183"/>
            <a:ext cx="10515600" cy="336340"/>
          </a:xfrm>
        </p:spPr>
        <p:txBody>
          <a:bodyPr/>
          <a:lstStyle>
            <a:lvl1pPr>
              <a:defRPr>
                <a:solidFill>
                  <a:schemeClr val="tx1"/>
                </a:solidFill>
              </a:defRPr>
            </a:lvl1pPr>
          </a:lstStyle>
          <a:p>
            <a:r>
              <a:rPr lang="en-US" dirty="0"/>
              <a:t>Title goes here</a:t>
            </a:r>
          </a:p>
        </p:txBody>
      </p:sp>
    </p:spTree>
    <p:extLst>
      <p:ext uri="{BB962C8B-B14F-4D97-AF65-F5344CB8AC3E}">
        <p14:creationId xmlns:p14="http://schemas.microsoft.com/office/powerpoint/2010/main" val="4129551707"/>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icon green clean">
    <p:bg>
      <p:bgPr>
        <a:solidFill>
          <a:schemeClr val="tx1"/>
        </a:solidFill>
        <a:effectLst/>
      </p:bgPr>
    </p:bg>
    <p:spTree>
      <p:nvGrpSpPr>
        <p:cNvPr id="1" name=""/>
        <p:cNvGrpSpPr/>
        <p:nvPr/>
      </p:nvGrpSpPr>
      <p:grpSpPr>
        <a:xfrm>
          <a:off x="0" y="0"/>
          <a:ext cx="0" cy="0"/>
          <a:chOff x="0" y="0"/>
          <a:chExt cx="0" cy="0"/>
        </a:xfrm>
      </p:grpSpPr>
      <p:pic>
        <p:nvPicPr>
          <p:cNvPr id="5" name="Picture 4" descr="A picture containing person, person, female, girl&#10;&#10;Description automatically generated">
            <a:extLst>
              <a:ext uri="{FF2B5EF4-FFF2-40B4-BE49-F238E27FC236}">
                <a16:creationId xmlns:a16="http://schemas.microsoft.com/office/drawing/2014/main" id="{4F6D4D4A-C6FF-4774-A175-2018362AD5B3}"/>
              </a:ext>
            </a:extLst>
          </p:cNvPr>
          <p:cNvPicPr>
            <a:picLocks noChangeAspect="1"/>
          </p:cNvPicPr>
          <p:nvPr userDrawn="1"/>
        </p:nvPicPr>
        <p:blipFill rotWithShape="1">
          <a:blip r:embed="rId2" cstate="hqprint">
            <a:alphaModFix/>
            <a:extLst>
              <a:ext uri="{28A0092B-C50C-407E-A947-70E740481C1C}">
                <a14:useLocalDpi xmlns:a14="http://schemas.microsoft.com/office/drawing/2010/main" val="0"/>
              </a:ext>
            </a:extLst>
          </a:blip>
          <a:srcRect/>
          <a:stretch/>
        </p:blipFill>
        <p:spPr>
          <a:xfrm>
            <a:off x="0" y="0"/>
            <a:ext cx="6076352" cy="6858000"/>
          </a:xfrm>
          <a:prstGeom prst="rect">
            <a:avLst/>
          </a:prstGeom>
        </p:spPr>
      </p:pic>
      <p:sp>
        <p:nvSpPr>
          <p:cNvPr id="46" name="Rectangle">
            <a:extLst>
              <a:ext uri="{FF2B5EF4-FFF2-40B4-BE49-F238E27FC236}">
                <a16:creationId xmlns:a16="http://schemas.microsoft.com/office/drawing/2014/main" id="{D8EC58A0-84C4-4C10-A2AB-837AAFC13589}"/>
              </a:ext>
            </a:extLst>
          </p:cNvPr>
          <p:cNvSpPr/>
          <p:nvPr/>
        </p:nvSpPr>
        <p:spPr>
          <a:xfrm>
            <a:off x="7378700" y="4559300"/>
            <a:ext cx="3400922" cy="1693565"/>
          </a:xfrm>
          <a:prstGeom prst="rect">
            <a:avLst/>
          </a:prstGeom>
          <a:solidFill>
            <a:srgbClr val="41BE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sp>
        <p:nvSpPr>
          <p:cNvPr id="43" name="Rectangle">
            <a:extLst>
              <a:ext uri="{FF2B5EF4-FFF2-40B4-BE49-F238E27FC236}">
                <a16:creationId xmlns:a16="http://schemas.microsoft.com/office/drawing/2014/main" id="{93AFBD86-D682-40AD-9B27-2BA52E8E4B6C}"/>
              </a:ext>
            </a:extLst>
          </p:cNvPr>
          <p:cNvSpPr/>
          <p:nvPr/>
        </p:nvSpPr>
        <p:spPr>
          <a:xfrm>
            <a:off x="7378700" y="2562222"/>
            <a:ext cx="3400922" cy="1693565"/>
          </a:xfrm>
          <a:prstGeom prst="rect">
            <a:avLst/>
          </a:prstGeom>
          <a:solidFill>
            <a:srgbClr val="41BE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sp>
        <p:nvSpPr>
          <p:cNvPr id="40" name="Rectangle">
            <a:extLst>
              <a:ext uri="{FF2B5EF4-FFF2-40B4-BE49-F238E27FC236}">
                <a16:creationId xmlns:a16="http://schemas.microsoft.com/office/drawing/2014/main" id="{1BDEBEB5-02C9-4618-B13D-30185AAFE660}"/>
              </a:ext>
            </a:extLst>
          </p:cNvPr>
          <p:cNvSpPr/>
          <p:nvPr/>
        </p:nvSpPr>
        <p:spPr>
          <a:xfrm>
            <a:off x="7378700" y="622300"/>
            <a:ext cx="3400922" cy="1693565"/>
          </a:xfrm>
          <a:prstGeom prst="rect">
            <a:avLst/>
          </a:prstGeom>
          <a:solidFill>
            <a:srgbClr val="41BE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pic>
        <p:nvPicPr>
          <p:cNvPr id="28" name="hands_together.jpg" descr="hands_together.jpg">
            <a:extLst>
              <a:ext uri="{FF2B5EF4-FFF2-40B4-BE49-F238E27FC236}">
                <a16:creationId xmlns:a16="http://schemas.microsoft.com/office/drawing/2014/main" id="{C59D900A-5A35-4F34-86F1-8C16C1CFBFBD}"/>
              </a:ext>
            </a:extLst>
          </p:cNvPr>
          <p:cNvPicPr>
            <a:picLocks noChangeAspect="1"/>
          </p:cNvPicPr>
          <p:nvPr userDrawn="1"/>
        </p:nvPicPr>
        <p:blipFill rotWithShape="1">
          <a:blip r:embed="rId3"/>
          <a:srcRect l="22411" t="12219" r="27921" b="9022"/>
          <a:stretch/>
        </p:blipFill>
        <p:spPr>
          <a:xfrm>
            <a:off x="0" y="-12254"/>
            <a:ext cx="6104593" cy="6882507"/>
          </a:xfrm>
          <a:prstGeom prst="rect">
            <a:avLst/>
          </a:prstGeom>
          <a:ln w="12700">
            <a:miter lim="400000"/>
          </a:ln>
        </p:spPr>
      </p:pic>
      <p:pic>
        <p:nvPicPr>
          <p:cNvPr id="30" name="Kaltura_Logo_Horizontal_ColorSun_BlackText_big.png" descr="Kaltura_Logo_Horizontal_ColorSun_BlackText_big.png">
            <a:extLst>
              <a:ext uri="{FF2B5EF4-FFF2-40B4-BE49-F238E27FC236}">
                <a16:creationId xmlns:a16="http://schemas.microsoft.com/office/drawing/2014/main" id="{62F320A0-3870-43B8-ADDE-A96A289671D9}"/>
              </a:ext>
            </a:extLst>
          </p:cNvPr>
          <p:cNvPicPr>
            <a:picLocks noChangeAspect="1"/>
          </p:cNvPicPr>
          <p:nvPr userDrawn="1"/>
        </p:nvPicPr>
        <p:blipFill>
          <a:blip r:embed="rId4"/>
          <a:stretch>
            <a:fillRect/>
          </a:stretch>
        </p:blipFill>
        <p:spPr>
          <a:xfrm>
            <a:off x="10753193" y="6335056"/>
            <a:ext cx="1118941" cy="287915"/>
          </a:xfrm>
          <a:prstGeom prst="rect">
            <a:avLst/>
          </a:prstGeom>
          <a:ln w="12700">
            <a:miter lim="400000"/>
          </a:ln>
        </p:spPr>
      </p:pic>
      <p:sp>
        <p:nvSpPr>
          <p:cNvPr id="41" name="Circle">
            <a:extLst>
              <a:ext uri="{FF2B5EF4-FFF2-40B4-BE49-F238E27FC236}">
                <a16:creationId xmlns:a16="http://schemas.microsoft.com/office/drawing/2014/main" id="{5FF00C8B-4E5F-418E-A7C8-B6EE44CF1550}"/>
              </a:ext>
            </a:extLst>
          </p:cNvPr>
          <p:cNvSpPr/>
          <p:nvPr/>
        </p:nvSpPr>
        <p:spPr>
          <a:xfrm>
            <a:off x="8681048" y="1786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pic>
        <p:nvPicPr>
          <p:cNvPr id="42" name="Kaltura_icons_02-53.png" descr="Kaltura_icons_02-53.png">
            <a:extLst>
              <a:ext uri="{FF2B5EF4-FFF2-40B4-BE49-F238E27FC236}">
                <a16:creationId xmlns:a16="http://schemas.microsoft.com/office/drawing/2014/main" id="{612F7095-B6EB-41FF-8710-64D91BFBADB0}"/>
              </a:ext>
            </a:extLst>
          </p:cNvPr>
          <p:cNvPicPr>
            <a:picLocks noChangeAspect="1"/>
          </p:cNvPicPr>
          <p:nvPr/>
        </p:nvPicPr>
        <p:blipFill>
          <a:blip r:embed="rId5"/>
          <a:stretch>
            <a:fillRect/>
          </a:stretch>
        </p:blipFill>
        <p:spPr>
          <a:xfrm>
            <a:off x="8789548" y="319250"/>
            <a:ext cx="579226" cy="528002"/>
          </a:xfrm>
          <a:prstGeom prst="rect">
            <a:avLst/>
          </a:prstGeom>
          <a:ln w="12700">
            <a:miter lim="400000"/>
          </a:ln>
        </p:spPr>
      </p:pic>
      <p:sp>
        <p:nvSpPr>
          <p:cNvPr id="44" name="Circle">
            <a:extLst>
              <a:ext uri="{FF2B5EF4-FFF2-40B4-BE49-F238E27FC236}">
                <a16:creationId xmlns:a16="http://schemas.microsoft.com/office/drawing/2014/main" id="{6F0F2BD7-491B-4A41-8B9B-20995788D883}"/>
              </a:ext>
            </a:extLst>
          </p:cNvPr>
          <p:cNvSpPr/>
          <p:nvPr userDrawn="1"/>
        </p:nvSpPr>
        <p:spPr>
          <a:xfrm>
            <a:off x="8681048" y="21471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pic>
        <p:nvPicPr>
          <p:cNvPr id="45" name="Kaltura_icons_02-48.png" descr="Kaltura_icons_02-48.png">
            <a:extLst>
              <a:ext uri="{FF2B5EF4-FFF2-40B4-BE49-F238E27FC236}">
                <a16:creationId xmlns:a16="http://schemas.microsoft.com/office/drawing/2014/main" id="{7CBCE386-8F6A-4CC5-A611-6BA1742CD648}"/>
              </a:ext>
            </a:extLst>
          </p:cNvPr>
          <p:cNvPicPr>
            <a:picLocks noChangeAspect="1"/>
          </p:cNvPicPr>
          <p:nvPr userDrawn="1"/>
        </p:nvPicPr>
        <p:blipFill>
          <a:blip r:embed="rId6"/>
          <a:stretch>
            <a:fillRect/>
          </a:stretch>
        </p:blipFill>
        <p:spPr>
          <a:xfrm>
            <a:off x="8789548" y="2268700"/>
            <a:ext cx="579226" cy="528002"/>
          </a:xfrm>
          <a:prstGeom prst="rect">
            <a:avLst/>
          </a:prstGeom>
          <a:ln w="12700">
            <a:miter lim="400000"/>
          </a:ln>
        </p:spPr>
      </p:pic>
      <p:sp>
        <p:nvSpPr>
          <p:cNvPr id="47" name="Circle">
            <a:extLst>
              <a:ext uri="{FF2B5EF4-FFF2-40B4-BE49-F238E27FC236}">
                <a16:creationId xmlns:a16="http://schemas.microsoft.com/office/drawing/2014/main" id="{D7FD5E4E-865B-4BAC-B59A-700EF3FE1327}"/>
              </a:ext>
            </a:extLst>
          </p:cNvPr>
          <p:cNvSpPr/>
          <p:nvPr userDrawn="1"/>
        </p:nvSpPr>
        <p:spPr>
          <a:xfrm>
            <a:off x="8681048" y="41156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pic>
        <p:nvPicPr>
          <p:cNvPr id="48" name="Kaltura_icons_02-50.png" descr="Kaltura_icons_02-50.png">
            <a:extLst>
              <a:ext uri="{FF2B5EF4-FFF2-40B4-BE49-F238E27FC236}">
                <a16:creationId xmlns:a16="http://schemas.microsoft.com/office/drawing/2014/main" id="{895A6465-DB16-44E7-8413-94621D4F8085}"/>
              </a:ext>
            </a:extLst>
          </p:cNvPr>
          <p:cNvPicPr>
            <a:picLocks noChangeAspect="1"/>
          </p:cNvPicPr>
          <p:nvPr/>
        </p:nvPicPr>
        <p:blipFill>
          <a:blip r:embed="rId7"/>
          <a:stretch>
            <a:fillRect/>
          </a:stretch>
        </p:blipFill>
        <p:spPr>
          <a:xfrm>
            <a:off x="8789548" y="4237200"/>
            <a:ext cx="579226" cy="528002"/>
          </a:xfrm>
          <a:prstGeom prst="rect">
            <a:avLst/>
          </a:prstGeom>
          <a:ln w="12700">
            <a:miter lim="400000"/>
          </a:ln>
        </p:spPr>
      </p:pic>
      <p:sp>
        <p:nvSpPr>
          <p:cNvPr id="51" name="text goes here, one to three lines.">
            <a:extLst>
              <a:ext uri="{FF2B5EF4-FFF2-40B4-BE49-F238E27FC236}">
                <a16:creationId xmlns:a16="http://schemas.microsoft.com/office/drawing/2014/main" id="{360F019D-053F-40ED-A8C8-0982B0FBB156}"/>
              </a:ext>
            </a:extLst>
          </p:cNvPr>
          <p:cNvSpPr txBox="1">
            <a:spLocks noGrp="1"/>
          </p:cNvSpPr>
          <p:nvPr>
            <p:ph type="body" sz="quarter" idx="17" hasCustomPrompt="1"/>
          </p:nvPr>
        </p:nvSpPr>
        <p:spPr>
          <a:xfrm>
            <a:off x="7760894" y="929077"/>
            <a:ext cx="2636535" cy="339004"/>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a:t>
            </a:r>
          </a:p>
        </p:txBody>
      </p:sp>
      <p:sp>
        <p:nvSpPr>
          <p:cNvPr id="52" name="text goes here, one to three lines.">
            <a:extLst>
              <a:ext uri="{FF2B5EF4-FFF2-40B4-BE49-F238E27FC236}">
                <a16:creationId xmlns:a16="http://schemas.microsoft.com/office/drawing/2014/main" id="{A0ACD472-BFD9-41FE-BAAB-52361D6A7F09}"/>
              </a:ext>
            </a:extLst>
          </p:cNvPr>
          <p:cNvSpPr txBox="1">
            <a:spLocks noGrp="1"/>
          </p:cNvSpPr>
          <p:nvPr>
            <p:ph type="body" sz="quarter" idx="13" hasCustomPrompt="1"/>
          </p:nvPr>
        </p:nvSpPr>
        <p:spPr>
          <a:xfrm>
            <a:off x="7760894" y="1265126"/>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53" name="text goes here, one to three lines.">
            <a:extLst>
              <a:ext uri="{FF2B5EF4-FFF2-40B4-BE49-F238E27FC236}">
                <a16:creationId xmlns:a16="http://schemas.microsoft.com/office/drawing/2014/main" id="{8E14FB76-B292-4891-9505-E73CEC7F52E1}"/>
              </a:ext>
            </a:extLst>
          </p:cNvPr>
          <p:cNvSpPr txBox="1">
            <a:spLocks noGrp="1"/>
          </p:cNvSpPr>
          <p:nvPr>
            <p:ph type="body" sz="quarter" idx="18" hasCustomPrompt="1"/>
          </p:nvPr>
        </p:nvSpPr>
        <p:spPr>
          <a:xfrm>
            <a:off x="7760894" y="2901437"/>
            <a:ext cx="2636535" cy="339004"/>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a:t>
            </a:r>
          </a:p>
        </p:txBody>
      </p:sp>
      <p:sp>
        <p:nvSpPr>
          <p:cNvPr id="54" name="text goes here, one to three lines.">
            <a:extLst>
              <a:ext uri="{FF2B5EF4-FFF2-40B4-BE49-F238E27FC236}">
                <a16:creationId xmlns:a16="http://schemas.microsoft.com/office/drawing/2014/main" id="{4B28B03A-F9D2-4559-87DE-A02EA540A62E}"/>
              </a:ext>
            </a:extLst>
          </p:cNvPr>
          <p:cNvSpPr txBox="1">
            <a:spLocks noGrp="1"/>
          </p:cNvSpPr>
          <p:nvPr>
            <p:ph type="body" sz="quarter" idx="19" hasCustomPrompt="1"/>
          </p:nvPr>
        </p:nvSpPr>
        <p:spPr>
          <a:xfrm>
            <a:off x="7760894" y="3237486"/>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55" name="text goes here, one to three lines.">
            <a:extLst>
              <a:ext uri="{FF2B5EF4-FFF2-40B4-BE49-F238E27FC236}">
                <a16:creationId xmlns:a16="http://schemas.microsoft.com/office/drawing/2014/main" id="{A6D525F5-D1B9-4EA5-8C73-547A45151984}"/>
              </a:ext>
            </a:extLst>
          </p:cNvPr>
          <p:cNvSpPr txBox="1">
            <a:spLocks noGrp="1"/>
          </p:cNvSpPr>
          <p:nvPr>
            <p:ph type="body" sz="quarter" idx="20" hasCustomPrompt="1"/>
          </p:nvPr>
        </p:nvSpPr>
        <p:spPr>
          <a:xfrm>
            <a:off x="7760894" y="4863643"/>
            <a:ext cx="2636535" cy="339004"/>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a:t>
            </a:r>
          </a:p>
        </p:txBody>
      </p:sp>
      <p:sp>
        <p:nvSpPr>
          <p:cNvPr id="56" name="text goes here, one to three lines.">
            <a:extLst>
              <a:ext uri="{FF2B5EF4-FFF2-40B4-BE49-F238E27FC236}">
                <a16:creationId xmlns:a16="http://schemas.microsoft.com/office/drawing/2014/main" id="{25409F94-1466-429F-A89F-9DA4EDAAD0BC}"/>
              </a:ext>
            </a:extLst>
          </p:cNvPr>
          <p:cNvSpPr txBox="1">
            <a:spLocks noGrp="1"/>
          </p:cNvSpPr>
          <p:nvPr>
            <p:ph type="body" sz="quarter" idx="21" hasCustomPrompt="1"/>
          </p:nvPr>
        </p:nvSpPr>
        <p:spPr>
          <a:xfrm>
            <a:off x="7760894" y="5199692"/>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57" name="Footer Placeholder 4">
            <a:extLst>
              <a:ext uri="{FF2B5EF4-FFF2-40B4-BE49-F238E27FC236}">
                <a16:creationId xmlns:a16="http://schemas.microsoft.com/office/drawing/2014/main" id="{AC13B37C-2016-482D-BB69-FC949AFEE235}"/>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58" name="Slide Number Placeholder 5">
            <a:extLst>
              <a:ext uri="{FF2B5EF4-FFF2-40B4-BE49-F238E27FC236}">
                <a16:creationId xmlns:a16="http://schemas.microsoft.com/office/drawing/2014/main" id="{F0A41E4D-6F0B-45B4-B0F0-D2843EAE9815}"/>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6" name="Title 5">
            <a:extLst>
              <a:ext uri="{FF2B5EF4-FFF2-40B4-BE49-F238E27FC236}">
                <a16:creationId xmlns:a16="http://schemas.microsoft.com/office/drawing/2014/main" id="{10EE5B6D-936E-414F-80E2-1EC5403B0B9E}"/>
              </a:ext>
            </a:extLst>
          </p:cNvPr>
          <p:cNvSpPr>
            <a:spLocks noGrp="1"/>
          </p:cNvSpPr>
          <p:nvPr>
            <p:ph type="title" hasCustomPrompt="1"/>
          </p:nvPr>
        </p:nvSpPr>
        <p:spPr>
          <a:xfrm>
            <a:off x="517531" y="404183"/>
            <a:ext cx="5331178" cy="336340"/>
          </a:xfrm>
        </p:spPr>
        <p:txBody>
          <a:bodyPr/>
          <a:lstStyle/>
          <a:p>
            <a:r>
              <a:rPr lang="en-US" dirty="0"/>
              <a:t>Title goes here</a:t>
            </a:r>
          </a:p>
        </p:txBody>
      </p:sp>
    </p:spTree>
    <p:extLst>
      <p:ext uri="{BB962C8B-B14F-4D97-AF65-F5344CB8AC3E}">
        <p14:creationId xmlns:p14="http://schemas.microsoft.com/office/powerpoint/2010/main" val="59613744"/>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5_Title slide w/ video">
    <p:spTree>
      <p:nvGrpSpPr>
        <p:cNvPr id="1" name=""/>
        <p:cNvGrpSpPr/>
        <p:nvPr/>
      </p:nvGrpSpPr>
      <p:grpSpPr>
        <a:xfrm>
          <a:off x="0" y="0"/>
          <a:ext cx="0" cy="0"/>
          <a:chOff x="0" y="0"/>
          <a:chExt cx="0" cy="0"/>
        </a:xfrm>
      </p:grpSpPr>
      <p:pic>
        <p:nvPicPr>
          <p:cNvPr id="2" name="popcorn_2">
            <a:hlinkClick r:id="" action="ppaction://media"/>
            <a:extLst>
              <a:ext uri="{FF2B5EF4-FFF2-40B4-BE49-F238E27FC236}">
                <a16:creationId xmlns:a16="http://schemas.microsoft.com/office/drawing/2014/main" id="{4B33BAD7-9DD1-47FD-B234-BC695D272802}"/>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8" name="Kaltura_Logo_Horizontal_White_big_Kaltura_Logo_Horizontal_White.png" descr="Kaltura_Logo_Horizontal_White_big_Kaltura_Logo_Horizontal_White.png">
            <a:extLst>
              <a:ext uri="{FF2B5EF4-FFF2-40B4-BE49-F238E27FC236}">
                <a16:creationId xmlns:a16="http://schemas.microsoft.com/office/drawing/2014/main" id="{7E73211C-406D-4430-AA5F-0AEA094701D2}"/>
              </a:ext>
            </a:extLst>
          </p:cNvPr>
          <p:cNvPicPr>
            <a:picLocks noChangeAspect="1"/>
          </p:cNvPicPr>
          <p:nvPr/>
        </p:nvPicPr>
        <p:blipFill>
          <a:blip r:embed="rId5"/>
          <a:stretch>
            <a:fillRect/>
          </a:stretch>
        </p:blipFill>
        <p:spPr>
          <a:xfrm>
            <a:off x="614867" y="813818"/>
            <a:ext cx="1509513" cy="388413"/>
          </a:xfrm>
          <a:prstGeom prst="rect">
            <a:avLst/>
          </a:prstGeom>
          <a:ln w="12700">
            <a:miter lim="400000"/>
          </a:ln>
        </p:spPr>
      </p:pic>
      <p:sp>
        <p:nvSpPr>
          <p:cNvPr id="4" name="Presentation title">
            <a:extLst>
              <a:ext uri="{FF2B5EF4-FFF2-40B4-BE49-F238E27FC236}">
                <a16:creationId xmlns:a16="http://schemas.microsoft.com/office/drawing/2014/main" id="{840E5651-83E0-4E3D-A14E-C354A6E3CC90}"/>
              </a:ext>
            </a:extLst>
          </p:cNvPr>
          <p:cNvSpPr txBox="1">
            <a:spLocks noGrp="1"/>
          </p:cNvSpPr>
          <p:nvPr>
            <p:ph type="title" hasCustomPrompt="1"/>
          </p:nvPr>
        </p:nvSpPr>
        <p:spPr>
          <a:xfrm>
            <a:off x="483300" y="2146201"/>
            <a:ext cx="5612700" cy="812899"/>
          </a:xfrm>
          <a:prstGeom prst="rect">
            <a:avLst/>
          </a:prstGeom>
        </p:spPr>
        <p:txBody>
          <a:bodyPr anchor="t">
            <a:noAutofit/>
          </a:bodyPr>
          <a:lstStyle>
            <a:lvl1pPr>
              <a:lnSpc>
                <a:spcPts val="4950"/>
              </a:lnSpc>
              <a:defRPr sz="4500">
                <a:solidFill>
                  <a:schemeClr val="tx1"/>
                </a:solidFill>
                <a:latin typeface="+mj-lt"/>
              </a:defRPr>
            </a:lvl1pPr>
          </a:lstStyle>
          <a:p>
            <a:r>
              <a:rPr lang="en-US" dirty="0"/>
              <a:t>Presentation title</a:t>
            </a:r>
            <a:endParaRPr dirty="0"/>
          </a:p>
        </p:txBody>
      </p:sp>
      <p:sp>
        <p:nvSpPr>
          <p:cNvPr id="14" name="Text Placeholder 13">
            <a:extLst>
              <a:ext uri="{FF2B5EF4-FFF2-40B4-BE49-F238E27FC236}">
                <a16:creationId xmlns:a16="http://schemas.microsoft.com/office/drawing/2014/main" id="{5F0BB121-6DCA-495A-8EC9-6D371CA213CC}"/>
              </a:ext>
            </a:extLst>
          </p:cNvPr>
          <p:cNvSpPr>
            <a:spLocks noGrp="1"/>
          </p:cNvSpPr>
          <p:nvPr>
            <p:ph type="body" sz="quarter" idx="10" hasCustomPrompt="1"/>
          </p:nvPr>
        </p:nvSpPr>
        <p:spPr>
          <a:xfrm>
            <a:off x="523385" y="4797326"/>
            <a:ext cx="1112532" cy="298450"/>
          </a:xfrm>
          <a:prstGeom prst="rect">
            <a:avLst/>
          </a:prstGeom>
        </p:spPr>
        <p:txBody>
          <a:bodyPr/>
          <a:lstStyle>
            <a:lvl1pPr marL="0" indent="0">
              <a:buNone/>
              <a:defRPr sz="1500">
                <a:solidFill>
                  <a:schemeClr val="tx1"/>
                </a:solidFill>
                <a:latin typeface="+mj-lt"/>
              </a:defRPr>
            </a:lvl1pPr>
            <a:lvl2pPr>
              <a:defRPr sz="1600"/>
            </a:lvl2pPr>
            <a:lvl3pPr>
              <a:defRPr sz="1600"/>
            </a:lvl3pPr>
            <a:lvl4pPr>
              <a:defRPr sz="1600"/>
            </a:lvl4pPr>
            <a:lvl5pPr>
              <a:defRPr sz="1600"/>
            </a:lvl5pPr>
          </a:lstStyle>
          <a:p>
            <a:pPr lvl="0"/>
            <a:r>
              <a:rPr lang="en-GB" dirty="0"/>
              <a:t>July 2020</a:t>
            </a:r>
            <a:endParaRPr lang="en-US" dirty="0"/>
          </a:p>
        </p:txBody>
      </p:sp>
      <p:sp>
        <p:nvSpPr>
          <p:cNvPr id="15" name="Text Placeholder 13">
            <a:extLst>
              <a:ext uri="{FF2B5EF4-FFF2-40B4-BE49-F238E27FC236}">
                <a16:creationId xmlns:a16="http://schemas.microsoft.com/office/drawing/2014/main" id="{2B33C97A-F635-4A59-A570-1C73F53375E7}"/>
              </a:ext>
            </a:extLst>
          </p:cNvPr>
          <p:cNvSpPr>
            <a:spLocks noGrp="1"/>
          </p:cNvSpPr>
          <p:nvPr>
            <p:ph type="body" sz="quarter" idx="11" hasCustomPrompt="1"/>
          </p:nvPr>
        </p:nvSpPr>
        <p:spPr>
          <a:xfrm>
            <a:off x="530135" y="5091708"/>
            <a:ext cx="2637324" cy="298450"/>
          </a:xfrm>
          <a:prstGeom prst="rect">
            <a:avLst/>
          </a:prstGeom>
        </p:spPr>
        <p:txBody>
          <a:bodyPr/>
          <a:lstStyle>
            <a:lvl1pPr marL="0" indent="0">
              <a:buNone/>
              <a:defRPr sz="1500">
                <a:solidFill>
                  <a:schemeClr val="tx1"/>
                </a:solidFill>
                <a:latin typeface="+mj-lt"/>
              </a:defRPr>
            </a:lvl1pPr>
            <a:lvl2pPr>
              <a:defRPr sz="1600"/>
            </a:lvl2pPr>
            <a:lvl3pPr>
              <a:defRPr sz="1600"/>
            </a:lvl3pPr>
            <a:lvl4pPr>
              <a:defRPr sz="1600"/>
            </a:lvl4pPr>
            <a:lvl5pPr>
              <a:defRPr sz="1600"/>
            </a:lvl5pPr>
          </a:lstStyle>
          <a:p>
            <a:pPr lvl="0"/>
            <a:r>
              <a:rPr lang="en-GB" dirty="0"/>
              <a:t>Asaf Yaniv  |  Lisa Bennett</a:t>
            </a:r>
          </a:p>
        </p:txBody>
      </p:sp>
      <p:sp>
        <p:nvSpPr>
          <p:cNvPr id="12" name="Footer Placeholder 4">
            <a:extLst>
              <a:ext uri="{FF2B5EF4-FFF2-40B4-BE49-F238E27FC236}">
                <a16:creationId xmlns:a16="http://schemas.microsoft.com/office/drawing/2014/main" id="{F342B5CF-F236-4567-8A29-0C9757E99B79}"/>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0A78B7C4-06F7-4180-830E-BE5E541F1F2C}"/>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6" name="Subtitle 2">
            <a:extLst>
              <a:ext uri="{FF2B5EF4-FFF2-40B4-BE49-F238E27FC236}">
                <a16:creationId xmlns:a16="http://schemas.microsoft.com/office/drawing/2014/main" id="{CADDC6FD-5436-4FE2-83C3-2B725D243D0E}"/>
              </a:ext>
            </a:extLst>
          </p:cNvPr>
          <p:cNvSpPr>
            <a:spLocks noGrp="1"/>
          </p:cNvSpPr>
          <p:nvPr>
            <p:ph type="subTitle" idx="1" hasCustomPrompt="1"/>
          </p:nvPr>
        </p:nvSpPr>
        <p:spPr>
          <a:xfrm>
            <a:off x="538827" y="2989361"/>
            <a:ext cx="4876800" cy="528241"/>
          </a:xfrm>
          <a:prstGeom prst="rect">
            <a:avLst/>
          </a:prstGeom>
        </p:spPr>
        <p:txBody>
          <a:bodyPr/>
          <a:lstStyle>
            <a:lvl1pPr marL="0" indent="0" algn="l">
              <a:buNone/>
              <a:defRPr lang="en-US" sz="2200" b="0" i="0" u="none" strike="noStrike" cap="none" spc="0" baseline="0" dirty="0" smtClean="0">
                <a:solidFill>
                  <a:schemeClr val="tx1"/>
                </a:solidFill>
                <a:uFillTx/>
                <a:latin typeface="Centra No1"/>
                <a:ea typeface="Centra No1"/>
                <a:cs typeface="Centra No1"/>
                <a:sym typeface="Centra No1"/>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This is a cover slide with video</a:t>
            </a:r>
          </a:p>
        </p:txBody>
      </p:sp>
    </p:spTree>
    <p:extLst>
      <p:ext uri="{BB962C8B-B14F-4D97-AF65-F5344CB8AC3E}">
        <p14:creationId xmlns:p14="http://schemas.microsoft.com/office/powerpoint/2010/main" val="368155425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_icon blue clean">
    <p:bg>
      <p:bgPr>
        <a:solidFill>
          <a:schemeClr val="tx1"/>
        </a:solidFill>
        <a:effectLst/>
      </p:bgPr>
    </p:bg>
    <p:spTree>
      <p:nvGrpSpPr>
        <p:cNvPr id="1" name=""/>
        <p:cNvGrpSpPr/>
        <p:nvPr/>
      </p:nvGrpSpPr>
      <p:grpSpPr>
        <a:xfrm>
          <a:off x="0" y="0"/>
          <a:ext cx="0" cy="0"/>
          <a:chOff x="0" y="0"/>
          <a:chExt cx="0" cy="0"/>
        </a:xfrm>
      </p:grpSpPr>
      <p:pic>
        <p:nvPicPr>
          <p:cNvPr id="2" name="hands_together.jpg" descr="hands_together.jpg">
            <a:extLst>
              <a:ext uri="{FF2B5EF4-FFF2-40B4-BE49-F238E27FC236}">
                <a16:creationId xmlns:a16="http://schemas.microsoft.com/office/drawing/2014/main" id="{8E3B8FB2-0C03-4A91-9E1D-4099D730A1B8}"/>
              </a:ext>
            </a:extLst>
          </p:cNvPr>
          <p:cNvPicPr>
            <a:picLocks noChangeAspect="1"/>
          </p:cNvPicPr>
          <p:nvPr userDrawn="1"/>
        </p:nvPicPr>
        <p:blipFill rotWithShape="1">
          <a:blip r:embed="rId2"/>
          <a:srcRect l="22411" t="12219" r="27921" b="9022"/>
          <a:stretch/>
        </p:blipFill>
        <p:spPr>
          <a:xfrm>
            <a:off x="0" y="-12254"/>
            <a:ext cx="6104593" cy="6882507"/>
          </a:xfrm>
          <a:prstGeom prst="rect">
            <a:avLst/>
          </a:prstGeom>
          <a:ln w="12700">
            <a:miter lim="400000"/>
          </a:ln>
        </p:spPr>
      </p:pic>
      <p:sp>
        <p:nvSpPr>
          <p:cNvPr id="46" name="Rectangle">
            <a:extLst>
              <a:ext uri="{FF2B5EF4-FFF2-40B4-BE49-F238E27FC236}">
                <a16:creationId xmlns:a16="http://schemas.microsoft.com/office/drawing/2014/main" id="{D8EC58A0-84C4-4C10-A2AB-837AAFC13589}"/>
              </a:ext>
            </a:extLst>
          </p:cNvPr>
          <p:cNvSpPr/>
          <p:nvPr/>
        </p:nvSpPr>
        <p:spPr>
          <a:xfrm>
            <a:off x="7378700" y="4559300"/>
            <a:ext cx="3400922" cy="1693565"/>
          </a:xfrm>
          <a:prstGeom prst="rect">
            <a:avLst/>
          </a:prstGeom>
          <a:solidFill>
            <a:srgbClr val="41BE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sp>
        <p:nvSpPr>
          <p:cNvPr id="43" name="Rectangle">
            <a:extLst>
              <a:ext uri="{FF2B5EF4-FFF2-40B4-BE49-F238E27FC236}">
                <a16:creationId xmlns:a16="http://schemas.microsoft.com/office/drawing/2014/main" id="{93AFBD86-D682-40AD-9B27-2BA52E8E4B6C}"/>
              </a:ext>
            </a:extLst>
          </p:cNvPr>
          <p:cNvSpPr/>
          <p:nvPr/>
        </p:nvSpPr>
        <p:spPr>
          <a:xfrm>
            <a:off x="7378700" y="2562222"/>
            <a:ext cx="3400922" cy="1693565"/>
          </a:xfrm>
          <a:prstGeom prst="rect">
            <a:avLst/>
          </a:prstGeom>
          <a:solidFill>
            <a:srgbClr val="41BE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sp>
        <p:nvSpPr>
          <p:cNvPr id="40" name="Rectangle">
            <a:extLst>
              <a:ext uri="{FF2B5EF4-FFF2-40B4-BE49-F238E27FC236}">
                <a16:creationId xmlns:a16="http://schemas.microsoft.com/office/drawing/2014/main" id="{1BDEBEB5-02C9-4618-B13D-30185AAFE660}"/>
              </a:ext>
            </a:extLst>
          </p:cNvPr>
          <p:cNvSpPr/>
          <p:nvPr/>
        </p:nvSpPr>
        <p:spPr>
          <a:xfrm>
            <a:off x="7378700" y="622300"/>
            <a:ext cx="3400922" cy="1693565"/>
          </a:xfrm>
          <a:prstGeom prst="rect">
            <a:avLst/>
          </a:prstGeom>
          <a:solidFill>
            <a:srgbClr val="41BE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pic>
        <p:nvPicPr>
          <p:cNvPr id="30" name="Kaltura_Logo_Horizontal_ColorSun_BlackText_big.png" descr="Kaltura_Logo_Horizontal_ColorSun_BlackText_big.png">
            <a:extLst>
              <a:ext uri="{FF2B5EF4-FFF2-40B4-BE49-F238E27FC236}">
                <a16:creationId xmlns:a16="http://schemas.microsoft.com/office/drawing/2014/main" id="{62F320A0-3870-43B8-ADDE-A96A289671D9}"/>
              </a:ext>
            </a:extLst>
          </p:cNvPr>
          <p:cNvPicPr>
            <a:picLocks noChangeAspect="1"/>
          </p:cNvPicPr>
          <p:nvPr/>
        </p:nvPicPr>
        <p:blipFill>
          <a:blip r:embed="rId3"/>
          <a:stretch>
            <a:fillRect/>
          </a:stretch>
        </p:blipFill>
        <p:spPr>
          <a:xfrm>
            <a:off x="10753193" y="6335056"/>
            <a:ext cx="1118941" cy="287915"/>
          </a:xfrm>
          <a:prstGeom prst="rect">
            <a:avLst/>
          </a:prstGeom>
          <a:ln w="12700">
            <a:miter lim="400000"/>
          </a:ln>
        </p:spPr>
      </p:pic>
      <p:sp>
        <p:nvSpPr>
          <p:cNvPr id="41" name="Circle">
            <a:extLst>
              <a:ext uri="{FF2B5EF4-FFF2-40B4-BE49-F238E27FC236}">
                <a16:creationId xmlns:a16="http://schemas.microsoft.com/office/drawing/2014/main" id="{5FF00C8B-4E5F-418E-A7C8-B6EE44CF1550}"/>
              </a:ext>
            </a:extLst>
          </p:cNvPr>
          <p:cNvSpPr/>
          <p:nvPr userDrawn="1"/>
        </p:nvSpPr>
        <p:spPr>
          <a:xfrm>
            <a:off x="8681048" y="1786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sp>
        <p:nvSpPr>
          <p:cNvPr id="44" name="Circle">
            <a:extLst>
              <a:ext uri="{FF2B5EF4-FFF2-40B4-BE49-F238E27FC236}">
                <a16:creationId xmlns:a16="http://schemas.microsoft.com/office/drawing/2014/main" id="{6F0F2BD7-491B-4A41-8B9B-20995788D883}"/>
              </a:ext>
            </a:extLst>
          </p:cNvPr>
          <p:cNvSpPr/>
          <p:nvPr userDrawn="1"/>
        </p:nvSpPr>
        <p:spPr>
          <a:xfrm>
            <a:off x="8681048" y="21471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sp>
        <p:nvSpPr>
          <p:cNvPr id="47" name="Circle">
            <a:extLst>
              <a:ext uri="{FF2B5EF4-FFF2-40B4-BE49-F238E27FC236}">
                <a16:creationId xmlns:a16="http://schemas.microsoft.com/office/drawing/2014/main" id="{D7FD5E4E-865B-4BAC-B59A-700EF3FE1327}"/>
              </a:ext>
            </a:extLst>
          </p:cNvPr>
          <p:cNvSpPr/>
          <p:nvPr userDrawn="1"/>
        </p:nvSpPr>
        <p:spPr>
          <a:xfrm>
            <a:off x="8681048" y="41156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sp>
        <p:nvSpPr>
          <p:cNvPr id="37" name="Footer Placeholder 4">
            <a:extLst>
              <a:ext uri="{FF2B5EF4-FFF2-40B4-BE49-F238E27FC236}">
                <a16:creationId xmlns:a16="http://schemas.microsoft.com/office/drawing/2014/main" id="{9436607E-7CAE-4140-8923-8DADDDE42CA4}"/>
              </a:ext>
            </a:extLst>
          </p:cNvPr>
          <p:cNvSpPr>
            <a:spLocks noGrp="1"/>
          </p:cNvSpPr>
          <p:nvPr>
            <p:ph type="ftr" sz="quarter" idx="3"/>
          </p:nvPr>
        </p:nvSpPr>
        <p:spPr>
          <a:xfrm>
            <a:off x="73103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38" name="Slide Number Placeholder 5">
            <a:extLst>
              <a:ext uri="{FF2B5EF4-FFF2-40B4-BE49-F238E27FC236}">
                <a16:creationId xmlns:a16="http://schemas.microsoft.com/office/drawing/2014/main" id="{D3D90185-7267-46DA-8F4A-79898DD7283E}"/>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51" name="text goes here, one to three lines.">
            <a:extLst>
              <a:ext uri="{FF2B5EF4-FFF2-40B4-BE49-F238E27FC236}">
                <a16:creationId xmlns:a16="http://schemas.microsoft.com/office/drawing/2014/main" id="{360F019D-053F-40ED-A8C8-0982B0FBB156}"/>
              </a:ext>
            </a:extLst>
          </p:cNvPr>
          <p:cNvSpPr txBox="1">
            <a:spLocks noGrp="1"/>
          </p:cNvSpPr>
          <p:nvPr>
            <p:ph type="body" sz="quarter" idx="17" hasCustomPrompt="1"/>
          </p:nvPr>
        </p:nvSpPr>
        <p:spPr>
          <a:xfrm>
            <a:off x="7760894" y="929077"/>
            <a:ext cx="2636535" cy="339004"/>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a:t>
            </a:r>
          </a:p>
        </p:txBody>
      </p:sp>
      <p:sp>
        <p:nvSpPr>
          <p:cNvPr id="52" name="text goes here, one to three lines.">
            <a:extLst>
              <a:ext uri="{FF2B5EF4-FFF2-40B4-BE49-F238E27FC236}">
                <a16:creationId xmlns:a16="http://schemas.microsoft.com/office/drawing/2014/main" id="{A0ACD472-BFD9-41FE-BAAB-52361D6A7F09}"/>
              </a:ext>
            </a:extLst>
          </p:cNvPr>
          <p:cNvSpPr txBox="1">
            <a:spLocks noGrp="1"/>
          </p:cNvSpPr>
          <p:nvPr>
            <p:ph type="body" sz="quarter" idx="13" hasCustomPrompt="1"/>
          </p:nvPr>
        </p:nvSpPr>
        <p:spPr>
          <a:xfrm>
            <a:off x="7760894" y="1265126"/>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53" name="text goes here, one to three lines.">
            <a:extLst>
              <a:ext uri="{FF2B5EF4-FFF2-40B4-BE49-F238E27FC236}">
                <a16:creationId xmlns:a16="http://schemas.microsoft.com/office/drawing/2014/main" id="{8E14FB76-B292-4891-9505-E73CEC7F52E1}"/>
              </a:ext>
            </a:extLst>
          </p:cNvPr>
          <p:cNvSpPr txBox="1">
            <a:spLocks noGrp="1"/>
          </p:cNvSpPr>
          <p:nvPr>
            <p:ph type="body" sz="quarter" idx="18" hasCustomPrompt="1"/>
          </p:nvPr>
        </p:nvSpPr>
        <p:spPr>
          <a:xfrm>
            <a:off x="7760894" y="2901437"/>
            <a:ext cx="2636535" cy="339004"/>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a:t>
            </a:r>
          </a:p>
        </p:txBody>
      </p:sp>
      <p:sp>
        <p:nvSpPr>
          <p:cNvPr id="54" name="text goes here, one to three lines.">
            <a:extLst>
              <a:ext uri="{FF2B5EF4-FFF2-40B4-BE49-F238E27FC236}">
                <a16:creationId xmlns:a16="http://schemas.microsoft.com/office/drawing/2014/main" id="{4B28B03A-F9D2-4559-87DE-A02EA540A62E}"/>
              </a:ext>
            </a:extLst>
          </p:cNvPr>
          <p:cNvSpPr txBox="1">
            <a:spLocks noGrp="1"/>
          </p:cNvSpPr>
          <p:nvPr>
            <p:ph type="body" sz="quarter" idx="19" hasCustomPrompt="1"/>
          </p:nvPr>
        </p:nvSpPr>
        <p:spPr>
          <a:xfrm>
            <a:off x="7760894" y="3237486"/>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55" name="text goes here, one to three lines.">
            <a:extLst>
              <a:ext uri="{FF2B5EF4-FFF2-40B4-BE49-F238E27FC236}">
                <a16:creationId xmlns:a16="http://schemas.microsoft.com/office/drawing/2014/main" id="{A6D525F5-D1B9-4EA5-8C73-547A45151984}"/>
              </a:ext>
            </a:extLst>
          </p:cNvPr>
          <p:cNvSpPr txBox="1">
            <a:spLocks noGrp="1"/>
          </p:cNvSpPr>
          <p:nvPr>
            <p:ph type="body" sz="quarter" idx="20" hasCustomPrompt="1"/>
          </p:nvPr>
        </p:nvSpPr>
        <p:spPr>
          <a:xfrm>
            <a:off x="7760894" y="4863643"/>
            <a:ext cx="2636535" cy="339004"/>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a:t>
            </a:r>
          </a:p>
        </p:txBody>
      </p:sp>
      <p:sp>
        <p:nvSpPr>
          <p:cNvPr id="56" name="text goes here, one to three lines.">
            <a:extLst>
              <a:ext uri="{FF2B5EF4-FFF2-40B4-BE49-F238E27FC236}">
                <a16:creationId xmlns:a16="http://schemas.microsoft.com/office/drawing/2014/main" id="{25409F94-1466-429F-A89F-9DA4EDAAD0BC}"/>
              </a:ext>
            </a:extLst>
          </p:cNvPr>
          <p:cNvSpPr txBox="1">
            <a:spLocks noGrp="1"/>
          </p:cNvSpPr>
          <p:nvPr>
            <p:ph type="body" sz="quarter" idx="21" hasCustomPrompt="1"/>
          </p:nvPr>
        </p:nvSpPr>
        <p:spPr>
          <a:xfrm>
            <a:off x="7760894" y="5199692"/>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22" name="Picture Placeholder 4">
            <a:extLst>
              <a:ext uri="{FF2B5EF4-FFF2-40B4-BE49-F238E27FC236}">
                <a16:creationId xmlns:a16="http://schemas.microsoft.com/office/drawing/2014/main" id="{9AC3F264-805D-4824-A0DA-607A8E2E0189}"/>
              </a:ext>
            </a:extLst>
          </p:cNvPr>
          <p:cNvSpPr>
            <a:spLocks noGrp="1"/>
          </p:cNvSpPr>
          <p:nvPr>
            <p:ph type="pic" sz="quarter" idx="23" hasCustomPrompt="1"/>
          </p:nvPr>
        </p:nvSpPr>
        <p:spPr>
          <a:xfrm>
            <a:off x="8789361" y="313263"/>
            <a:ext cx="579600" cy="529200"/>
          </a:xfrm>
          <a:prstGeom prst="rect">
            <a:avLst/>
          </a:prstGeom>
        </p:spPr>
        <p:txBody>
          <a:bodyPr/>
          <a:lstStyle>
            <a:lvl1pPr marL="0" indent="0" algn="ctr">
              <a:buNone/>
              <a:defRPr sz="900">
                <a:solidFill>
                  <a:schemeClr val="tx1"/>
                </a:solidFill>
              </a:defRPr>
            </a:lvl1pPr>
          </a:lstStyle>
          <a:p>
            <a:r>
              <a:rPr lang="en-GB" dirty="0"/>
              <a:t>Icon</a:t>
            </a:r>
            <a:endParaRPr lang="en-US" dirty="0"/>
          </a:p>
        </p:txBody>
      </p:sp>
      <p:sp>
        <p:nvSpPr>
          <p:cNvPr id="23" name="Picture Placeholder 4">
            <a:extLst>
              <a:ext uri="{FF2B5EF4-FFF2-40B4-BE49-F238E27FC236}">
                <a16:creationId xmlns:a16="http://schemas.microsoft.com/office/drawing/2014/main" id="{518C0182-006F-44AE-98FE-44EBA60781C6}"/>
              </a:ext>
            </a:extLst>
          </p:cNvPr>
          <p:cNvSpPr>
            <a:spLocks noGrp="1"/>
          </p:cNvSpPr>
          <p:nvPr>
            <p:ph type="pic" sz="quarter" idx="24" hasCustomPrompt="1"/>
          </p:nvPr>
        </p:nvSpPr>
        <p:spPr>
          <a:xfrm>
            <a:off x="8789361" y="2275662"/>
            <a:ext cx="579600" cy="529200"/>
          </a:xfrm>
          <a:prstGeom prst="rect">
            <a:avLst/>
          </a:prstGeom>
        </p:spPr>
        <p:txBody>
          <a:bodyPr/>
          <a:lstStyle>
            <a:lvl1pPr marL="0" indent="0" algn="ctr">
              <a:buNone/>
              <a:defRPr sz="900">
                <a:solidFill>
                  <a:schemeClr val="tx1"/>
                </a:solidFill>
              </a:defRPr>
            </a:lvl1pPr>
          </a:lstStyle>
          <a:p>
            <a:r>
              <a:rPr lang="en-GB" dirty="0"/>
              <a:t>Icon</a:t>
            </a:r>
            <a:endParaRPr lang="en-US" dirty="0"/>
          </a:p>
        </p:txBody>
      </p:sp>
      <p:sp>
        <p:nvSpPr>
          <p:cNvPr id="24" name="Picture Placeholder 4">
            <a:extLst>
              <a:ext uri="{FF2B5EF4-FFF2-40B4-BE49-F238E27FC236}">
                <a16:creationId xmlns:a16="http://schemas.microsoft.com/office/drawing/2014/main" id="{8F09C615-8ACC-49DF-A47C-D0B95932EA7F}"/>
              </a:ext>
            </a:extLst>
          </p:cNvPr>
          <p:cNvSpPr>
            <a:spLocks noGrp="1"/>
          </p:cNvSpPr>
          <p:nvPr>
            <p:ph type="pic" sz="quarter" idx="25" hasCustomPrompt="1"/>
          </p:nvPr>
        </p:nvSpPr>
        <p:spPr>
          <a:xfrm>
            <a:off x="8789361" y="4249207"/>
            <a:ext cx="579600" cy="529200"/>
          </a:xfrm>
          <a:prstGeom prst="rect">
            <a:avLst/>
          </a:prstGeom>
        </p:spPr>
        <p:txBody>
          <a:bodyPr/>
          <a:lstStyle>
            <a:lvl1pPr marL="0" indent="0" algn="ctr">
              <a:buNone/>
              <a:defRPr sz="900">
                <a:solidFill>
                  <a:schemeClr val="tx1"/>
                </a:solidFill>
              </a:defRPr>
            </a:lvl1pPr>
          </a:lstStyle>
          <a:p>
            <a:r>
              <a:rPr lang="en-GB" dirty="0"/>
              <a:t>Icon</a:t>
            </a:r>
            <a:endParaRPr lang="en-US" dirty="0"/>
          </a:p>
        </p:txBody>
      </p:sp>
      <p:sp>
        <p:nvSpPr>
          <p:cNvPr id="28" name="Title 5">
            <a:extLst>
              <a:ext uri="{FF2B5EF4-FFF2-40B4-BE49-F238E27FC236}">
                <a16:creationId xmlns:a16="http://schemas.microsoft.com/office/drawing/2014/main" id="{E1C78CC8-FDEE-49B2-897A-8FDB79792718}"/>
              </a:ext>
            </a:extLst>
          </p:cNvPr>
          <p:cNvSpPr>
            <a:spLocks noGrp="1"/>
          </p:cNvSpPr>
          <p:nvPr>
            <p:ph type="title" hasCustomPrompt="1"/>
          </p:nvPr>
        </p:nvSpPr>
        <p:spPr>
          <a:xfrm>
            <a:off x="517531" y="404183"/>
            <a:ext cx="5331178" cy="336340"/>
          </a:xfrm>
        </p:spPr>
        <p:txBody>
          <a:bodyPr/>
          <a:lstStyle/>
          <a:p>
            <a:r>
              <a:rPr lang="en-US" dirty="0"/>
              <a:t>Title goes here</a:t>
            </a:r>
          </a:p>
        </p:txBody>
      </p:sp>
    </p:spTree>
    <p:extLst>
      <p:ext uri="{BB962C8B-B14F-4D97-AF65-F5344CB8AC3E}">
        <p14:creationId xmlns:p14="http://schemas.microsoft.com/office/powerpoint/2010/main" val="213915045"/>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7_icon grey ">
    <p:bg>
      <p:bgPr>
        <a:solidFill>
          <a:srgbClr val="F5F5F5"/>
        </a:solidFill>
        <a:effectLst/>
      </p:bgPr>
    </p:bg>
    <p:spTree>
      <p:nvGrpSpPr>
        <p:cNvPr id="1" name=""/>
        <p:cNvGrpSpPr/>
        <p:nvPr/>
      </p:nvGrpSpPr>
      <p:grpSpPr>
        <a:xfrm>
          <a:off x="0" y="0"/>
          <a:ext cx="0" cy="0"/>
          <a:chOff x="0" y="0"/>
          <a:chExt cx="0" cy="0"/>
        </a:xfrm>
      </p:grpSpPr>
      <p:pic>
        <p:nvPicPr>
          <p:cNvPr id="26" name="Kaltura_shapes_vertical_stirpes_white .png" descr="Kaltura_shapes_vertical_stirpes_white .png">
            <a:extLst>
              <a:ext uri="{FF2B5EF4-FFF2-40B4-BE49-F238E27FC236}">
                <a16:creationId xmlns:a16="http://schemas.microsoft.com/office/drawing/2014/main" id="{DBF266F2-E468-4127-AE68-3DF0928F95D4}"/>
              </a:ext>
            </a:extLst>
          </p:cNvPr>
          <p:cNvPicPr>
            <a:picLocks noChangeAspect="1"/>
          </p:cNvPicPr>
          <p:nvPr/>
        </p:nvPicPr>
        <p:blipFill rotWithShape="1">
          <a:blip r:embed="rId2"/>
          <a:srcRect l="17499" t="13113"/>
          <a:stretch/>
        </p:blipFill>
        <p:spPr>
          <a:xfrm>
            <a:off x="0" y="-1"/>
            <a:ext cx="4848424" cy="5050490"/>
          </a:xfrm>
          <a:prstGeom prst="rect">
            <a:avLst/>
          </a:prstGeom>
          <a:ln w="12700">
            <a:miter lim="400000"/>
          </a:ln>
        </p:spPr>
      </p:pic>
      <p:pic>
        <p:nvPicPr>
          <p:cNvPr id="2" name="Picture 1" descr="A person wearing glasses and smiling at the camera&#10;&#10;Description automatically generated">
            <a:extLst>
              <a:ext uri="{FF2B5EF4-FFF2-40B4-BE49-F238E27FC236}">
                <a16:creationId xmlns:a16="http://schemas.microsoft.com/office/drawing/2014/main" id="{F6EC152D-4D4A-4F8D-B4B5-9FE74E9CE804}"/>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9478"/>
          <a:stretch/>
        </p:blipFill>
        <p:spPr>
          <a:xfrm>
            <a:off x="0" y="-1"/>
            <a:ext cx="6996190" cy="6883401"/>
          </a:xfrm>
          <a:prstGeom prst="rect">
            <a:avLst/>
          </a:prstGeom>
        </p:spPr>
      </p:pic>
      <p:pic>
        <p:nvPicPr>
          <p:cNvPr id="30" name="Kaltura_Logo_Horizontal_ColorSun_BlackText_big.png" descr="Kaltura_Logo_Horizontal_ColorSun_BlackText_big.png">
            <a:extLst>
              <a:ext uri="{FF2B5EF4-FFF2-40B4-BE49-F238E27FC236}">
                <a16:creationId xmlns:a16="http://schemas.microsoft.com/office/drawing/2014/main" id="{62F320A0-3870-43B8-ADDE-A96A289671D9}"/>
              </a:ext>
            </a:extLst>
          </p:cNvPr>
          <p:cNvPicPr>
            <a:picLocks noChangeAspect="1"/>
          </p:cNvPicPr>
          <p:nvPr/>
        </p:nvPicPr>
        <p:blipFill>
          <a:blip r:embed="rId4"/>
          <a:stretch>
            <a:fillRect/>
          </a:stretch>
        </p:blipFill>
        <p:spPr>
          <a:xfrm>
            <a:off x="10753193" y="6335056"/>
            <a:ext cx="1118941" cy="287915"/>
          </a:xfrm>
          <a:prstGeom prst="rect">
            <a:avLst/>
          </a:prstGeom>
          <a:ln w="12700">
            <a:miter lim="400000"/>
          </a:ln>
        </p:spPr>
      </p:pic>
      <p:sp>
        <p:nvSpPr>
          <p:cNvPr id="28" name="Rectangle">
            <a:extLst>
              <a:ext uri="{FF2B5EF4-FFF2-40B4-BE49-F238E27FC236}">
                <a16:creationId xmlns:a16="http://schemas.microsoft.com/office/drawing/2014/main" id="{97D45145-6120-4EFD-9B75-4527B602B149}"/>
              </a:ext>
            </a:extLst>
          </p:cNvPr>
          <p:cNvSpPr/>
          <p:nvPr userDrawn="1"/>
        </p:nvSpPr>
        <p:spPr>
          <a:xfrm>
            <a:off x="7378700" y="4559300"/>
            <a:ext cx="3400922" cy="1693565"/>
          </a:xfrm>
          <a:prstGeom prst="rect">
            <a:avLst/>
          </a:prstGeom>
          <a:solidFill>
            <a:srgbClr val="41BE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31" name="Rectangle">
            <a:extLst>
              <a:ext uri="{FF2B5EF4-FFF2-40B4-BE49-F238E27FC236}">
                <a16:creationId xmlns:a16="http://schemas.microsoft.com/office/drawing/2014/main" id="{97456200-46C4-45DD-BAB8-1CCB9C7340A3}"/>
              </a:ext>
            </a:extLst>
          </p:cNvPr>
          <p:cNvSpPr/>
          <p:nvPr userDrawn="1"/>
        </p:nvSpPr>
        <p:spPr>
          <a:xfrm>
            <a:off x="7378700" y="2562222"/>
            <a:ext cx="3400922" cy="1693565"/>
          </a:xfrm>
          <a:prstGeom prst="rect">
            <a:avLst/>
          </a:prstGeom>
          <a:solidFill>
            <a:srgbClr val="41BE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sp>
        <p:nvSpPr>
          <p:cNvPr id="32" name="Rectangle">
            <a:extLst>
              <a:ext uri="{FF2B5EF4-FFF2-40B4-BE49-F238E27FC236}">
                <a16:creationId xmlns:a16="http://schemas.microsoft.com/office/drawing/2014/main" id="{2D41B65B-5FDC-4E5C-80D7-4B91E46DFF96}"/>
              </a:ext>
            </a:extLst>
          </p:cNvPr>
          <p:cNvSpPr/>
          <p:nvPr/>
        </p:nvSpPr>
        <p:spPr>
          <a:xfrm>
            <a:off x="7378700" y="622300"/>
            <a:ext cx="3400922" cy="1693565"/>
          </a:xfrm>
          <a:prstGeom prst="rect">
            <a:avLst/>
          </a:prstGeom>
          <a:solidFill>
            <a:srgbClr val="41BE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sp>
        <p:nvSpPr>
          <p:cNvPr id="33" name="Circle">
            <a:extLst>
              <a:ext uri="{FF2B5EF4-FFF2-40B4-BE49-F238E27FC236}">
                <a16:creationId xmlns:a16="http://schemas.microsoft.com/office/drawing/2014/main" id="{5945E0FE-554D-4407-AFEE-026608B3EA91}"/>
              </a:ext>
            </a:extLst>
          </p:cNvPr>
          <p:cNvSpPr/>
          <p:nvPr/>
        </p:nvSpPr>
        <p:spPr>
          <a:xfrm>
            <a:off x="8681048" y="1786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pic>
        <p:nvPicPr>
          <p:cNvPr id="34" name="Kaltura_icons_02-53.png" descr="Kaltura_icons_02-53.png">
            <a:extLst>
              <a:ext uri="{FF2B5EF4-FFF2-40B4-BE49-F238E27FC236}">
                <a16:creationId xmlns:a16="http://schemas.microsoft.com/office/drawing/2014/main" id="{AF3123C2-0BE9-4152-ACFD-166693CF60C9}"/>
              </a:ext>
            </a:extLst>
          </p:cNvPr>
          <p:cNvPicPr>
            <a:picLocks noChangeAspect="1"/>
          </p:cNvPicPr>
          <p:nvPr userDrawn="1"/>
        </p:nvPicPr>
        <p:blipFill>
          <a:blip r:embed="rId5"/>
          <a:stretch>
            <a:fillRect/>
          </a:stretch>
        </p:blipFill>
        <p:spPr>
          <a:xfrm>
            <a:off x="8789548" y="319250"/>
            <a:ext cx="579226" cy="528002"/>
          </a:xfrm>
          <a:prstGeom prst="rect">
            <a:avLst/>
          </a:prstGeom>
          <a:ln w="12700">
            <a:miter lim="400000"/>
          </a:ln>
        </p:spPr>
      </p:pic>
      <p:sp>
        <p:nvSpPr>
          <p:cNvPr id="35" name="Circle">
            <a:extLst>
              <a:ext uri="{FF2B5EF4-FFF2-40B4-BE49-F238E27FC236}">
                <a16:creationId xmlns:a16="http://schemas.microsoft.com/office/drawing/2014/main" id="{D5552F5B-17BC-484E-B809-916C14515381}"/>
              </a:ext>
            </a:extLst>
          </p:cNvPr>
          <p:cNvSpPr/>
          <p:nvPr/>
        </p:nvSpPr>
        <p:spPr>
          <a:xfrm>
            <a:off x="8681048" y="21471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pic>
        <p:nvPicPr>
          <p:cNvPr id="36" name="Kaltura_icons_02-48.png" descr="Kaltura_icons_02-48.png">
            <a:extLst>
              <a:ext uri="{FF2B5EF4-FFF2-40B4-BE49-F238E27FC236}">
                <a16:creationId xmlns:a16="http://schemas.microsoft.com/office/drawing/2014/main" id="{49990ED5-FD05-4695-9C18-08A5F3628901}"/>
              </a:ext>
            </a:extLst>
          </p:cNvPr>
          <p:cNvPicPr>
            <a:picLocks noChangeAspect="1"/>
          </p:cNvPicPr>
          <p:nvPr userDrawn="1"/>
        </p:nvPicPr>
        <p:blipFill>
          <a:blip r:embed="rId6"/>
          <a:stretch>
            <a:fillRect/>
          </a:stretch>
        </p:blipFill>
        <p:spPr>
          <a:xfrm>
            <a:off x="8789548" y="2268700"/>
            <a:ext cx="579226" cy="528002"/>
          </a:xfrm>
          <a:prstGeom prst="rect">
            <a:avLst/>
          </a:prstGeom>
          <a:ln w="12700">
            <a:miter lim="400000"/>
          </a:ln>
        </p:spPr>
      </p:pic>
      <p:sp>
        <p:nvSpPr>
          <p:cNvPr id="39" name="Circle">
            <a:extLst>
              <a:ext uri="{FF2B5EF4-FFF2-40B4-BE49-F238E27FC236}">
                <a16:creationId xmlns:a16="http://schemas.microsoft.com/office/drawing/2014/main" id="{715BB75C-7BB3-4F39-9851-9DEC10F2CD82}"/>
              </a:ext>
            </a:extLst>
          </p:cNvPr>
          <p:cNvSpPr/>
          <p:nvPr/>
        </p:nvSpPr>
        <p:spPr>
          <a:xfrm>
            <a:off x="8681048" y="41156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pic>
        <p:nvPicPr>
          <p:cNvPr id="42" name="Kaltura_icons_02-50.png" descr="Kaltura_icons_02-50.png">
            <a:extLst>
              <a:ext uri="{FF2B5EF4-FFF2-40B4-BE49-F238E27FC236}">
                <a16:creationId xmlns:a16="http://schemas.microsoft.com/office/drawing/2014/main" id="{A0D1F122-C1C1-48E5-BA89-AF1E39C5CCDD}"/>
              </a:ext>
            </a:extLst>
          </p:cNvPr>
          <p:cNvPicPr>
            <a:picLocks noChangeAspect="1"/>
          </p:cNvPicPr>
          <p:nvPr/>
        </p:nvPicPr>
        <p:blipFill>
          <a:blip r:embed="rId7"/>
          <a:stretch>
            <a:fillRect/>
          </a:stretch>
        </p:blipFill>
        <p:spPr>
          <a:xfrm>
            <a:off x="8789548" y="4237200"/>
            <a:ext cx="579226" cy="528002"/>
          </a:xfrm>
          <a:prstGeom prst="rect">
            <a:avLst/>
          </a:prstGeom>
          <a:ln w="12700">
            <a:miter lim="400000"/>
          </a:ln>
        </p:spPr>
      </p:pic>
      <p:sp>
        <p:nvSpPr>
          <p:cNvPr id="45" name="text goes here, one to three lines.">
            <a:extLst>
              <a:ext uri="{FF2B5EF4-FFF2-40B4-BE49-F238E27FC236}">
                <a16:creationId xmlns:a16="http://schemas.microsoft.com/office/drawing/2014/main" id="{9C9C68D4-D477-47A9-9A7C-4E7A567551EB}"/>
              </a:ext>
            </a:extLst>
          </p:cNvPr>
          <p:cNvSpPr txBox="1">
            <a:spLocks noGrp="1"/>
          </p:cNvSpPr>
          <p:nvPr>
            <p:ph type="body" sz="quarter" idx="17" hasCustomPrompt="1"/>
          </p:nvPr>
        </p:nvSpPr>
        <p:spPr>
          <a:xfrm>
            <a:off x="7760894" y="929077"/>
            <a:ext cx="2636535" cy="339004"/>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a:t>
            </a:r>
          </a:p>
        </p:txBody>
      </p:sp>
      <p:sp>
        <p:nvSpPr>
          <p:cNvPr id="48" name="text goes here, one to three lines.">
            <a:extLst>
              <a:ext uri="{FF2B5EF4-FFF2-40B4-BE49-F238E27FC236}">
                <a16:creationId xmlns:a16="http://schemas.microsoft.com/office/drawing/2014/main" id="{F6095248-DAB9-4601-BF47-76E9DF15AF06}"/>
              </a:ext>
            </a:extLst>
          </p:cNvPr>
          <p:cNvSpPr txBox="1">
            <a:spLocks noGrp="1"/>
          </p:cNvSpPr>
          <p:nvPr>
            <p:ph type="body" sz="quarter" idx="13" hasCustomPrompt="1"/>
          </p:nvPr>
        </p:nvSpPr>
        <p:spPr>
          <a:xfrm>
            <a:off x="7760894" y="1265126"/>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50" name="text goes here, one to three lines.">
            <a:extLst>
              <a:ext uri="{FF2B5EF4-FFF2-40B4-BE49-F238E27FC236}">
                <a16:creationId xmlns:a16="http://schemas.microsoft.com/office/drawing/2014/main" id="{1CFE4DAC-FD6D-437E-951D-4F052018A99C}"/>
              </a:ext>
            </a:extLst>
          </p:cNvPr>
          <p:cNvSpPr txBox="1">
            <a:spLocks noGrp="1"/>
          </p:cNvSpPr>
          <p:nvPr>
            <p:ph type="body" sz="quarter" idx="18" hasCustomPrompt="1"/>
          </p:nvPr>
        </p:nvSpPr>
        <p:spPr>
          <a:xfrm>
            <a:off x="7760894" y="2901437"/>
            <a:ext cx="2636535" cy="339004"/>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a:t>
            </a:r>
          </a:p>
        </p:txBody>
      </p:sp>
      <p:sp>
        <p:nvSpPr>
          <p:cNvPr id="57" name="text goes here, one to three lines.">
            <a:extLst>
              <a:ext uri="{FF2B5EF4-FFF2-40B4-BE49-F238E27FC236}">
                <a16:creationId xmlns:a16="http://schemas.microsoft.com/office/drawing/2014/main" id="{C11D9B23-6F7A-4790-B397-B7B4ED2641D2}"/>
              </a:ext>
            </a:extLst>
          </p:cNvPr>
          <p:cNvSpPr txBox="1">
            <a:spLocks noGrp="1"/>
          </p:cNvSpPr>
          <p:nvPr>
            <p:ph type="body" sz="quarter" idx="19" hasCustomPrompt="1"/>
          </p:nvPr>
        </p:nvSpPr>
        <p:spPr>
          <a:xfrm>
            <a:off x="7760894" y="3237486"/>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58" name="text goes here, one to three lines.">
            <a:extLst>
              <a:ext uri="{FF2B5EF4-FFF2-40B4-BE49-F238E27FC236}">
                <a16:creationId xmlns:a16="http://schemas.microsoft.com/office/drawing/2014/main" id="{7093A113-BBC7-4C6D-9BEF-B4601E4F92E6}"/>
              </a:ext>
            </a:extLst>
          </p:cNvPr>
          <p:cNvSpPr txBox="1">
            <a:spLocks noGrp="1"/>
          </p:cNvSpPr>
          <p:nvPr>
            <p:ph type="body" sz="quarter" idx="20" hasCustomPrompt="1"/>
          </p:nvPr>
        </p:nvSpPr>
        <p:spPr>
          <a:xfrm>
            <a:off x="7760894" y="4863643"/>
            <a:ext cx="2636535" cy="339004"/>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a:t>
            </a:r>
          </a:p>
        </p:txBody>
      </p:sp>
      <p:sp>
        <p:nvSpPr>
          <p:cNvPr id="59" name="text goes here, one to three lines.">
            <a:extLst>
              <a:ext uri="{FF2B5EF4-FFF2-40B4-BE49-F238E27FC236}">
                <a16:creationId xmlns:a16="http://schemas.microsoft.com/office/drawing/2014/main" id="{5C12E923-B436-4CCD-822C-65647A5655F8}"/>
              </a:ext>
            </a:extLst>
          </p:cNvPr>
          <p:cNvSpPr txBox="1">
            <a:spLocks noGrp="1"/>
          </p:cNvSpPr>
          <p:nvPr>
            <p:ph type="body" sz="quarter" idx="21" hasCustomPrompt="1"/>
          </p:nvPr>
        </p:nvSpPr>
        <p:spPr>
          <a:xfrm>
            <a:off x="7760894" y="5199692"/>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rgbClr val="FFFFFF"/>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62" name="Footer Placeholder 4">
            <a:extLst>
              <a:ext uri="{FF2B5EF4-FFF2-40B4-BE49-F238E27FC236}">
                <a16:creationId xmlns:a16="http://schemas.microsoft.com/office/drawing/2014/main" id="{EE23AB66-3BB6-4E57-90D2-EA4E8F3E1D09}"/>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63" name="Slide Number Placeholder 5">
            <a:extLst>
              <a:ext uri="{FF2B5EF4-FFF2-40B4-BE49-F238E27FC236}">
                <a16:creationId xmlns:a16="http://schemas.microsoft.com/office/drawing/2014/main" id="{B46A0AF8-60B2-41F2-84AF-E3AD8F8B5D8B}"/>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1309238687"/>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8_icon grey clean">
    <p:bg>
      <p:bgPr>
        <a:solidFill>
          <a:srgbClr val="F5F5F5"/>
        </a:solidFill>
        <a:effectLst/>
      </p:bgPr>
    </p:bg>
    <p:spTree>
      <p:nvGrpSpPr>
        <p:cNvPr id="1" name=""/>
        <p:cNvGrpSpPr/>
        <p:nvPr/>
      </p:nvGrpSpPr>
      <p:grpSpPr>
        <a:xfrm>
          <a:off x="0" y="0"/>
          <a:ext cx="0" cy="0"/>
          <a:chOff x="0" y="0"/>
          <a:chExt cx="0" cy="0"/>
        </a:xfrm>
      </p:grpSpPr>
      <p:pic>
        <p:nvPicPr>
          <p:cNvPr id="26" name="Kaltura_shapes_vertical_stirpes_white .png" descr="Kaltura_shapes_vertical_stirpes_white .png">
            <a:extLst>
              <a:ext uri="{FF2B5EF4-FFF2-40B4-BE49-F238E27FC236}">
                <a16:creationId xmlns:a16="http://schemas.microsoft.com/office/drawing/2014/main" id="{DBF266F2-E468-4127-AE68-3DF0928F95D4}"/>
              </a:ext>
            </a:extLst>
          </p:cNvPr>
          <p:cNvPicPr>
            <a:picLocks noChangeAspect="1"/>
          </p:cNvPicPr>
          <p:nvPr userDrawn="1"/>
        </p:nvPicPr>
        <p:blipFill rotWithShape="1">
          <a:blip r:embed="rId2"/>
          <a:srcRect l="17499" t="13113"/>
          <a:stretch/>
        </p:blipFill>
        <p:spPr>
          <a:xfrm>
            <a:off x="0" y="-1"/>
            <a:ext cx="4848424" cy="5050490"/>
          </a:xfrm>
          <a:prstGeom prst="rect">
            <a:avLst/>
          </a:prstGeom>
          <a:ln w="12700">
            <a:miter lim="400000"/>
          </a:ln>
        </p:spPr>
      </p:pic>
      <p:pic>
        <p:nvPicPr>
          <p:cNvPr id="2" name="Picture 1" descr="A person wearing glasses and smiling at the camera&#10;&#10;Description automatically generated">
            <a:extLst>
              <a:ext uri="{FF2B5EF4-FFF2-40B4-BE49-F238E27FC236}">
                <a16:creationId xmlns:a16="http://schemas.microsoft.com/office/drawing/2014/main" id="{A9CE1F88-3728-4252-8BFB-1AEDC7C177F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9478"/>
          <a:stretch/>
        </p:blipFill>
        <p:spPr>
          <a:xfrm>
            <a:off x="0" y="-1"/>
            <a:ext cx="6996190" cy="6883401"/>
          </a:xfrm>
          <a:prstGeom prst="rect">
            <a:avLst/>
          </a:prstGeom>
        </p:spPr>
      </p:pic>
      <p:sp>
        <p:nvSpPr>
          <p:cNvPr id="46" name="Rectangle">
            <a:extLst>
              <a:ext uri="{FF2B5EF4-FFF2-40B4-BE49-F238E27FC236}">
                <a16:creationId xmlns:a16="http://schemas.microsoft.com/office/drawing/2014/main" id="{D8EC58A0-84C4-4C10-A2AB-837AAFC13589}"/>
              </a:ext>
            </a:extLst>
          </p:cNvPr>
          <p:cNvSpPr/>
          <p:nvPr/>
        </p:nvSpPr>
        <p:spPr>
          <a:xfrm>
            <a:off x="7378700" y="4559300"/>
            <a:ext cx="3400922" cy="1693565"/>
          </a:xfrm>
          <a:prstGeom prst="rect">
            <a:avLst/>
          </a:prstGeom>
          <a:solidFill>
            <a:srgbClr val="41BE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sp>
        <p:nvSpPr>
          <p:cNvPr id="43" name="Rectangle">
            <a:extLst>
              <a:ext uri="{FF2B5EF4-FFF2-40B4-BE49-F238E27FC236}">
                <a16:creationId xmlns:a16="http://schemas.microsoft.com/office/drawing/2014/main" id="{93AFBD86-D682-40AD-9B27-2BA52E8E4B6C}"/>
              </a:ext>
            </a:extLst>
          </p:cNvPr>
          <p:cNvSpPr/>
          <p:nvPr/>
        </p:nvSpPr>
        <p:spPr>
          <a:xfrm>
            <a:off x="7378700" y="2562222"/>
            <a:ext cx="3400922" cy="1693565"/>
          </a:xfrm>
          <a:prstGeom prst="rect">
            <a:avLst/>
          </a:prstGeom>
          <a:solidFill>
            <a:srgbClr val="41BE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sp>
        <p:nvSpPr>
          <p:cNvPr id="40" name="Rectangle">
            <a:extLst>
              <a:ext uri="{FF2B5EF4-FFF2-40B4-BE49-F238E27FC236}">
                <a16:creationId xmlns:a16="http://schemas.microsoft.com/office/drawing/2014/main" id="{1BDEBEB5-02C9-4618-B13D-30185AAFE660}"/>
              </a:ext>
            </a:extLst>
          </p:cNvPr>
          <p:cNvSpPr/>
          <p:nvPr/>
        </p:nvSpPr>
        <p:spPr>
          <a:xfrm>
            <a:off x="7378700" y="622300"/>
            <a:ext cx="3400922" cy="1693565"/>
          </a:xfrm>
          <a:prstGeom prst="rect">
            <a:avLst/>
          </a:prstGeom>
          <a:solidFill>
            <a:srgbClr val="41BE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pic>
        <p:nvPicPr>
          <p:cNvPr id="30" name="Kaltura_Logo_Horizontal_ColorSun_BlackText_big.png" descr="Kaltura_Logo_Horizontal_ColorSun_BlackText_big.png">
            <a:extLst>
              <a:ext uri="{FF2B5EF4-FFF2-40B4-BE49-F238E27FC236}">
                <a16:creationId xmlns:a16="http://schemas.microsoft.com/office/drawing/2014/main" id="{62F320A0-3870-43B8-ADDE-A96A289671D9}"/>
              </a:ext>
            </a:extLst>
          </p:cNvPr>
          <p:cNvPicPr>
            <a:picLocks noChangeAspect="1"/>
          </p:cNvPicPr>
          <p:nvPr userDrawn="1"/>
        </p:nvPicPr>
        <p:blipFill>
          <a:blip r:embed="rId4"/>
          <a:stretch>
            <a:fillRect/>
          </a:stretch>
        </p:blipFill>
        <p:spPr>
          <a:xfrm>
            <a:off x="10753193" y="6335056"/>
            <a:ext cx="1118941" cy="287915"/>
          </a:xfrm>
          <a:prstGeom prst="rect">
            <a:avLst/>
          </a:prstGeom>
          <a:ln w="12700">
            <a:miter lim="400000"/>
          </a:ln>
        </p:spPr>
      </p:pic>
      <p:sp>
        <p:nvSpPr>
          <p:cNvPr id="41" name="Circle">
            <a:extLst>
              <a:ext uri="{FF2B5EF4-FFF2-40B4-BE49-F238E27FC236}">
                <a16:creationId xmlns:a16="http://schemas.microsoft.com/office/drawing/2014/main" id="{5FF00C8B-4E5F-418E-A7C8-B6EE44CF1550}"/>
              </a:ext>
            </a:extLst>
          </p:cNvPr>
          <p:cNvSpPr/>
          <p:nvPr userDrawn="1"/>
        </p:nvSpPr>
        <p:spPr>
          <a:xfrm>
            <a:off x="8681048" y="1786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sp>
        <p:nvSpPr>
          <p:cNvPr id="44" name="Circle">
            <a:extLst>
              <a:ext uri="{FF2B5EF4-FFF2-40B4-BE49-F238E27FC236}">
                <a16:creationId xmlns:a16="http://schemas.microsoft.com/office/drawing/2014/main" id="{6F0F2BD7-491B-4A41-8B9B-20995788D883}"/>
              </a:ext>
            </a:extLst>
          </p:cNvPr>
          <p:cNvSpPr/>
          <p:nvPr userDrawn="1"/>
        </p:nvSpPr>
        <p:spPr>
          <a:xfrm>
            <a:off x="8681048" y="21471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sp>
        <p:nvSpPr>
          <p:cNvPr id="47" name="Circle">
            <a:extLst>
              <a:ext uri="{FF2B5EF4-FFF2-40B4-BE49-F238E27FC236}">
                <a16:creationId xmlns:a16="http://schemas.microsoft.com/office/drawing/2014/main" id="{D7FD5E4E-865B-4BAC-B59A-700EF3FE1327}"/>
              </a:ext>
            </a:extLst>
          </p:cNvPr>
          <p:cNvSpPr/>
          <p:nvPr userDrawn="1"/>
        </p:nvSpPr>
        <p:spPr>
          <a:xfrm>
            <a:off x="8681048" y="41156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solidFill>
                <a:schemeClr val="tx1"/>
              </a:solidFill>
              <a:latin typeface="Arial Black" panose="020B0A04020102020204" pitchFamily="34" charset="0"/>
              <a:sym typeface="Helvetica Neue Medium"/>
            </a:endParaRPr>
          </a:p>
        </p:txBody>
      </p:sp>
      <p:sp>
        <p:nvSpPr>
          <p:cNvPr id="51" name="text goes here, one to three lines.">
            <a:extLst>
              <a:ext uri="{FF2B5EF4-FFF2-40B4-BE49-F238E27FC236}">
                <a16:creationId xmlns:a16="http://schemas.microsoft.com/office/drawing/2014/main" id="{360F019D-053F-40ED-A8C8-0982B0FBB156}"/>
              </a:ext>
            </a:extLst>
          </p:cNvPr>
          <p:cNvSpPr txBox="1">
            <a:spLocks noGrp="1"/>
          </p:cNvSpPr>
          <p:nvPr>
            <p:ph type="body" sz="quarter" idx="17" hasCustomPrompt="1"/>
          </p:nvPr>
        </p:nvSpPr>
        <p:spPr>
          <a:xfrm>
            <a:off x="7760894" y="929077"/>
            <a:ext cx="2636535" cy="339004"/>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a:t>
            </a:r>
          </a:p>
        </p:txBody>
      </p:sp>
      <p:sp>
        <p:nvSpPr>
          <p:cNvPr id="52" name="text goes here, one to three lines.">
            <a:extLst>
              <a:ext uri="{FF2B5EF4-FFF2-40B4-BE49-F238E27FC236}">
                <a16:creationId xmlns:a16="http://schemas.microsoft.com/office/drawing/2014/main" id="{A0ACD472-BFD9-41FE-BAAB-52361D6A7F09}"/>
              </a:ext>
            </a:extLst>
          </p:cNvPr>
          <p:cNvSpPr txBox="1">
            <a:spLocks noGrp="1"/>
          </p:cNvSpPr>
          <p:nvPr>
            <p:ph type="body" sz="quarter" idx="13" hasCustomPrompt="1"/>
          </p:nvPr>
        </p:nvSpPr>
        <p:spPr>
          <a:xfrm>
            <a:off x="7760894" y="1265126"/>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53" name="text goes here, one to three lines.">
            <a:extLst>
              <a:ext uri="{FF2B5EF4-FFF2-40B4-BE49-F238E27FC236}">
                <a16:creationId xmlns:a16="http://schemas.microsoft.com/office/drawing/2014/main" id="{8E14FB76-B292-4891-9505-E73CEC7F52E1}"/>
              </a:ext>
            </a:extLst>
          </p:cNvPr>
          <p:cNvSpPr txBox="1">
            <a:spLocks noGrp="1"/>
          </p:cNvSpPr>
          <p:nvPr>
            <p:ph type="body" sz="quarter" idx="18" hasCustomPrompt="1"/>
          </p:nvPr>
        </p:nvSpPr>
        <p:spPr>
          <a:xfrm>
            <a:off x="7760894" y="2901437"/>
            <a:ext cx="2636535" cy="339004"/>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a:t>
            </a:r>
          </a:p>
        </p:txBody>
      </p:sp>
      <p:sp>
        <p:nvSpPr>
          <p:cNvPr id="54" name="text goes here, one to three lines.">
            <a:extLst>
              <a:ext uri="{FF2B5EF4-FFF2-40B4-BE49-F238E27FC236}">
                <a16:creationId xmlns:a16="http://schemas.microsoft.com/office/drawing/2014/main" id="{4B28B03A-F9D2-4559-87DE-A02EA540A62E}"/>
              </a:ext>
            </a:extLst>
          </p:cNvPr>
          <p:cNvSpPr txBox="1">
            <a:spLocks noGrp="1"/>
          </p:cNvSpPr>
          <p:nvPr>
            <p:ph type="body" sz="quarter" idx="19" hasCustomPrompt="1"/>
          </p:nvPr>
        </p:nvSpPr>
        <p:spPr>
          <a:xfrm>
            <a:off x="7760894" y="3237486"/>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55" name="text goes here, one to three lines.">
            <a:extLst>
              <a:ext uri="{FF2B5EF4-FFF2-40B4-BE49-F238E27FC236}">
                <a16:creationId xmlns:a16="http://schemas.microsoft.com/office/drawing/2014/main" id="{A6D525F5-D1B9-4EA5-8C73-547A45151984}"/>
              </a:ext>
            </a:extLst>
          </p:cNvPr>
          <p:cNvSpPr txBox="1">
            <a:spLocks noGrp="1"/>
          </p:cNvSpPr>
          <p:nvPr>
            <p:ph type="body" sz="quarter" idx="20" hasCustomPrompt="1"/>
          </p:nvPr>
        </p:nvSpPr>
        <p:spPr>
          <a:xfrm>
            <a:off x="7760894" y="4863643"/>
            <a:ext cx="2636535" cy="339004"/>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a:t>
            </a:r>
          </a:p>
        </p:txBody>
      </p:sp>
      <p:sp>
        <p:nvSpPr>
          <p:cNvPr id="56" name="text goes here, one to three lines.">
            <a:extLst>
              <a:ext uri="{FF2B5EF4-FFF2-40B4-BE49-F238E27FC236}">
                <a16:creationId xmlns:a16="http://schemas.microsoft.com/office/drawing/2014/main" id="{25409F94-1466-429F-A89F-9DA4EDAAD0BC}"/>
              </a:ext>
            </a:extLst>
          </p:cNvPr>
          <p:cNvSpPr txBox="1">
            <a:spLocks noGrp="1"/>
          </p:cNvSpPr>
          <p:nvPr>
            <p:ph type="body" sz="quarter" idx="21" hasCustomPrompt="1"/>
          </p:nvPr>
        </p:nvSpPr>
        <p:spPr>
          <a:xfrm>
            <a:off x="7760894" y="5199692"/>
            <a:ext cx="2636535" cy="84779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Text goes here text goes here text goes here text goes here text goes here </a:t>
            </a:r>
          </a:p>
        </p:txBody>
      </p:sp>
      <p:sp>
        <p:nvSpPr>
          <p:cNvPr id="22" name="Picture Placeholder 4">
            <a:extLst>
              <a:ext uri="{FF2B5EF4-FFF2-40B4-BE49-F238E27FC236}">
                <a16:creationId xmlns:a16="http://schemas.microsoft.com/office/drawing/2014/main" id="{9AC3F264-805D-4824-A0DA-607A8E2E0189}"/>
              </a:ext>
            </a:extLst>
          </p:cNvPr>
          <p:cNvSpPr>
            <a:spLocks noGrp="1"/>
          </p:cNvSpPr>
          <p:nvPr>
            <p:ph type="pic" sz="quarter" idx="23" hasCustomPrompt="1"/>
          </p:nvPr>
        </p:nvSpPr>
        <p:spPr>
          <a:xfrm>
            <a:off x="8789361" y="313263"/>
            <a:ext cx="579600" cy="529200"/>
          </a:xfrm>
          <a:prstGeom prst="rect">
            <a:avLst/>
          </a:prstGeom>
        </p:spPr>
        <p:txBody>
          <a:bodyPr/>
          <a:lstStyle>
            <a:lvl1pPr marL="0" indent="0" algn="ctr">
              <a:buNone/>
              <a:defRPr sz="900">
                <a:solidFill>
                  <a:schemeClr val="tx1"/>
                </a:solidFill>
              </a:defRPr>
            </a:lvl1pPr>
          </a:lstStyle>
          <a:p>
            <a:r>
              <a:rPr lang="en-GB" dirty="0"/>
              <a:t>Icon</a:t>
            </a:r>
            <a:endParaRPr lang="en-US" dirty="0"/>
          </a:p>
        </p:txBody>
      </p:sp>
      <p:sp>
        <p:nvSpPr>
          <p:cNvPr id="23" name="Picture Placeholder 4">
            <a:extLst>
              <a:ext uri="{FF2B5EF4-FFF2-40B4-BE49-F238E27FC236}">
                <a16:creationId xmlns:a16="http://schemas.microsoft.com/office/drawing/2014/main" id="{518C0182-006F-44AE-98FE-44EBA60781C6}"/>
              </a:ext>
            </a:extLst>
          </p:cNvPr>
          <p:cNvSpPr>
            <a:spLocks noGrp="1"/>
          </p:cNvSpPr>
          <p:nvPr>
            <p:ph type="pic" sz="quarter" idx="24" hasCustomPrompt="1"/>
          </p:nvPr>
        </p:nvSpPr>
        <p:spPr>
          <a:xfrm>
            <a:off x="8789361" y="2275662"/>
            <a:ext cx="579600" cy="529200"/>
          </a:xfrm>
          <a:prstGeom prst="rect">
            <a:avLst/>
          </a:prstGeom>
        </p:spPr>
        <p:txBody>
          <a:bodyPr/>
          <a:lstStyle>
            <a:lvl1pPr marL="0" indent="0" algn="ctr">
              <a:buNone/>
              <a:defRPr sz="900">
                <a:solidFill>
                  <a:schemeClr val="tx1"/>
                </a:solidFill>
              </a:defRPr>
            </a:lvl1pPr>
          </a:lstStyle>
          <a:p>
            <a:r>
              <a:rPr lang="en-GB" dirty="0"/>
              <a:t>Icon</a:t>
            </a:r>
            <a:endParaRPr lang="en-US" dirty="0"/>
          </a:p>
        </p:txBody>
      </p:sp>
      <p:sp>
        <p:nvSpPr>
          <p:cNvPr id="24" name="Picture Placeholder 4">
            <a:extLst>
              <a:ext uri="{FF2B5EF4-FFF2-40B4-BE49-F238E27FC236}">
                <a16:creationId xmlns:a16="http://schemas.microsoft.com/office/drawing/2014/main" id="{8F09C615-8ACC-49DF-A47C-D0B95932EA7F}"/>
              </a:ext>
            </a:extLst>
          </p:cNvPr>
          <p:cNvSpPr>
            <a:spLocks noGrp="1"/>
          </p:cNvSpPr>
          <p:nvPr>
            <p:ph type="pic" sz="quarter" idx="25" hasCustomPrompt="1"/>
          </p:nvPr>
        </p:nvSpPr>
        <p:spPr>
          <a:xfrm>
            <a:off x="8789361" y="4249207"/>
            <a:ext cx="579600" cy="529200"/>
          </a:xfrm>
          <a:prstGeom prst="rect">
            <a:avLst/>
          </a:prstGeom>
        </p:spPr>
        <p:txBody>
          <a:bodyPr/>
          <a:lstStyle>
            <a:lvl1pPr marL="0" indent="0" algn="ctr">
              <a:buNone/>
              <a:defRPr sz="900">
                <a:solidFill>
                  <a:schemeClr val="tx1"/>
                </a:solidFill>
              </a:defRPr>
            </a:lvl1pPr>
          </a:lstStyle>
          <a:p>
            <a:r>
              <a:rPr lang="en-GB" dirty="0"/>
              <a:t>Icon</a:t>
            </a:r>
            <a:endParaRPr lang="en-US" dirty="0"/>
          </a:p>
        </p:txBody>
      </p:sp>
      <p:sp>
        <p:nvSpPr>
          <p:cNvPr id="33" name="Footer Placeholder 4">
            <a:extLst>
              <a:ext uri="{FF2B5EF4-FFF2-40B4-BE49-F238E27FC236}">
                <a16:creationId xmlns:a16="http://schemas.microsoft.com/office/drawing/2014/main" id="{5B306E11-8968-4A5A-8870-220E2091E5A2}"/>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34" name="Slide Number Placeholder 5">
            <a:extLst>
              <a:ext uri="{FF2B5EF4-FFF2-40B4-BE49-F238E27FC236}">
                <a16:creationId xmlns:a16="http://schemas.microsoft.com/office/drawing/2014/main" id="{7E635372-653B-4DA6-9637-0235F61DB3B8}"/>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195106362"/>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9_icon 4 elemets">
    <p:bg>
      <p:bgPr>
        <a:solidFill>
          <a:schemeClr val="bg2"/>
        </a:solidFill>
        <a:effectLst/>
      </p:bgPr>
    </p:bg>
    <p:spTree>
      <p:nvGrpSpPr>
        <p:cNvPr id="1" name=""/>
        <p:cNvGrpSpPr/>
        <p:nvPr/>
      </p:nvGrpSpPr>
      <p:grpSpPr>
        <a:xfrm>
          <a:off x="0" y="0"/>
          <a:ext cx="0" cy="0"/>
          <a:chOff x="0" y="0"/>
          <a:chExt cx="0" cy="0"/>
        </a:xfrm>
      </p:grpSpPr>
      <p:pic>
        <p:nvPicPr>
          <p:cNvPr id="25" name="Kaltura_shapes_spiral_lightblue.png" descr="Kaltura_shapes_spiral_lightblue.png">
            <a:extLst>
              <a:ext uri="{FF2B5EF4-FFF2-40B4-BE49-F238E27FC236}">
                <a16:creationId xmlns:a16="http://schemas.microsoft.com/office/drawing/2014/main" id="{FC0567E7-7C9A-4116-BC57-F5C771A46061}"/>
              </a:ext>
            </a:extLst>
          </p:cNvPr>
          <p:cNvPicPr>
            <a:picLocks noChangeAspect="1"/>
          </p:cNvPicPr>
          <p:nvPr userDrawn="1"/>
        </p:nvPicPr>
        <p:blipFill rotWithShape="1">
          <a:blip r:embed="rId2"/>
          <a:srcRect l="30277" r="68" b="46993"/>
          <a:stretch/>
        </p:blipFill>
        <p:spPr>
          <a:xfrm>
            <a:off x="-35571" y="3822191"/>
            <a:ext cx="4038711" cy="3035809"/>
          </a:xfrm>
          <a:prstGeom prst="rect">
            <a:avLst/>
          </a:prstGeom>
          <a:ln w="12700">
            <a:miter lim="400000"/>
          </a:ln>
        </p:spPr>
      </p:pic>
      <p:pic>
        <p:nvPicPr>
          <p:cNvPr id="28" name="Kaltura_Logo_Horizontal_White_big_Kaltura_Logo_Horizontal_White.png" descr="Kaltura_Logo_Horizontal_White_big_Kaltura_Logo_Horizontal_White.png">
            <a:extLst>
              <a:ext uri="{FF2B5EF4-FFF2-40B4-BE49-F238E27FC236}">
                <a16:creationId xmlns:a16="http://schemas.microsoft.com/office/drawing/2014/main" id="{3018F7D0-EF65-4C6C-9530-97A19E985D18}"/>
              </a:ext>
            </a:extLst>
          </p:cNvPr>
          <p:cNvPicPr>
            <a:picLocks noChangeAspect="1"/>
          </p:cNvPicPr>
          <p:nvPr/>
        </p:nvPicPr>
        <p:blipFill>
          <a:blip r:embed="rId3"/>
          <a:stretch>
            <a:fillRect/>
          </a:stretch>
        </p:blipFill>
        <p:spPr>
          <a:xfrm>
            <a:off x="10753193" y="6335056"/>
            <a:ext cx="1118941" cy="287915"/>
          </a:xfrm>
          <a:prstGeom prst="rect">
            <a:avLst/>
          </a:prstGeom>
          <a:ln w="12700">
            <a:miter lim="400000"/>
          </a:ln>
        </p:spPr>
      </p:pic>
      <p:sp>
        <p:nvSpPr>
          <p:cNvPr id="29" name="Rectangle">
            <a:extLst>
              <a:ext uri="{FF2B5EF4-FFF2-40B4-BE49-F238E27FC236}">
                <a16:creationId xmlns:a16="http://schemas.microsoft.com/office/drawing/2014/main" id="{67B3CA1F-214C-492E-8661-8B220D76B8B9}"/>
              </a:ext>
            </a:extLst>
          </p:cNvPr>
          <p:cNvSpPr/>
          <p:nvPr/>
        </p:nvSpPr>
        <p:spPr>
          <a:xfrm>
            <a:off x="6433344" y="1460500"/>
            <a:ext cx="3889078" cy="1765549"/>
          </a:xfrm>
          <a:prstGeom prst="rect">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33" name="Circle">
            <a:extLst>
              <a:ext uri="{FF2B5EF4-FFF2-40B4-BE49-F238E27FC236}">
                <a16:creationId xmlns:a16="http://schemas.microsoft.com/office/drawing/2014/main" id="{5ABBC99E-D1A8-4D9C-8A03-73512F5363B2}"/>
              </a:ext>
            </a:extLst>
          </p:cNvPr>
          <p:cNvSpPr/>
          <p:nvPr/>
        </p:nvSpPr>
        <p:spPr>
          <a:xfrm>
            <a:off x="7979770" y="11438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pic>
        <p:nvPicPr>
          <p:cNvPr id="34" name="Kaltura_icons_02-18.png" descr="Kaltura_icons_02-18.png">
            <a:extLst>
              <a:ext uri="{FF2B5EF4-FFF2-40B4-BE49-F238E27FC236}">
                <a16:creationId xmlns:a16="http://schemas.microsoft.com/office/drawing/2014/main" id="{838717D8-D188-4364-AB0E-2A6282B116B0}"/>
              </a:ext>
            </a:extLst>
          </p:cNvPr>
          <p:cNvPicPr>
            <a:picLocks noChangeAspect="1"/>
          </p:cNvPicPr>
          <p:nvPr/>
        </p:nvPicPr>
        <p:blipFill>
          <a:blip r:embed="rId4"/>
          <a:stretch>
            <a:fillRect/>
          </a:stretch>
        </p:blipFill>
        <p:spPr>
          <a:xfrm>
            <a:off x="8088270" y="1240000"/>
            <a:ext cx="579226" cy="528002"/>
          </a:xfrm>
          <a:prstGeom prst="rect">
            <a:avLst/>
          </a:prstGeom>
          <a:ln w="12700">
            <a:miter lim="400000"/>
          </a:ln>
        </p:spPr>
      </p:pic>
      <p:sp>
        <p:nvSpPr>
          <p:cNvPr id="35" name="Rectangle">
            <a:extLst>
              <a:ext uri="{FF2B5EF4-FFF2-40B4-BE49-F238E27FC236}">
                <a16:creationId xmlns:a16="http://schemas.microsoft.com/office/drawing/2014/main" id="{01EFBBA9-F7D8-43EA-8741-A04BC689D187}"/>
              </a:ext>
            </a:extLst>
          </p:cNvPr>
          <p:cNvSpPr/>
          <p:nvPr userDrawn="1"/>
        </p:nvSpPr>
        <p:spPr>
          <a:xfrm>
            <a:off x="6433344" y="3763777"/>
            <a:ext cx="3889078" cy="1765549"/>
          </a:xfrm>
          <a:prstGeom prst="rect">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42" name="Circle">
            <a:extLst>
              <a:ext uri="{FF2B5EF4-FFF2-40B4-BE49-F238E27FC236}">
                <a16:creationId xmlns:a16="http://schemas.microsoft.com/office/drawing/2014/main" id="{C7EC8734-441B-417C-A2FD-88F5BB0927F5}"/>
              </a:ext>
            </a:extLst>
          </p:cNvPr>
          <p:cNvSpPr/>
          <p:nvPr/>
        </p:nvSpPr>
        <p:spPr>
          <a:xfrm>
            <a:off x="7979770" y="3447171"/>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pic>
        <p:nvPicPr>
          <p:cNvPr id="45" name="Kaltura_icons_02-20.png" descr="Kaltura_icons_02-20.png">
            <a:extLst>
              <a:ext uri="{FF2B5EF4-FFF2-40B4-BE49-F238E27FC236}">
                <a16:creationId xmlns:a16="http://schemas.microsoft.com/office/drawing/2014/main" id="{BBE7EE77-20F9-486D-BFA8-8E23012C0E85}"/>
              </a:ext>
            </a:extLst>
          </p:cNvPr>
          <p:cNvPicPr>
            <a:picLocks noChangeAspect="1"/>
          </p:cNvPicPr>
          <p:nvPr/>
        </p:nvPicPr>
        <p:blipFill>
          <a:blip r:embed="rId5"/>
          <a:srcRect t="340" b="340"/>
          <a:stretch>
            <a:fillRect/>
          </a:stretch>
        </p:blipFill>
        <p:spPr>
          <a:xfrm>
            <a:off x="8088270" y="3587727"/>
            <a:ext cx="579226" cy="528002"/>
          </a:xfrm>
          <a:prstGeom prst="rect">
            <a:avLst/>
          </a:prstGeom>
          <a:ln w="12700">
            <a:miter lim="400000"/>
          </a:ln>
        </p:spPr>
      </p:pic>
      <p:sp>
        <p:nvSpPr>
          <p:cNvPr id="48" name="Rectangle">
            <a:extLst>
              <a:ext uri="{FF2B5EF4-FFF2-40B4-BE49-F238E27FC236}">
                <a16:creationId xmlns:a16="http://schemas.microsoft.com/office/drawing/2014/main" id="{4452555A-7122-4869-8F4A-6F3719761DDC}"/>
              </a:ext>
            </a:extLst>
          </p:cNvPr>
          <p:cNvSpPr/>
          <p:nvPr userDrawn="1"/>
        </p:nvSpPr>
        <p:spPr>
          <a:xfrm>
            <a:off x="1886744" y="1455111"/>
            <a:ext cx="3889078" cy="1765549"/>
          </a:xfrm>
          <a:prstGeom prst="rect">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57" name="Circle">
            <a:extLst>
              <a:ext uri="{FF2B5EF4-FFF2-40B4-BE49-F238E27FC236}">
                <a16:creationId xmlns:a16="http://schemas.microsoft.com/office/drawing/2014/main" id="{A4CDDB28-C6E6-40B6-9CC5-2979BAB4B40E}"/>
              </a:ext>
            </a:extLst>
          </p:cNvPr>
          <p:cNvSpPr/>
          <p:nvPr userDrawn="1"/>
        </p:nvSpPr>
        <p:spPr>
          <a:xfrm>
            <a:off x="3433170" y="11438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pic>
        <p:nvPicPr>
          <p:cNvPr id="58" name="Kaltura_icons_02-16.png" descr="Kaltura_icons_02-16.png">
            <a:extLst>
              <a:ext uri="{FF2B5EF4-FFF2-40B4-BE49-F238E27FC236}">
                <a16:creationId xmlns:a16="http://schemas.microsoft.com/office/drawing/2014/main" id="{B83B5AB3-36A8-4C09-85B1-30FBBFACD236}"/>
              </a:ext>
            </a:extLst>
          </p:cNvPr>
          <p:cNvPicPr>
            <a:picLocks noChangeAspect="1"/>
          </p:cNvPicPr>
          <p:nvPr/>
        </p:nvPicPr>
        <p:blipFill>
          <a:blip r:embed="rId6"/>
          <a:srcRect t="340" b="340"/>
          <a:stretch>
            <a:fillRect/>
          </a:stretch>
        </p:blipFill>
        <p:spPr>
          <a:xfrm>
            <a:off x="3541670" y="1247311"/>
            <a:ext cx="579226" cy="528003"/>
          </a:xfrm>
          <a:prstGeom prst="rect">
            <a:avLst/>
          </a:prstGeom>
          <a:ln w="12700">
            <a:miter lim="400000"/>
          </a:ln>
        </p:spPr>
      </p:pic>
      <p:sp>
        <p:nvSpPr>
          <p:cNvPr id="59" name="Rectangle">
            <a:extLst>
              <a:ext uri="{FF2B5EF4-FFF2-40B4-BE49-F238E27FC236}">
                <a16:creationId xmlns:a16="http://schemas.microsoft.com/office/drawing/2014/main" id="{2FED4201-E20B-4C25-8411-066D87DFC92A}"/>
              </a:ext>
            </a:extLst>
          </p:cNvPr>
          <p:cNvSpPr/>
          <p:nvPr/>
        </p:nvSpPr>
        <p:spPr>
          <a:xfrm>
            <a:off x="1886744" y="3758388"/>
            <a:ext cx="3889078" cy="1765549"/>
          </a:xfrm>
          <a:prstGeom prst="rect">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62" name="Circle">
            <a:extLst>
              <a:ext uri="{FF2B5EF4-FFF2-40B4-BE49-F238E27FC236}">
                <a16:creationId xmlns:a16="http://schemas.microsoft.com/office/drawing/2014/main" id="{B82ABEA9-D0C4-469B-9496-0A82E190A457}"/>
              </a:ext>
            </a:extLst>
          </p:cNvPr>
          <p:cNvSpPr/>
          <p:nvPr/>
        </p:nvSpPr>
        <p:spPr>
          <a:xfrm>
            <a:off x="3433170" y="3441782"/>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pic>
        <p:nvPicPr>
          <p:cNvPr id="63" name="Kaltura_icons_02-19.png" descr="Kaltura_icons_02-19.png">
            <a:extLst>
              <a:ext uri="{FF2B5EF4-FFF2-40B4-BE49-F238E27FC236}">
                <a16:creationId xmlns:a16="http://schemas.microsoft.com/office/drawing/2014/main" id="{A5045EAB-4C67-4ABF-85EC-A23157555612}"/>
              </a:ext>
            </a:extLst>
          </p:cNvPr>
          <p:cNvPicPr>
            <a:picLocks noChangeAspect="1"/>
          </p:cNvPicPr>
          <p:nvPr userDrawn="1"/>
        </p:nvPicPr>
        <p:blipFill>
          <a:blip r:embed="rId7"/>
          <a:stretch>
            <a:fillRect/>
          </a:stretch>
        </p:blipFill>
        <p:spPr>
          <a:xfrm>
            <a:off x="3541670" y="3582338"/>
            <a:ext cx="579226" cy="528002"/>
          </a:xfrm>
          <a:prstGeom prst="rect">
            <a:avLst/>
          </a:prstGeom>
          <a:ln w="12700">
            <a:miter lim="400000"/>
          </a:ln>
        </p:spPr>
      </p:pic>
      <p:sp>
        <p:nvSpPr>
          <p:cNvPr id="66" name="text goes here, one to three lines.">
            <a:extLst>
              <a:ext uri="{FF2B5EF4-FFF2-40B4-BE49-F238E27FC236}">
                <a16:creationId xmlns:a16="http://schemas.microsoft.com/office/drawing/2014/main" id="{7633B0B0-CB8A-4980-AEB4-1CD1710F3C27}"/>
              </a:ext>
            </a:extLst>
          </p:cNvPr>
          <p:cNvSpPr txBox="1">
            <a:spLocks noGrp="1"/>
          </p:cNvSpPr>
          <p:nvPr>
            <p:ph type="body" sz="quarter" idx="17" hasCustomPrompt="1"/>
          </p:nvPr>
        </p:nvSpPr>
        <p:spPr>
          <a:xfrm>
            <a:off x="2238284" y="1984255"/>
            <a:ext cx="3185999" cy="367858"/>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a:t>
            </a:r>
          </a:p>
        </p:txBody>
      </p:sp>
      <p:sp>
        <p:nvSpPr>
          <p:cNvPr id="67" name="text goes here, one to three lines.">
            <a:extLst>
              <a:ext uri="{FF2B5EF4-FFF2-40B4-BE49-F238E27FC236}">
                <a16:creationId xmlns:a16="http://schemas.microsoft.com/office/drawing/2014/main" id="{1465B4F7-DD73-4337-899B-0B7D9199E9B7}"/>
              </a:ext>
            </a:extLst>
          </p:cNvPr>
          <p:cNvSpPr txBox="1">
            <a:spLocks noGrp="1"/>
          </p:cNvSpPr>
          <p:nvPr>
            <p:ph type="body" sz="quarter" idx="13" hasCustomPrompt="1"/>
          </p:nvPr>
        </p:nvSpPr>
        <p:spPr>
          <a:xfrm>
            <a:off x="2238283" y="2348160"/>
            <a:ext cx="3186000" cy="59131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Text goes here text goes here text goes here text goes here</a:t>
            </a:r>
          </a:p>
        </p:txBody>
      </p:sp>
      <p:sp>
        <p:nvSpPr>
          <p:cNvPr id="68" name="text goes here, one to three lines.">
            <a:extLst>
              <a:ext uri="{FF2B5EF4-FFF2-40B4-BE49-F238E27FC236}">
                <a16:creationId xmlns:a16="http://schemas.microsoft.com/office/drawing/2014/main" id="{297DE622-F797-4A9E-857F-9D4B7335D83A}"/>
              </a:ext>
            </a:extLst>
          </p:cNvPr>
          <p:cNvSpPr txBox="1">
            <a:spLocks noGrp="1"/>
          </p:cNvSpPr>
          <p:nvPr>
            <p:ph type="body" sz="quarter" idx="18" hasCustomPrompt="1"/>
          </p:nvPr>
        </p:nvSpPr>
        <p:spPr>
          <a:xfrm>
            <a:off x="6784884" y="1984255"/>
            <a:ext cx="3185999" cy="367858"/>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a:t>
            </a:r>
          </a:p>
        </p:txBody>
      </p:sp>
      <p:sp>
        <p:nvSpPr>
          <p:cNvPr id="69" name="text goes here, one to three lines.">
            <a:extLst>
              <a:ext uri="{FF2B5EF4-FFF2-40B4-BE49-F238E27FC236}">
                <a16:creationId xmlns:a16="http://schemas.microsoft.com/office/drawing/2014/main" id="{5FE13B18-9E68-47FC-87F0-FE0176940E9B}"/>
              </a:ext>
            </a:extLst>
          </p:cNvPr>
          <p:cNvSpPr txBox="1">
            <a:spLocks noGrp="1"/>
          </p:cNvSpPr>
          <p:nvPr>
            <p:ph type="body" sz="quarter" idx="19" hasCustomPrompt="1"/>
          </p:nvPr>
        </p:nvSpPr>
        <p:spPr>
          <a:xfrm>
            <a:off x="6784883" y="2348160"/>
            <a:ext cx="3186000" cy="59131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Text goes here text goes here text goes here text goes here</a:t>
            </a:r>
          </a:p>
        </p:txBody>
      </p:sp>
      <p:sp>
        <p:nvSpPr>
          <p:cNvPr id="70" name="text goes here, one to three lines.">
            <a:extLst>
              <a:ext uri="{FF2B5EF4-FFF2-40B4-BE49-F238E27FC236}">
                <a16:creationId xmlns:a16="http://schemas.microsoft.com/office/drawing/2014/main" id="{C39419F0-8220-4AEF-B322-BE72840E1E95}"/>
              </a:ext>
            </a:extLst>
          </p:cNvPr>
          <p:cNvSpPr txBox="1">
            <a:spLocks noGrp="1"/>
          </p:cNvSpPr>
          <p:nvPr>
            <p:ph type="body" sz="quarter" idx="20" hasCustomPrompt="1"/>
          </p:nvPr>
        </p:nvSpPr>
        <p:spPr>
          <a:xfrm>
            <a:off x="6784884" y="4299761"/>
            <a:ext cx="3185999" cy="367858"/>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a:t>
            </a:r>
          </a:p>
        </p:txBody>
      </p:sp>
      <p:sp>
        <p:nvSpPr>
          <p:cNvPr id="71" name="text goes here, one to three lines.">
            <a:extLst>
              <a:ext uri="{FF2B5EF4-FFF2-40B4-BE49-F238E27FC236}">
                <a16:creationId xmlns:a16="http://schemas.microsoft.com/office/drawing/2014/main" id="{E597122E-E1B7-4243-ACDA-9DF43E7889EE}"/>
              </a:ext>
            </a:extLst>
          </p:cNvPr>
          <p:cNvSpPr txBox="1">
            <a:spLocks noGrp="1"/>
          </p:cNvSpPr>
          <p:nvPr>
            <p:ph type="body" sz="quarter" idx="21" hasCustomPrompt="1"/>
          </p:nvPr>
        </p:nvSpPr>
        <p:spPr>
          <a:xfrm>
            <a:off x="6784883" y="4663666"/>
            <a:ext cx="3186000" cy="59131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Text goes here text goes here text goes here text goes here</a:t>
            </a:r>
          </a:p>
        </p:txBody>
      </p:sp>
      <p:sp>
        <p:nvSpPr>
          <p:cNvPr id="72" name="text goes here, one to three lines.">
            <a:extLst>
              <a:ext uri="{FF2B5EF4-FFF2-40B4-BE49-F238E27FC236}">
                <a16:creationId xmlns:a16="http://schemas.microsoft.com/office/drawing/2014/main" id="{C14500D9-EA7A-423E-B030-9C19BC6D4BF8}"/>
              </a:ext>
            </a:extLst>
          </p:cNvPr>
          <p:cNvSpPr txBox="1">
            <a:spLocks noGrp="1"/>
          </p:cNvSpPr>
          <p:nvPr>
            <p:ph type="body" sz="quarter" idx="22" hasCustomPrompt="1"/>
          </p:nvPr>
        </p:nvSpPr>
        <p:spPr>
          <a:xfrm>
            <a:off x="2238284" y="4299761"/>
            <a:ext cx="3185999" cy="367858"/>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a:t>
            </a:r>
          </a:p>
        </p:txBody>
      </p:sp>
      <p:sp>
        <p:nvSpPr>
          <p:cNvPr id="73" name="text goes here, one to three lines.">
            <a:extLst>
              <a:ext uri="{FF2B5EF4-FFF2-40B4-BE49-F238E27FC236}">
                <a16:creationId xmlns:a16="http://schemas.microsoft.com/office/drawing/2014/main" id="{3B48CB80-140F-4892-9EE4-D44C4E24664D}"/>
              </a:ext>
            </a:extLst>
          </p:cNvPr>
          <p:cNvSpPr txBox="1">
            <a:spLocks noGrp="1"/>
          </p:cNvSpPr>
          <p:nvPr>
            <p:ph type="body" sz="quarter" idx="23" hasCustomPrompt="1"/>
          </p:nvPr>
        </p:nvSpPr>
        <p:spPr>
          <a:xfrm>
            <a:off x="2238283" y="4663666"/>
            <a:ext cx="3186000" cy="59131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Text goes here text goes here text goes here text goes here</a:t>
            </a:r>
          </a:p>
        </p:txBody>
      </p:sp>
      <p:sp>
        <p:nvSpPr>
          <p:cNvPr id="76" name="Footer Placeholder 4">
            <a:extLst>
              <a:ext uri="{FF2B5EF4-FFF2-40B4-BE49-F238E27FC236}">
                <a16:creationId xmlns:a16="http://schemas.microsoft.com/office/drawing/2014/main" id="{3975EE3D-7804-4DDF-AEB4-2FA60A321263}"/>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77" name="Slide Number Placeholder 5">
            <a:extLst>
              <a:ext uri="{FF2B5EF4-FFF2-40B4-BE49-F238E27FC236}">
                <a16:creationId xmlns:a16="http://schemas.microsoft.com/office/drawing/2014/main" id="{0C9FB1C9-2114-472B-96C1-E853207136B5}"/>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2" name="Title 1">
            <a:extLst>
              <a:ext uri="{FF2B5EF4-FFF2-40B4-BE49-F238E27FC236}">
                <a16:creationId xmlns:a16="http://schemas.microsoft.com/office/drawing/2014/main" id="{C67BC714-AC03-4C7B-B67B-2B8E9CF2BD0A}"/>
              </a:ext>
            </a:extLst>
          </p:cNvPr>
          <p:cNvSpPr>
            <a:spLocks noGrp="1"/>
          </p:cNvSpPr>
          <p:nvPr>
            <p:ph type="title" hasCustomPrompt="1"/>
          </p:nvPr>
        </p:nvSpPr>
        <p:spPr>
          <a:xfrm>
            <a:off x="1870833" y="461331"/>
            <a:ext cx="8451590" cy="336340"/>
          </a:xfrm>
        </p:spPr>
        <p:txBody>
          <a:bodyPr/>
          <a:lstStyle>
            <a:lvl1pPr algn="ctr">
              <a:defRPr>
                <a:solidFill>
                  <a:schemeClr val="tx1"/>
                </a:solidFill>
              </a:defRPr>
            </a:lvl1pPr>
          </a:lstStyle>
          <a:p>
            <a:r>
              <a:rPr lang="en-US" dirty="0"/>
              <a:t>Title goes here</a:t>
            </a:r>
          </a:p>
        </p:txBody>
      </p:sp>
    </p:spTree>
    <p:extLst>
      <p:ext uri="{BB962C8B-B14F-4D97-AF65-F5344CB8AC3E}">
        <p14:creationId xmlns:p14="http://schemas.microsoft.com/office/powerpoint/2010/main" val="2766522421"/>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guide id="9" orient="horz" userDrawn="1">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0_icon 4 elements clean">
    <p:bg>
      <p:bgPr>
        <a:solidFill>
          <a:schemeClr val="bg2"/>
        </a:solidFill>
        <a:effectLst/>
      </p:bgPr>
    </p:bg>
    <p:spTree>
      <p:nvGrpSpPr>
        <p:cNvPr id="1" name=""/>
        <p:cNvGrpSpPr/>
        <p:nvPr/>
      </p:nvGrpSpPr>
      <p:grpSpPr>
        <a:xfrm>
          <a:off x="0" y="0"/>
          <a:ext cx="0" cy="0"/>
          <a:chOff x="0" y="0"/>
          <a:chExt cx="0" cy="0"/>
        </a:xfrm>
      </p:grpSpPr>
      <p:pic>
        <p:nvPicPr>
          <p:cNvPr id="25" name="Kaltura_shapes_spiral_lightblue.png" descr="Kaltura_shapes_spiral_lightblue.png">
            <a:extLst>
              <a:ext uri="{FF2B5EF4-FFF2-40B4-BE49-F238E27FC236}">
                <a16:creationId xmlns:a16="http://schemas.microsoft.com/office/drawing/2014/main" id="{FC0567E7-7C9A-4116-BC57-F5C771A46061}"/>
              </a:ext>
            </a:extLst>
          </p:cNvPr>
          <p:cNvPicPr>
            <a:picLocks noChangeAspect="1"/>
          </p:cNvPicPr>
          <p:nvPr/>
        </p:nvPicPr>
        <p:blipFill rotWithShape="1">
          <a:blip r:embed="rId2"/>
          <a:srcRect l="30277" r="68" b="46993"/>
          <a:stretch/>
        </p:blipFill>
        <p:spPr>
          <a:xfrm>
            <a:off x="-35571" y="3822191"/>
            <a:ext cx="4038711" cy="3035809"/>
          </a:xfrm>
          <a:prstGeom prst="rect">
            <a:avLst/>
          </a:prstGeom>
          <a:ln w="12700">
            <a:miter lim="400000"/>
          </a:ln>
        </p:spPr>
      </p:pic>
      <p:pic>
        <p:nvPicPr>
          <p:cNvPr id="28" name="Kaltura_Logo_Horizontal_White_big_Kaltura_Logo_Horizontal_White.png" descr="Kaltura_Logo_Horizontal_White_big_Kaltura_Logo_Horizontal_White.png">
            <a:extLst>
              <a:ext uri="{FF2B5EF4-FFF2-40B4-BE49-F238E27FC236}">
                <a16:creationId xmlns:a16="http://schemas.microsoft.com/office/drawing/2014/main" id="{3018F7D0-EF65-4C6C-9530-97A19E985D18}"/>
              </a:ext>
            </a:extLst>
          </p:cNvPr>
          <p:cNvPicPr>
            <a:picLocks noChangeAspect="1"/>
          </p:cNvPicPr>
          <p:nvPr userDrawn="1"/>
        </p:nvPicPr>
        <p:blipFill>
          <a:blip r:embed="rId3"/>
          <a:stretch>
            <a:fillRect/>
          </a:stretch>
        </p:blipFill>
        <p:spPr>
          <a:xfrm>
            <a:off x="10753193" y="6335056"/>
            <a:ext cx="1118941" cy="287915"/>
          </a:xfrm>
          <a:prstGeom prst="rect">
            <a:avLst/>
          </a:prstGeom>
          <a:ln w="12700">
            <a:miter lim="400000"/>
          </a:ln>
        </p:spPr>
      </p:pic>
      <p:sp>
        <p:nvSpPr>
          <p:cNvPr id="29" name="Rectangle">
            <a:extLst>
              <a:ext uri="{FF2B5EF4-FFF2-40B4-BE49-F238E27FC236}">
                <a16:creationId xmlns:a16="http://schemas.microsoft.com/office/drawing/2014/main" id="{67B3CA1F-214C-492E-8661-8B220D76B8B9}"/>
              </a:ext>
            </a:extLst>
          </p:cNvPr>
          <p:cNvSpPr/>
          <p:nvPr/>
        </p:nvSpPr>
        <p:spPr>
          <a:xfrm>
            <a:off x="6433344" y="1460500"/>
            <a:ext cx="3889078" cy="1765549"/>
          </a:xfrm>
          <a:prstGeom prst="rect">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33" name="Circle">
            <a:extLst>
              <a:ext uri="{FF2B5EF4-FFF2-40B4-BE49-F238E27FC236}">
                <a16:creationId xmlns:a16="http://schemas.microsoft.com/office/drawing/2014/main" id="{5ABBC99E-D1A8-4D9C-8A03-73512F5363B2}"/>
              </a:ext>
            </a:extLst>
          </p:cNvPr>
          <p:cNvSpPr/>
          <p:nvPr userDrawn="1"/>
        </p:nvSpPr>
        <p:spPr>
          <a:xfrm>
            <a:off x="7979770" y="11438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35" name="Rectangle">
            <a:extLst>
              <a:ext uri="{FF2B5EF4-FFF2-40B4-BE49-F238E27FC236}">
                <a16:creationId xmlns:a16="http://schemas.microsoft.com/office/drawing/2014/main" id="{01EFBBA9-F7D8-43EA-8741-A04BC689D187}"/>
              </a:ext>
            </a:extLst>
          </p:cNvPr>
          <p:cNvSpPr/>
          <p:nvPr/>
        </p:nvSpPr>
        <p:spPr>
          <a:xfrm>
            <a:off x="6433344" y="3763777"/>
            <a:ext cx="3889078" cy="1765549"/>
          </a:xfrm>
          <a:prstGeom prst="rect">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42" name="Circle">
            <a:extLst>
              <a:ext uri="{FF2B5EF4-FFF2-40B4-BE49-F238E27FC236}">
                <a16:creationId xmlns:a16="http://schemas.microsoft.com/office/drawing/2014/main" id="{C7EC8734-441B-417C-A2FD-88F5BB0927F5}"/>
              </a:ext>
            </a:extLst>
          </p:cNvPr>
          <p:cNvSpPr/>
          <p:nvPr userDrawn="1"/>
        </p:nvSpPr>
        <p:spPr>
          <a:xfrm>
            <a:off x="7979770" y="3447171"/>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48" name="Rectangle">
            <a:extLst>
              <a:ext uri="{FF2B5EF4-FFF2-40B4-BE49-F238E27FC236}">
                <a16:creationId xmlns:a16="http://schemas.microsoft.com/office/drawing/2014/main" id="{4452555A-7122-4869-8F4A-6F3719761DDC}"/>
              </a:ext>
            </a:extLst>
          </p:cNvPr>
          <p:cNvSpPr/>
          <p:nvPr/>
        </p:nvSpPr>
        <p:spPr>
          <a:xfrm>
            <a:off x="1886744" y="1455111"/>
            <a:ext cx="3889078" cy="1765549"/>
          </a:xfrm>
          <a:prstGeom prst="rect">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57" name="Circle">
            <a:extLst>
              <a:ext uri="{FF2B5EF4-FFF2-40B4-BE49-F238E27FC236}">
                <a16:creationId xmlns:a16="http://schemas.microsoft.com/office/drawing/2014/main" id="{A4CDDB28-C6E6-40B6-9CC5-2979BAB4B40E}"/>
              </a:ext>
            </a:extLst>
          </p:cNvPr>
          <p:cNvSpPr/>
          <p:nvPr userDrawn="1"/>
        </p:nvSpPr>
        <p:spPr>
          <a:xfrm>
            <a:off x="3433170" y="1143894"/>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59" name="Rectangle">
            <a:extLst>
              <a:ext uri="{FF2B5EF4-FFF2-40B4-BE49-F238E27FC236}">
                <a16:creationId xmlns:a16="http://schemas.microsoft.com/office/drawing/2014/main" id="{2FED4201-E20B-4C25-8411-066D87DFC92A}"/>
              </a:ext>
            </a:extLst>
          </p:cNvPr>
          <p:cNvSpPr/>
          <p:nvPr userDrawn="1"/>
        </p:nvSpPr>
        <p:spPr>
          <a:xfrm>
            <a:off x="1886744" y="3758388"/>
            <a:ext cx="3889078" cy="1765549"/>
          </a:xfrm>
          <a:prstGeom prst="rect">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62" name="Circle">
            <a:extLst>
              <a:ext uri="{FF2B5EF4-FFF2-40B4-BE49-F238E27FC236}">
                <a16:creationId xmlns:a16="http://schemas.microsoft.com/office/drawing/2014/main" id="{B82ABEA9-D0C4-469B-9496-0A82E190A457}"/>
              </a:ext>
            </a:extLst>
          </p:cNvPr>
          <p:cNvSpPr/>
          <p:nvPr userDrawn="1"/>
        </p:nvSpPr>
        <p:spPr>
          <a:xfrm>
            <a:off x="3433170" y="3441782"/>
            <a:ext cx="796226" cy="796226"/>
          </a:xfrm>
          <a:prstGeom prst="ellipse">
            <a:avLst/>
          </a:prstGeom>
          <a:solidFill>
            <a:srgbClr val="FFFFF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dirty="0">
              <a:latin typeface="Arial Black" panose="020B0A04020102020204" pitchFamily="34" charset="0"/>
              <a:sym typeface="Helvetica Neue Medium"/>
            </a:endParaRPr>
          </a:p>
        </p:txBody>
      </p:sp>
      <p:sp>
        <p:nvSpPr>
          <p:cNvPr id="66" name="text goes here, one to three lines.">
            <a:extLst>
              <a:ext uri="{FF2B5EF4-FFF2-40B4-BE49-F238E27FC236}">
                <a16:creationId xmlns:a16="http://schemas.microsoft.com/office/drawing/2014/main" id="{7633B0B0-CB8A-4980-AEB4-1CD1710F3C27}"/>
              </a:ext>
            </a:extLst>
          </p:cNvPr>
          <p:cNvSpPr txBox="1">
            <a:spLocks noGrp="1"/>
          </p:cNvSpPr>
          <p:nvPr>
            <p:ph type="body" sz="quarter" idx="17" hasCustomPrompt="1"/>
          </p:nvPr>
        </p:nvSpPr>
        <p:spPr>
          <a:xfrm>
            <a:off x="2238284" y="1984255"/>
            <a:ext cx="3185999" cy="367858"/>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a:t>
            </a:r>
          </a:p>
        </p:txBody>
      </p:sp>
      <p:sp>
        <p:nvSpPr>
          <p:cNvPr id="67" name="text goes here, one to three lines.">
            <a:extLst>
              <a:ext uri="{FF2B5EF4-FFF2-40B4-BE49-F238E27FC236}">
                <a16:creationId xmlns:a16="http://schemas.microsoft.com/office/drawing/2014/main" id="{1465B4F7-DD73-4337-899B-0B7D9199E9B7}"/>
              </a:ext>
            </a:extLst>
          </p:cNvPr>
          <p:cNvSpPr txBox="1">
            <a:spLocks noGrp="1"/>
          </p:cNvSpPr>
          <p:nvPr>
            <p:ph type="body" sz="quarter" idx="13" hasCustomPrompt="1"/>
          </p:nvPr>
        </p:nvSpPr>
        <p:spPr>
          <a:xfrm>
            <a:off x="2238283" y="2348160"/>
            <a:ext cx="3186000" cy="59131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Text goes here text goes here text goes here text goes here</a:t>
            </a:r>
          </a:p>
        </p:txBody>
      </p:sp>
      <p:sp>
        <p:nvSpPr>
          <p:cNvPr id="68" name="text goes here, one to three lines.">
            <a:extLst>
              <a:ext uri="{FF2B5EF4-FFF2-40B4-BE49-F238E27FC236}">
                <a16:creationId xmlns:a16="http://schemas.microsoft.com/office/drawing/2014/main" id="{297DE622-F797-4A9E-857F-9D4B7335D83A}"/>
              </a:ext>
            </a:extLst>
          </p:cNvPr>
          <p:cNvSpPr txBox="1">
            <a:spLocks noGrp="1"/>
          </p:cNvSpPr>
          <p:nvPr>
            <p:ph type="body" sz="quarter" idx="18" hasCustomPrompt="1"/>
          </p:nvPr>
        </p:nvSpPr>
        <p:spPr>
          <a:xfrm>
            <a:off x="6784884" y="1984255"/>
            <a:ext cx="3185999" cy="367858"/>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a:t>
            </a:r>
          </a:p>
        </p:txBody>
      </p:sp>
      <p:sp>
        <p:nvSpPr>
          <p:cNvPr id="69" name="text goes here, one to three lines.">
            <a:extLst>
              <a:ext uri="{FF2B5EF4-FFF2-40B4-BE49-F238E27FC236}">
                <a16:creationId xmlns:a16="http://schemas.microsoft.com/office/drawing/2014/main" id="{5FE13B18-9E68-47FC-87F0-FE0176940E9B}"/>
              </a:ext>
            </a:extLst>
          </p:cNvPr>
          <p:cNvSpPr txBox="1">
            <a:spLocks noGrp="1"/>
          </p:cNvSpPr>
          <p:nvPr>
            <p:ph type="body" sz="quarter" idx="19" hasCustomPrompt="1"/>
          </p:nvPr>
        </p:nvSpPr>
        <p:spPr>
          <a:xfrm>
            <a:off x="6784883" y="2348160"/>
            <a:ext cx="3186000" cy="59131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Text goes here text goes here text goes here text goes here</a:t>
            </a:r>
          </a:p>
        </p:txBody>
      </p:sp>
      <p:sp>
        <p:nvSpPr>
          <p:cNvPr id="70" name="text goes here, one to three lines.">
            <a:extLst>
              <a:ext uri="{FF2B5EF4-FFF2-40B4-BE49-F238E27FC236}">
                <a16:creationId xmlns:a16="http://schemas.microsoft.com/office/drawing/2014/main" id="{C39419F0-8220-4AEF-B322-BE72840E1E95}"/>
              </a:ext>
            </a:extLst>
          </p:cNvPr>
          <p:cNvSpPr txBox="1">
            <a:spLocks noGrp="1"/>
          </p:cNvSpPr>
          <p:nvPr>
            <p:ph type="body" sz="quarter" idx="20" hasCustomPrompt="1"/>
          </p:nvPr>
        </p:nvSpPr>
        <p:spPr>
          <a:xfrm>
            <a:off x="6784884" y="4299761"/>
            <a:ext cx="3185999" cy="367858"/>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a:t>
            </a:r>
          </a:p>
        </p:txBody>
      </p:sp>
      <p:sp>
        <p:nvSpPr>
          <p:cNvPr id="71" name="text goes here, one to three lines.">
            <a:extLst>
              <a:ext uri="{FF2B5EF4-FFF2-40B4-BE49-F238E27FC236}">
                <a16:creationId xmlns:a16="http://schemas.microsoft.com/office/drawing/2014/main" id="{E597122E-E1B7-4243-ACDA-9DF43E7889EE}"/>
              </a:ext>
            </a:extLst>
          </p:cNvPr>
          <p:cNvSpPr txBox="1">
            <a:spLocks noGrp="1"/>
          </p:cNvSpPr>
          <p:nvPr>
            <p:ph type="body" sz="quarter" idx="21" hasCustomPrompt="1"/>
          </p:nvPr>
        </p:nvSpPr>
        <p:spPr>
          <a:xfrm>
            <a:off x="6784883" y="4663666"/>
            <a:ext cx="3186000" cy="59131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Text goes here text goes here text goes here text goes here</a:t>
            </a:r>
          </a:p>
        </p:txBody>
      </p:sp>
      <p:sp>
        <p:nvSpPr>
          <p:cNvPr id="72" name="text goes here, one to three lines.">
            <a:extLst>
              <a:ext uri="{FF2B5EF4-FFF2-40B4-BE49-F238E27FC236}">
                <a16:creationId xmlns:a16="http://schemas.microsoft.com/office/drawing/2014/main" id="{C14500D9-EA7A-423E-B030-9C19BC6D4BF8}"/>
              </a:ext>
            </a:extLst>
          </p:cNvPr>
          <p:cNvSpPr txBox="1">
            <a:spLocks noGrp="1"/>
          </p:cNvSpPr>
          <p:nvPr>
            <p:ph type="body" sz="quarter" idx="22" hasCustomPrompt="1"/>
          </p:nvPr>
        </p:nvSpPr>
        <p:spPr>
          <a:xfrm>
            <a:off x="2238284" y="4299761"/>
            <a:ext cx="3185999" cy="367858"/>
          </a:xfrm>
          <a:prstGeom prst="rect">
            <a:avLst/>
          </a:prstGeom>
        </p:spPr>
        <p:txBody>
          <a:bodyPr wrap="square" anchor="t">
            <a:spAutoFit/>
          </a:bodyPr>
          <a:lstStyle>
            <a:lvl1pPr marL="0" indent="0" algn="ctr">
              <a:buSzTx/>
              <a:buNone/>
              <a:defRPr sz="1800">
                <a:solidFill>
                  <a:schemeClr val="bg1"/>
                </a:solidFill>
              </a:defRPr>
            </a:lvl1pPr>
          </a:lstStyle>
          <a:p>
            <a:r>
              <a:rPr lang="en-GB" dirty="0"/>
              <a:t>Text goes here</a:t>
            </a:r>
          </a:p>
        </p:txBody>
      </p:sp>
      <p:sp>
        <p:nvSpPr>
          <p:cNvPr id="73" name="text goes here, one to three lines.">
            <a:extLst>
              <a:ext uri="{FF2B5EF4-FFF2-40B4-BE49-F238E27FC236}">
                <a16:creationId xmlns:a16="http://schemas.microsoft.com/office/drawing/2014/main" id="{3B48CB80-140F-4892-9EE4-D44C4E24664D}"/>
              </a:ext>
            </a:extLst>
          </p:cNvPr>
          <p:cNvSpPr txBox="1">
            <a:spLocks noGrp="1"/>
          </p:cNvSpPr>
          <p:nvPr>
            <p:ph type="body" sz="quarter" idx="23" hasCustomPrompt="1"/>
          </p:nvPr>
        </p:nvSpPr>
        <p:spPr>
          <a:xfrm>
            <a:off x="2238283" y="4663666"/>
            <a:ext cx="3186000" cy="591316"/>
          </a:xfrm>
          <a:prstGeom prst="rect">
            <a:avLst/>
          </a:prstGeom>
        </p:spPr>
        <p:txBody>
          <a:bodyPr wrap="square" anchor="t">
            <a:spAutoFit/>
          </a:bodyPr>
          <a:lstStyle>
            <a:lvl1pPr marL="0" indent="0" algn="ctr">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Text goes here text goes here text goes here text goes here</a:t>
            </a:r>
          </a:p>
        </p:txBody>
      </p:sp>
      <p:sp>
        <p:nvSpPr>
          <p:cNvPr id="26" name="Picture Placeholder 4">
            <a:extLst>
              <a:ext uri="{FF2B5EF4-FFF2-40B4-BE49-F238E27FC236}">
                <a16:creationId xmlns:a16="http://schemas.microsoft.com/office/drawing/2014/main" id="{C7B71567-E37C-41D4-877D-8FBDF88C0B57}"/>
              </a:ext>
            </a:extLst>
          </p:cNvPr>
          <p:cNvSpPr>
            <a:spLocks noGrp="1"/>
          </p:cNvSpPr>
          <p:nvPr>
            <p:ph type="pic" sz="quarter" idx="24" hasCustomPrompt="1"/>
          </p:nvPr>
        </p:nvSpPr>
        <p:spPr>
          <a:xfrm>
            <a:off x="3541670" y="1288929"/>
            <a:ext cx="579600" cy="529200"/>
          </a:xfrm>
          <a:prstGeom prst="rect">
            <a:avLst/>
          </a:prstGeom>
        </p:spPr>
        <p:txBody>
          <a:bodyPr/>
          <a:lstStyle>
            <a:lvl1pPr marL="0" indent="0" algn="ctr">
              <a:buNone/>
              <a:defRPr sz="900">
                <a:solidFill>
                  <a:schemeClr val="bg1">
                    <a:lumMod val="50000"/>
                    <a:lumOff val="50000"/>
                  </a:schemeClr>
                </a:solidFill>
              </a:defRPr>
            </a:lvl1pPr>
          </a:lstStyle>
          <a:p>
            <a:r>
              <a:rPr lang="en-GB" dirty="0"/>
              <a:t>Icon</a:t>
            </a:r>
            <a:endParaRPr lang="en-US" dirty="0"/>
          </a:p>
        </p:txBody>
      </p:sp>
      <p:sp>
        <p:nvSpPr>
          <p:cNvPr id="27" name="Picture Placeholder 4">
            <a:extLst>
              <a:ext uri="{FF2B5EF4-FFF2-40B4-BE49-F238E27FC236}">
                <a16:creationId xmlns:a16="http://schemas.microsoft.com/office/drawing/2014/main" id="{86903767-C362-4CF5-BE4B-0932EB73652F}"/>
              </a:ext>
            </a:extLst>
          </p:cNvPr>
          <p:cNvSpPr>
            <a:spLocks noGrp="1"/>
          </p:cNvSpPr>
          <p:nvPr>
            <p:ph type="pic" sz="quarter" idx="25" hasCustomPrompt="1"/>
          </p:nvPr>
        </p:nvSpPr>
        <p:spPr>
          <a:xfrm>
            <a:off x="8088083" y="1278030"/>
            <a:ext cx="579600" cy="529200"/>
          </a:xfrm>
          <a:prstGeom prst="rect">
            <a:avLst/>
          </a:prstGeom>
        </p:spPr>
        <p:txBody>
          <a:bodyPr/>
          <a:lstStyle>
            <a:lvl1pPr marL="0" indent="0" algn="ctr">
              <a:buNone/>
              <a:defRPr sz="900">
                <a:solidFill>
                  <a:schemeClr val="bg1">
                    <a:lumMod val="50000"/>
                    <a:lumOff val="50000"/>
                  </a:schemeClr>
                </a:solidFill>
              </a:defRPr>
            </a:lvl1pPr>
          </a:lstStyle>
          <a:p>
            <a:r>
              <a:rPr lang="en-GB" dirty="0"/>
              <a:t>Icon</a:t>
            </a:r>
            <a:endParaRPr lang="en-US" dirty="0"/>
          </a:p>
        </p:txBody>
      </p:sp>
      <p:sp>
        <p:nvSpPr>
          <p:cNvPr id="30" name="Picture Placeholder 4">
            <a:extLst>
              <a:ext uri="{FF2B5EF4-FFF2-40B4-BE49-F238E27FC236}">
                <a16:creationId xmlns:a16="http://schemas.microsoft.com/office/drawing/2014/main" id="{C6D9B29B-6447-424E-8011-9BF7452DE2E8}"/>
              </a:ext>
            </a:extLst>
          </p:cNvPr>
          <p:cNvSpPr>
            <a:spLocks noGrp="1"/>
          </p:cNvSpPr>
          <p:nvPr>
            <p:ph type="pic" sz="quarter" idx="26" hasCustomPrompt="1"/>
          </p:nvPr>
        </p:nvSpPr>
        <p:spPr>
          <a:xfrm>
            <a:off x="8088083" y="3569438"/>
            <a:ext cx="579600" cy="529200"/>
          </a:xfrm>
          <a:prstGeom prst="rect">
            <a:avLst/>
          </a:prstGeom>
        </p:spPr>
        <p:txBody>
          <a:bodyPr/>
          <a:lstStyle>
            <a:lvl1pPr marL="0" indent="0" algn="ctr">
              <a:buNone/>
              <a:defRPr sz="900">
                <a:solidFill>
                  <a:schemeClr val="bg1">
                    <a:lumMod val="50000"/>
                    <a:lumOff val="50000"/>
                  </a:schemeClr>
                </a:solidFill>
              </a:defRPr>
            </a:lvl1pPr>
          </a:lstStyle>
          <a:p>
            <a:r>
              <a:rPr lang="en-GB" dirty="0"/>
              <a:t>Icon</a:t>
            </a:r>
            <a:endParaRPr lang="en-US" dirty="0"/>
          </a:p>
        </p:txBody>
      </p:sp>
      <p:sp>
        <p:nvSpPr>
          <p:cNvPr id="31" name="Picture Placeholder 4">
            <a:extLst>
              <a:ext uri="{FF2B5EF4-FFF2-40B4-BE49-F238E27FC236}">
                <a16:creationId xmlns:a16="http://schemas.microsoft.com/office/drawing/2014/main" id="{0AC5FF0E-5E2E-4B3A-9214-3BE751A0F366}"/>
              </a:ext>
            </a:extLst>
          </p:cNvPr>
          <p:cNvSpPr>
            <a:spLocks noGrp="1"/>
          </p:cNvSpPr>
          <p:nvPr>
            <p:ph type="pic" sz="quarter" idx="27" hasCustomPrompt="1"/>
          </p:nvPr>
        </p:nvSpPr>
        <p:spPr>
          <a:xfrm>
            <a:off x="3536668" y="3575295"/>
            <a:ext cx="579600" cy="529200"/>
          </a:xfrm>
          <a:prstGeom prst="rect">
            <a:avLst/>
          </a:prstGeom>
        </p:spPr>
        <p:txBody>
          <a:bodyPr/>
          <a:lstStyle>
            <a:lvl1pPr marL="0" indent="0" algn="ctr">
              <a:buNone/>
              <a:defRPr sz="900">
                <a:solidFill>
                  <a:schemeClr val="bg1">
                    <a:lumMod val="50000"/>
                    <a:lumOff val="50000"/>
                  </a:schemeClr>
                </a:solidFill>
              </a:defRPr>
            </a:lvl1pPr>
          </a:lstStyle>
          <a:p>
            <a:r>
              <a:rPr lang="en-GB" dirty="0"/>
              <a:t>Icon</a:t>
            </a:r>
            <a:endParaRPr lang="en-US" dirty="0"/>
          </a:p>
        </p:txBody>
      </p:sp>
      <p:sp>
        <p:nvSpPr>
          <p:cNvPr id="37" name="Footer Placeholder 4">
            <a:extLst>
              <a:ext uri="{FF2B5EF4-FFF2-40B4-BE49-F238E27FC236}">
                <a16:creationId xmlns:a16="http://schemas.microsoft.com/office/drawing/2014/main" id="{EEF2AC26-3452-44B3-8ECA-2A107314E4EE}"/>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38" name="Slide Number Placeholder 5">
            <a:extLst>
              <a:ext uri="{FF2B5EF4-FFF2-40B4-BE49-F238E27FC236}">
                <a16:creationId xmlns:a16="http://schemas.microsoft.com/office/drawing/2014/main" id="{498921DB-DC4A-44E5-9622-406DFDC1FDB4}"/>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34" name="Title 1">
            <a:extLst>
              <a:ext uri="{FF2B5EF4-FFF2-40B4-BE49-F238E27FC236}">
                <a16:creationId xmlns:a16="http://schemas.microsoft.com/office/drawing/2014/main" id="{3CA23D29-D65F-4711-BF9B-6EE5CD8ED5A4}"/>
              </a:ext>
            </a:extLst>
          </p:cNvPr>
          <p:cNvSpPr>
            <a:spLocks noGrp="1"/>
          </p:cNvSpPr>
          <p:nvPr>
            <p:ph type="title" hasCustomPrompt="1"/>
          </p:nvPr>
        </p:nvSpPr>
        <p:spPr>
          <a:xfrm>
            <a:off x="1870833" y="401905"/>
            <a:ext cx="8451590" cy="336340"/>
          </a:xfrm>
        </p:spPr>
        <p:txBody>
          <a:bodyPr/>
          <a:lstStyle>
            <a:lvl1pPr algn="ctr">
              <a:defRPr>
                <a:solidFill>
                  <a:schemeClr val="tx1"/>
                </a:solidFill>
              </a:defRPr>
            </a:lvl1pPr>
          </a:lstStyle>
          <a:p>
            <a:r>
              <a:rPr lang="en-US" dirty="0"/>
              <a:t>Title goes here</a:t>
            </a:r>
          </a:p>
        </p:txBody>
      </p:sp>
    </p:spTree>
    <p:extLst>
      <p:ext uri="{BB962C8B-B14F-4D97-AF65-F5344CB8AC3E}">
        <p14:creationId xmlns:p14="http://schemas.microsoft.com/office/powerpoint/2010/main" val="2260444947"/>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_Bullets w/ image">
    <p:bg>
      <p:bgPr>
        <a:solidFill>
          <a:schemeClr val="bg2"/>
        </a:solidFill>
        <a:effectLst/>
      </p:bgPr>
    </p:bg>
    <p:spTree>
      <p:nvGrpSpPr>
        <p:cNvPr id="1" name=""/>
        <p:cNvGrpSpPr/>
        <p:nvPr/>
      </p:nvGrpSpPr>
      <p:grpSpPr>
        <a:xfrm>
          <a:off x="0" y="0"/>
          <a:ext cx="0" cy="0"/>
          <a:chOff x="0" y="0"/>
          <a:chExt cx="0" cy="0"/>
        </a:xfrm>
      </p:grpSpPr>
      <p:sp>
        <p:nvSpPr>
          <p:cNvPr id="40" name="text goes here, one to three lines.">
            <a:extLst>
              <a:ext uri="{FF2B5EF4-FFF2-40B4-BE49-F238E27FC236}">
                <a16:creationId xmlns:a16="http://schemas.microsoft.com/office/drawing/2014/main" id="{43BA2EC4-1C58-4AFB-AFB7-0EA08732D838}"/>
              </a:ext>
            </a:extLst>
          </p:cNvPr>
          <p:cNvSpPr txBox="1">
            <a:spLocks noGrp="1"/>
          </p:cNvSpPr>
          <p:nvPr>
            <p:ph type="body" sz="quarter" idx="21" hasCustomPrompt="1"/>
          </p:nvPr>
        </p:nvSpPr>
        <p:spPr>
          <a:xfrm>
            <a:off x="6182482" y="482091"/>
            <a:ext cx="5859993" cy="5260088"/>
          </a:xfrm>
          <a:prstGeom prst="rect">
            <a:avLst/>
          </a:prstGeom>
        </p:spPr>
        <p:txBody>
          <a:bodyPr wrap="square" anchor="t">
            <a:noAutofit/>
          </a:bodyPr>
          <a:lstStyle>
            <a:lvl1pPr marL="216000" indent="-216000" algn="l">
              <a:lnSpc>
                <a:spcPts val="2150"/>
              </a:lnSpc>
              <a:buSzTx/>
              <a:buFont typeface="Arial" panose="020B0604020202020204" pitchFamily="34" charset="0"/>
              <a:buChar char="•"/>
              <a:defRPr kumimoji="0" lang="en-GB" sz="1800" b="0" i="0" u="none" strike="noStrike" cap="none" spc="0" normalizeH="0" baseline="0" dirty="0">
                <a:ln>
                  <a:noFill/>
                </a:ln>
                <a:solidFill>
                  <a:schemeClr val="tx1"/>
                </a:solidFill>
                <a:effectLst/>
                <a:uFillTx/>
                <a:latin typeface="Centra No1 Medium" pitchFamily="50" charset="0"/>
                <a:ea typeface="Centra No1 Medium" pitchFamily="50" charset="0"/>
                <a:cs typeface="Centra No1 Medium" pitchFamily="50" charset="0"/>
                <a:sym typeface="Source Sans Pro"/>
              </a:defRPr>
            </a:lvl1pPr>
            <a:lvl2pPr marL="603250" indent="-285750">
              <a:lnSpc>
                <a:spcPts val="1950"/>
              </a:lnSpc>
              <a:buFont typeface="Source Sans Pro" panose="020B0503030403020204" pitchFamily="34" charset="0"/>
              <a:buChar char="-"/>
              <a:defRPr sz="1500">
                <a:solidFill>
                  <a:schemeClr val="tx1"/>
                </a:solidFill>
                <a:latin typeface="Source Sans Pro" panose="020B0503030403020204" pitchFamily="34" charset="0"/>
                <a:ea typeface="Source Sans Pro" panose="020B0503030403020204" pitchFamily="34" charset="0"/>
              </a:defRPr>
            </a:lvl2pPr>
          </a:lstStyle>
          <a:p>
            <a:r>
              <a:rPr lang="en-GB" dirty="0"/>
              <a:t>Bullet 1</a:t>
            </a:r>
          </a:p>
          <a:p>
            <a:pPr lvl="1"/>
            <a:r>
              <a:rPr lang="en-GB" dirty="0"/>
              <a:t>More text goes here, More text goes here, More text goes here, More text goes here, More text goes here, More text goes here</a:t>
            </a:r>
          </a:p>
          <a:p>
            <a:r>
              <a:rPr lang="en-GB" dirty="0"/>
              <a:t>Bullet 2</a:t>
            </a:r>
          </a:p>
          <a:p>
            <a:pPr lvl="1"/>
            <a:r>
              <a:rPr lang="en-GB" dirty="0"/>
              <a:t>More text goes here, More text goes here, More text goes here, More text goes here, More text goes here, More text goes here</a:t>
            </a:r>
          </a:p>
          <a:p>
            <a:r>
              <a:rPr lang="en-GB" dirty="0"/>
              <a:t>Bullet 3</a:t>
            </a:r>
          </a:p>
          <a:p>
            <a:pPr lvl="1"/>
            <a:r>
              <a:rPr lang="en-GB" dirty="0"/>
              <a:t>More text goes here, More text goes here, More text goes here, More text goes here, More text goes here, More text goes here</a:t>
            </a:r>
          </a:p>
          <a:p>
            <a:r>
              <a:rPr lang="en-GB" dirty="0"/>
              <a:t>Bullet 4</a:t>
            </a:r>
          </a:p>
          <a:p>
            <a:pPr lvl="1"/>
            <a:r>
              <a:rPr lang="en-GB" dirty="0"/>
              <a:t>More text goes here, More text goes here, More text goes here, More text goes here, More text goes here, More text goes here</a:t>
            </a:r>
          </a:p>
          <a:p>
            <a:pPr lvl="1"/>
            <a:endParaRPr lang="en-GB" dirty="0"/>
          </a:p>
          <a:p>
            <a:pPr lvl="1"/>
            <a:endParaRPr lang="en-GB" dirty="0"/>
          </a:p>
        </p:txBody>
      </p:sp>
      <p:pic>
        <p:nvPicPr>
          <p:cNvPr id="32" name="Kaltura_shapes_rounds_lightblue.png" descr="Kaltura_shapes_rounds_lightblue.png">
            <a:extLst>
              <a:ext uri="{FF2B5EF4-FFF2-40B4-BE49-F238E27FC236}">
                <a16:creationId xmlns:a16="http://schemas.microsoft.com/office/drawing/2014/main" id="{FB526F47-D6E2-4E39-9028-87D13D2CFB9D}"/>
              </a:ext>
            </a:extLst>
          </p:cNvPr>
          <p:cNvPicPr>
            <a:picLocks noChangeAspect="1"/>
          </p:cNvPicPr>
          <p:nvPr/>
        </p:nvPicPr>
        <p:blipFill rotWithShape="1">
          <a:blip r:embed="rId2"/>
          <a:srcRect l="8935" r="68"/>
          <a:stretch/>
        </p:blipFill>
        <p:spPr>
          <a:xfrm>
            <a:off x="0" y="-591983"/>
            <a:ext cx="6177103" cy="6705146"/>
          </a:xfrm>
          <a:prstGeom prst="rect">
            <a:avLst/>
          </a:prstGeom>
          <a:ln w="12700">
            <a:miter lim="400000"/>
          </a:ln>
        </p:spPr>
      </p:pic>
      <p:sp>
        <p:nvSpPr>
          <p:cNvPr id="36" name="Footer Placeholder 4">
            <a:extLst>
              <a:ext uri="{FF2B5EF4-FFF2-40B4-BE49-F238E27FC236}">
                <a16:creationId xmlns:a16="http://schemas.microsoft.com/office/drawing/2014/main" id="{7A8DB4BE-5693-4936-9318-965FAB8FF14F}"/>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39" name="Slide Number Placeholder 5">
            <a:extLst>
              <a:ext uri="{FF2B5EF4-FFF2-40B4-BE49-F238E27FC236}">
                <a16:creationId xmlns:a16="http://schemas.microsoft.com/office/drawing/2014/main" id="{05A91D2A-74C3-48C9-9C6C-322CC02FF731}"/>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pic>
        <p:nvPicPr>
          <p:cNvPr id="44" name="Kaltura_Logo_Horizontal_White_big_Kaltura_Logo_Horizontal_White.png" descr="Kaltura_Logo_Horizontal_White_big_Kaltura_Logo_Horizontal_White.png">
            <a:extLst>
              <a:ext uri="{FF2B5EF4-FFF2-40B4-BE49-F238E27FC236}">
                <a16:creationId xmlns:a16="http://schemas.microsoft.com/office/drawing/2014/main" id="{5DD4C852-45DA-48B0-99F5-2D7CEFD4DC9D}"/>
              </a:ext>
            </a:extLst>
          </p:cNvPr>
          <p:cNvPicPr>
            <a:picLocks noChangeAspect="1"/>
          </p:cNvPicPr>
          <p:nvPr/>
        </p:nvPicPr>
        <p:blipFill>
          <a:blip r:embed="rId3"/>
          <a:stretch>
            <a:fillRect/>
          </a:stretch>
        </p:blipFill>
        <p:spPr>
          <a:xfrm>
            <a:off x="10753193" y="6335056"/>
            <a:ext cx="1118941" cy="287915"/>
          </a:xfrm>
          <a:prstGeom prst="rect">
            <a:avLst/>
          </a:prstGeom>
          <a:ln w="12700">
            <a:miter lim="400000"/>
          </a:ln>
        </p:spPr>
      </p:pic>
      <p:pic>
        <p:nvPicPr>
          <p:cNvPr id="46" name="gettyimages-589938145-2048x2048 copy.png" descr="gettyimages-589938145-2048x2048 copy.png">
            <a:extLst>
              <a:ext uri="{FF2B5EF4-FFF2-40B4-BE49-F238E27FC236}">
                <a16:creationId xmlns:a16="http://schemas.microsoft.com/office/drawing/2014/main" id="{0AABBA03-12BD-4701-A839-D509FEB0C03B}"/>
              </a:ext>
            </a:extLst>
          </p:cNvPr>
          <p:cNvPicPr>
            <a:picLocks noChangeAspect="1"/>
          </p:cNvPicPr>
          <p:nvPr/>
        </p:nvPicPr>
        <p:blipFill>
          <a:blip r:embed="rId4"/>
          <a:stretch>
            <a:fillRect/>
          </a:stretch>
        </p:blipFill>
        <p:spPr>
          <a:xfrm>
            <a:off x="980004" y="21992"/>
            <a:ext cx="5140152" cy="6858001"/>
          </a:xfrm>
          <a:prstGeom prst="rect">
            <a:avLst/>
          </a:prstGeom>
          <a:ln w="12700">
            <a:miter lim="400000"/>
          </a:ln>
        </p:spPr>
      </p:pic>
      <p:pic>
        <p:nvPicPr>
          <p:cNvPr id="8" name="Kaltura_shapes_rounds_lightblue.png" descr="Kaltura_shapes_rounds_lightblue.png">
            <a:extLst>
              <a:ext uri="{FF2B5EF4-FFF2-40B4-BE49-F238E27FC236}">
                <a16:creationId xmlns:a16="http://schemas.microsoft.com/office/drawing/2014/main" id="{F6EAC5EC-526A-7047-9D7A-0155992D3C99}"/>
              </a:ext>
            </a:extLst>
          </p:cNvPr>
          <p:cNvPicPr>
            <a:picLocks noChangeAspect="1"/>
          </p:cNvPicPr>
          <p:nvPr userDrawn="1"/>
        </p:nvPicPr>
        <p:blipFill rotWithShape="1">
          <a:blip r:embed="rId2"/>
          <a:srcRect l="8935" r="68"/>
          <a:stretch/>
        </p:blipFill>
        <p:spPr>
          <a:xfrm>
            <a:off x="0" y="-591983"/>
            <a:ext cx="6177103" cy="6705146"/>
          </a:xfrm>
          <a:prstGeom prst="rect">
            <a:avLst/>
          </a:prstGeom>
          <a:ln w="12700">
            <a:miter lim="400000"/>
          </a:ln>
        </p:spPr>
      </p:pic>
      <p:pic>
        <p:nvPicPr>
          <p:cNvPr id="10" name="gettyimages-589938145-2048x2048 copy.png" descr="gettyimages-589938145-2048x2048 copy.png">
            <a:extLst>
              <a:ext uri="{FF2B5EF4-FFF2-40B4-BE49-F238E27FC236}">
                <a16:creationId xmlns:a16="http://schemas.microsoft.com/office/drawing/2014/main" id="{777FBA46-D114-7F4F-B988-4ADA88EF7F06}"/>
              </a:ext>
            </a:extLst>
          </p:cNvPr>
          <p:cNvPicPr>
            <a:picLocks noChangeAspect="1"/>
          </p:cNvPicPr>
          <p:nvPr userDrawn="1"/>
        </p:nvPicPr>
        <p:blipFill>
          <a:blip r:embed="rId4"/>
          <a:stretch>
            <a:fillRect/>
          </a:stretch>
        </p:blipFill>
        <p:spPr>
          <a:xfrm>
            <a:off x="980004" y="21992"/>
            <a:ext cx="5140152" cy="6858001"/>
          </a:xfrm>
          <a:prstGeom prst="rect">
            <a:avLst/>
          </a:prstGeom>
          <a:ln w="12700">
            <a:miter lim="400000"/>
          </a:ln>
        </p:spPr>
      </p:pic>
    </p:spTree>
    <p:extLst>
      <p:ext uri="{BB962C8B-B14F-4D97-AF65-F5344CB8AC3E}">
        <p14:creationId xmlns:p14="http://schemas.microsoft.com/office/powerpoint/2010/main" val="3360592798"/>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2_Bullet w/image">
    <p:bg>
      <p:bgPr>
        <a:solidFill>
          <a:schemeClr val="accent2"/>
        </a:solidFill>
        <a:effectLst/>
      </p:bgPr>
    </p:bg>
    <p:spTree>
      <p:nvGrpSpPr>
        <p:cNvPr id="1" name=""/>
        <p:cNvGrpSpPr/>
        <p:nvPr/>
      </p:nvGrpSpPr>
      <p:grpSpPr>
        <a:xfrm>
          <a:off x="0" y="0"/>
          <a:ext cx="0" cy="0"/>
          <a:chOff x="0" y="0"/>
          <a:chExt cx="0" cy="0"/>
        </a:xfrm>
      </p:grpSpPr>
      <p:pic>
        <p:nvPicPr>
          <p:cNvPr id="10" name="Kaltura_shapes_sun_dark turquoise .png" descr="Kaltura_shapes_sun_dark turquoise .png">
            <a:extLst>
              <a:ext uri="{FF2B5EF4-FFF2-40B4-BE49-F238E27FC236}">
                <a16:creationId xmlns:a16="http://schemas.microsoft.com/office/drawing/2014/main" id="{BCECBBCB-3438-4683-B322-2FB0178DA9D6}"/>
              </a:ext>
            </a:extLst>
          </p:cNvPr>
          <p:cNvPicPr>
            <a:picLocks noChangeAspect="1"/>
          </p:cNvPicPr>
          <p:nvPr/>
        </p:nvPicPr>
        <p:blipFill>
          <a:blip r:embed="rId2">
            <a:alphaModFix/>
          </a:blip>
          <a:stretch>
            <a:fillRect/>
          </a:stretch>
        </p:blipFill>
        <p:spPr>
          <a:xfrm>
            <a:off x="6498605" y="883096"/>
            <a:ext cx="5147916" cy="5091808"/>
          </a:xfrm>
          <a:prstGeom prst="rect">
            <a:avLst/>
          </a:prstGeom>
          <a:ln w="12700">
            <a:miter lim="400000"/>
          </a:ln>
        </p:spPr>
      </p:pic>
      <p:pic>
        <p:nvPicPr>
          <p:cNvPr id="3" name="Picture 2" descr="A picture containing person, person, wearing, dark&#10;&#10;Description automatically generated">
            <a:extLst>
              <a:ext uri="{FF2B5EF4-FFF2-40B4-BE49-F238E27FC236}">
                <a16:creationId xmlns:a16="http://schemas.microsoft.com/office/drawing/2014/main" id="{B3617FF6-32A2-460C-BA25-58BA6C928B14}"/>
              </a:ext>
            </a:extLst>
          </p:cNvPr>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5281152" y="286541"/>
            <a:ext cx="8128302" cy="5903917"/>
          </a:xfrm>
          <a:prstGeom prst="rect">
            <a:avLst/>
          </a:prstGeom>
        </p:spPr>
      </p:pic>
      <p:sp>
        <p:nvSpPr>
          <p:cNvPr id="36" name="Footer Placeholder 4">
            <a:extLst>
              <a:ext uri="{FF2B5EF4-FFF2-40B4-BE49-F238E27FC236}">
                <a16:creationId xmlns:a16="http://schemas.microsoft.com/office/drawing/2014/main" id="{7A8DB4BE-5693-4936-9318-965FAB8FF14F}"/>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39" name="Slide Number Placeholder 5">
            <a:extLst>
              <a:ext uri="{FF2B5EF4-FFF2-40B4-BE49-F238E27FC236}">
                <a16:creationId xmlns:a16="http://schemas.microsoft.com/office/drawing/2014/main" id="{05A91D2A-74C3-48C9-9C6C-322CC02FF731}"/>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pic>
        <p:nvPicPr>
          <p:cNvPr id="12" name="Kaltura_Logo_Horizontal_black_big.png" descr="Kaltura_Logo_Horizontal_black_big.png">
            <a:extLst>
              <a:ext uri="{FF2B5EF4-FFF2-40B4-BE49-F238E27FC236}">
                <a16:creationId xmlns:a16="http://schemas.microsoft.com/office/drawing/2014/main" id="{8650744F-2210-40E1-94BC-BB8DEC3610FF}"/>
              </a:ext>
            </a:extLst>
          </p:cNvPr>
          <p:cNvPicPr>
            <a:picLocks noChangeAspect="1"/>
          </p:cNvPicPr>
          <p:nvPr/>
        </p:nvPicPr>
        <p:blipFill>
          <a:blip r:embed="rId4"/>
          <a:srcRect t="54" b="54"/>
          <a:stretch>
            <a:fillRect/>
          </a:stretch>
        </p:blipFill>
        <p:spPr>
          <a:xfrm>
            <a:off x="10753193" y="6335056"/>
            <a:ext cx="1118941" cy="287915"/>
          </a:xfrm>
          <a:prstGeom prst="rect">
            <a:avLst/>
          </a:prstGeom>
          <a:ln w="12700">
            <a:miter lim="400000"/>
          </a:ln>
        </p:spPr>
      </p:pic>
      <p:sp>
        <p:nvSpPr>
          <p:cNvPr id="40" name="text goes here, one to three lines.">
            <a:extLst>
              <a:ext uri="{FF2B5EF4-FFF2-40B4-BE49-F238E27FC236}">
                <a16:creationId xmlns:a16="http://schemas.microsoft.com/office/drawing/2014/main" id="{43BA2EC4-1C58-4AFB-AFB7-0EA08732D838}"/>
              </a:ext>
            </a:extLst>
          </p:cNvPr>
          <p:cNvSpPr txBox="1">
            <a:spLocks noGrp="1"/>
          </p:cNvSpPr>
          <p:nvPr>
            <p:ph type="body" sz="quarter" idx="21" hasCustomPrompt="1"/>
          </p:nvPr>
        </p:nvSpPr>
        <p:spPr>
          <a:xfrm>
            <a:off x="543682" y="482091"/>
            <a:ext cx="5802471" cy="5260088"/>
          </a:xfrm>
          <a:prstGeom prst="rect">
            <a:avLst/>
          </a:prstGeom>
        </p:spPr>
        <p:txBody>
          <a:bodyPr wrap="square" anchor="t">
            <a:noAutofit/>
          </a:bodyPr>
          <a:lstStyle>
            <a:lvl1pPr marL="216000" indent="-216000" algn="l">
              <a:lnSpc>
                <a:spcPts val="2150"/>
              </a:lnSpc>
              <a:buSzTx/>
              <a:buFont typeface="Arial" panose="020B0604020202020204" pitchFamily="34" charset="0"/>
              <a:buChar char="•"/>
              <a:defRPr kumimoji="0" lang="en-GB" sz="1800" b="0" i="0" u="none" strike="noStrike" cap="none" spc="0" normalizeH="0" baseline="0" dirty="0">
                <a:ln>
                  <a:noFill/>
                </a:ln>
                <a:solidFill>
                  <a:schemeClr val="bg1"/>
                </a:solidFill>
                <a:effectLst/>
                <a:uFillTx/>
                <a:latin typeface="Centra No1 Medium" pitchFamily="50" charset="0"/>
                <a:ea typeface="Centra No1 Medium" pitchFamily="50" charset="0"/>
                <a:cs typeface="Centra No1 Medium" pitchFamily="50" charset="0"/>
                <a:sym typeface="Source Sans Pro"/>
              </a:defRPr>
            </a:lvl1pPr>
            <a:lvl2pPr marL="603250" indent="-285750">
              <a:lnSpc>
                <a:spcPts val="1950"/>
              </a:lnSpc>
              <a:buFont typeface="Source Sans Pro" panose="020B0503030403020204" pitchFamily="34" charset="0"/>
              <a:buChar char="-"/>
              <a:defRPr sz="1500">
                <a:solidFill>
                  <a:schemeClr val="bg1"/>
                </a:solidFill>
                <a:latin typeface="Source Sans Pro" panose="020B0503030403020204" pitchFamily="34" charset="0"/>
                <a:ea typeface="Source Sans Pro" panose="020B0503030403020204" pitchFamily="34" charset="0"/>
              </a:defRPr>
            </a:lvl2pPr>
          </a:lstStyle>
          <a:p>
            <a:r>
              <a:rPr lang="en-GB" dirty="0"/>
              <a:t>Bullet 1</a:t>
            </a:r>
          </a:p>
          <a:p>
            <a:pPr lvl="1"/>
            <a:r>
              <a:rPr lang="en-GB" dirty="0"/>
              <a:t>More text goes here, More text goes here, More text goes here, More text goes here, More text goes here, More text goes here</a:t>
            </a:r>
          </a:p>
          <a:p>
            <a:r>
              <a:rPr lang="en-GB" dirty="0"/>
              <a:t>Bullet 2</a:t>
            </a:r>
          </a:p>
          <a:p>
            <a:pPr lvl="1"/>
            <a:r>
              <a:rPr lang="en-GB" dirty="0"/>
              <a:t>More text goes here, More text goes here, More text goes here, More text goes here, More text goes here, More text goes here</a:t>
            </a:r>
          </a:p>
          <a:p>
            <a:r>
              <a:rPr lang="en-GB" dirty="0"/>
              <a:t>Bullet 3</a:t>
            </a:r>
          </a:p>
          <a:p>
            <a:pPr lvl="1"/>
            <a:r>
              <a:rPr lang="en-GB" dirty="0"/>
              <a:t>More text goes here, More text goes here, More text goes here, More text goes here, More text goes here, More text goes here</a:t>
            </a:r>
          </a:p>
          <a:p>
            <a:r>
              <a:rPr lang="en-GB" dirty="0"/>
              <a:t>Bullet 4</a:t>
            </a:r>
          </a:p>
          <a:p>
            <a:pPr lvl="1"/>
            <a:r>
              <a:rPr lang="en-GB" dirty="0"/>
              <a:t>More text goes here, More text goes here, More text goes here, More text goes here, More text goes here, More text goes here</a:t>
            </a:r>
          </a:p>
          <a:p>
            <a:pPr lvl="1"/>
            <a:endParaRPr lang="en-GB" dirty="0"/>
          </a:p>
          <a:p>
            <a:pPr lvl="1"/>
            <a:endParaRPr lang="en-GB" dirty="0"/>
          </a:p>
        </p:txBody>
      </p:sp>
    </p:spTree>
    <p:extLst>
      <p:ext uri="{BB962C8B-B14F-4D97-AF65-F5344CB8AC3E}">
        <p14:creationId xmlns:p14="http://schemas.microsoft.com/office/powerpoint/2010/main" val="2035151087"/>
      </p:ext>
    </p:extLst>
  </p:cSld>
  <p:clrMapOvr>
    <a:masterClrMapping/>
  </p:clrMapOvr>
  <p:transition spd="med"/>
  <p:extLst>
    <p:ext uri="{DCECCB84-F9BA-43D5-87BE-67443E8EF086}">
      <p15:sldGuideLst xmlns:p15="http://schemas.microsoft.com/office/powerpoint/2012/main">
        <p15:guide id="4" pos="3840">
          <p15:clr>
            <a:srgbClr val="00000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Title and Bullet w/image">
    <p:bg>
      <p:bgPr>
        <a:solidFill>
          <a:schemeClr val="tx1"/>
        </a:solidFill>
        <a:effectLst/>
      </p:bgPr>
    </p:bg>
    <p:spTree>
      <p:nvGrpSpPr>
        <p:cNvPr id="1" name=""/>
        <p:cNvGrpSpPr/>
        <p:nvPr/>
      </p:nvGrpSpPr>
      <p:grpSpPr>
        <a:xfrm>
          <a:off x="0" y="0"/>
          <a:ext cx="0" cy="0"/>
          <a:chOff x="0" y="0"/>
          <a:chExt cx="0" cy="0"/>
        </a:xfrm>
      </p:grpSpPr>
      <p:pic>
        <p:nvPicPr>
          <p:cNvPr id="9" name="Kaltura_Logo_Horizontal_ColorSun_BlackText_big.png" descr="Kaltura_Logo_Horizontal_ColorSun_BlackText_big.png">
            <a:extLst>
              <a:ext uri="{FF2B5EF4-FFF2-40B4-BE49-F238E27FC236}">
                <a16:creationId xmlns:a16="http://schemas.microsoft.com/office/drawing/2014/main" id="{A26E9A84-F554-488E-9CC2-246A840187E8}"/>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pic>
        <p:nvPicPr>
          <p:cNvPr id="2" name="hands_together.jpg" descr="hands_together.jpg">
            <a:extLst>
              <a:ext uri="{FF2B5EF4-FFF2-40B4-BE49-F238E27FC236}">
                <a16:creationId xmlns:a16="http://schemas.microsoft.com/office/drawing/2014/main" id="{51573771-51B3-45CC-8BB0-927AEB682948}"/>
              </a:ext>
            </a:extLst>
          </p:cNvPr>
          <p:cNvPicPr>
            <a:picLocks noChangeAspect="1"/>
          </p:cNvPicPr>
          <p:nvPr userDrawn="1"/>
        </p:nvPicPr>
        <p:blipFill rotWithShape="1">
          <a:blip r:embed="rId3"/>
          <a:srcRect l="22411" t="12219" r="27921" b="9022"/>
          <a:stretch/>
        </p:blipFill>
        <p:spPr>
          <a:xfrm>
            <a:off x="0" y="-12254"/>
            <a:ext cx="6104593" cy="6882507"/>
          </a:xfrm>
          <a:prstGeom prst="rect">
            <a:avLst/>
          </a:prstGeom>
          <a:ln w="12700">
            <a:miter lim="400000"/>
          </a:ln>
        </p:spPr>
      </p:pic>
      <p:sp>
        <p:nvSpPr>
          <p:cNvPr id="40" name="text goes here, one to three lines.">
            <a:extLst>
              <a:ext uri="{FF2B5EF4-FFF2-40B4-BE49-F238E27FC236}">
                <a16:creationId xmlns:a16="http://schemas.microsoft.com/office/drawing/2014/main" id="{43BA2EC4-1C58-4AFB-AFB7-0EA08732D838}"/>
              </a:ext>
            </a:extLst>
          </p:cNvPr>
          <p:cNvSpPr txBox="1">
            <a:spLocks noGrp="1"/>
          </p:cNvSpPr>
          <p:nvPr>
            <p:ph type="body" sz="quarter" idx="21" hasCustomPrompt="1"/>
          </p:nvPr>
        </p:nvSpPr>
        <p:spPr>
          <a:xfrm>
            <a:off x="6608388" y="1197862"/>
            <a:ext cx="5248650" cy="5260088"/>
          </a:xfrm>
          <a:prstGeom prst="rect">
            <a:avLst/>
          </a:prstGeom>
        </p:spPr>
        <p:txBody>
          <a:bodyPr wrap="square" anchor="t">
            <a:noAutofit/>
          </a:bodyPr>
          <a:lstStyle>
            <a:lvl1pPr marL="216000" indent="-215900" algn="l">
              <a:lnSpc>
                <a:spcPts val="2150"/>
              </a:lnSpc>
              <a:buClr>
                <a:schemeClr val="bg2"/>
              </a:buClr>
              <a:buSzTx/>
              <a:buFont typeface="Arial" panose="020B0604020202020204" pitchFamily="34" charset="0"/>
              <a:buChar char="•"/>
              <a:defRPr kumimoji="0" lang="en-GB" sz="1800" b="0" i="0" u="none" strike="noStrike" cap="none" spc="0" normalizeH="0" baseline="0" dirty="0">
                <a:ln>
                  <a:noFill/>
                </a:ln>
                <a:solidFill>
                  <a:schemeClr val="bg1"/>
                </a:solidFill>
                <a:effectLst/>
                <a:uFillTx/>
                <a:latin typeface="Centra No1 Medium" pitchFamily="50" charset="0"/>
                <a:ea typeface="Centra No1 Medium" pitchFamily="50" charset="0"/>
                <a:cs typeface="Centra No1 Medium" pitchFamily="50" charset="0"/>
                <a:sym typeface="Source Sans Pro"/>
              </a:defRPr>
            </a:lvl1pPr>
            <a:lvl2pPr marL="603250" indent="-285750">
              <a:lnSpc>
                <a:spcPts val="1950"/>
              </a:lnSpc>
              <a:buFont typeface="Source Sans Pro" panose="020B0503030403020204" pitchFamily="34" charset="0"/>
              <a:buChar char="-"/>
              <a:defRPr sz="1500">
                <a:solidFill>
                  <a:schemeClr val="bg1"/>
                </a:solidFill>
                <a:latin typeface="Source Sans Pro" panose="020B0503030403020204" pitchFamily="34" charset="0"/>
                <a:ea typeface="Source Sans Pro" panose="020B0503030403020204" pitchFamily="34" charset="0"/>
              </a:defRPr>
            </a:lvl2pPr>
          </a:lstStyle>
          <a:p>
            <a:r>
              <a:rPr lang="en-GB" dirty="0"/>
              <a:t>Bullet 1</a:t>
            </a:r>
          </a:p>
          <a:p>
            <a:pPr lvl="1"/>
            <a:r>
              <a:rPr lang="en-GB" dirty="0"/>
              <a:t>More text goes here, More text goes here, More text goes here, More text goes here, More text goes here, More text goes here</a:t>
            </a:r>
          </a:p>
          <a:p>
            <a:r>
              <a:rPr lang="en-GB" dirty="0"/>
              <a:t>Bullet 2</a:t>
            </a:r>
          </a:p>
          <a:p>
            <a:pPr lvl="1"/>
            <a:r>
              <a:rPr lang="en-GB" dirty="0"/>
              <a:t>More text goes here, More text goes here, More text goes here, More text goes here, More text goes here, More text goes here</a:t>
            </a:r>
          </a:p>
          <a:p>
            <a:r>
              <a:rPr lang="en-GB" dirty="0"/>
              <a:t>Bullet 3</a:t>
            </a:r>
          </a:p>
          <a:p>
            <a:pPr lvl="1"/>
            <a:r>
              <a:rPr lang="en-GB" dirty="0"/>
              <a:t>More text goes here, More text goes here, More text goes here, More text goes here, More text goes here, More text goes here</a:t>
            </a:r>
          </a:p>
          <a:p>
            <a:pPr lvl="1"/>
            <a:endParaRPr lang="en-GB" dirty="0"/>
          </a:p>
        </p:txBody>
      </p:sp>
      <p:sp>
        <p:nvSpPr>
          <p:cNvPr id="13" name="Footer Placeholder 4">
            <a:extLst>
              <a:ext uri="{FF2B5EF4-FFF2-40B4-BE49-F238E27FC236}">
                <a16:creationId xmlns:a16="http://schemas.microsoft.com/office/drawing/2014/main" id="{D0CAF65C-0EBD-4342-9500-BC993D6527F9}"/>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4" name="Slide Number Placeholder 5">
            <a:extLst>
              <a:ext uri="{FF2B5EF4-FFF2-40B4-BE49-F238E27FC236}">
                <a16:creationId xmlns:a16="http://schemas.microsoft.com/office/drawing/2014/main" id="{A6E82B41-46B5-477A-B667-924FE9511837}"/>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4" name="Title 3">
            <a:extLst>
              <a:ext uri="{FF2B5EF4-FFF2-40B4-BE49-F238E27FC236}">
                <a16:creationId xmlns:a16="http://schemas.microsoft.com/office/drawing/2014/main" id="{F373937C-D956-4B55-9E27-7694EDE8C676}"/>
              </a:ext>
            </a:extLst>
          </p:cNvPr>
          <p:cNvSpPr>
            <a:spLocks noGrp="1"/>
          </p:cNvSpPr>
          <p:nvPr>
            <p:ph type="title"/>
          </p:nvPr>
        </p:nvSpPr>
        <p:spPr>
          <a:xfrm>
            <a:off x="6608388" y="419100"/>
            <a:ext cx="5248650" cy="336340"/>
          </a:xfrm>
        </p:spPr>
        <p:txBody>
          <a:bodyPr/>
          <a:lstStyle/>
          <a:p>
            <a:r>
              <a:rPr lang="en-US"/>
              <a:t>Click to edit Master title style</a:t>
            </a:r>
          </a:p>
        </p:txBody>
      </p:sp>
    </p:spTree>
    <p:extLst>
      <p:ext uri="{BB962C8B-B14F-4D97-AF65-F5344CB8AC3E}">
        <p14:creationId xmlns:p14="http://schemas.microsoft.com/office/powerpoint/2010/main" val="2952506703"/>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4_Bullet w/image">
    <p:bg>
      <p:bgPr>
        <a:solidFill>
          <a:schemeClr val="tx1"/>
        </a:solidFill>
        <a:effectLst/>
      </p:bgPr>
    </p:bg>
    <p:spTree>
      <p:nvGrpSpPr>
        <p:cNvPr id="1" name=""/>
        <p:cNvGrpSpPr/>
        <p:nvPr/>
      </p:nvGrpSpPr>
      <p:grpSpPr>
        <a:xfrm>
          <a:off x="0" y="0"/>
          <a:ext cx="0" cy="0"/>
          <a:chOff x="0" y="0"/>
          <a:chExt cx="0" cy="0"/>
        </a:xfrm>
      </p:grpSpPr>
      <p:pic>
        <p:nvPicPr>
          <p:cNvPr id="2" name="hands_together.jpg" descr="hands_together.jpg">
            <a:extLst>
              <a:ext uri="{FF2B5EF4-FFF2-40B4-BE49-F238E27FC236}">
                <a16:creationId xmlns:a16="http://schemas.microsoft.com/office/drawing/2014/main" id="{6CEF914A-575F-4AB5-97C8-5B33EDF85FDC}"/>
              </a:ext>
            </a:extLst>
          </p:cNvPr>
          <p:cNvPicPr>
            <a:picLocks noChangeAspect="1"/>
          </p:cNvPicPr>
          <p:nvPr userDrawn="1"/>
        </p:nvPicPr>
        <p:blipFill rotWithShape="1">
          <a:blip r:embed="rId2"/>
          <a:srcRect l="22411" t="12219" r="27921" b="9022"/>
          <a:stretch/>
        </p:blipFill>
        <p:spPr>
          <a:xfrm>
            <a:off x="0" y="-12254"/>
            <a:ext cx="6104593" cy="6882507"/>
          </a:xfrm>
          <a:prstGeom prst="rect">
            <a:avLst/>
          </a:prstGeom>
          <a:ln w="12700">
            <a:miter lim="400000"/>
          </a:ln>
        </p:spPr>
      </p:pic>
      <p:sp>
        <p:nvSpPr>
          <p:cNvPr id="40" name="text goes here, one to three lines.">
            <a:extLst>
              <a:ext uri="{FF2B5EF4-FFF2-40B4-BE49-F238E27FC236}">
                <a16:creationId xmlns:a16="http://schemas.microsoft.com/office/drawing/2014/main" id="{43BA2EC4-1C58-4AFB-AFB7-0EA08732D838}"/>
              </a:ext>
            </a:extLst>
          </p:cNvPr>
          <p:cNvSpPr txBox="1">
            <a:spLocks noGrp="1"/>
          </p:cNvSpPr>
          <p:nvPr>
            <p:ph type="body" sz="quarter" idx="21" hasCustomPrompt="1"/>
          </p:nvPr>
        </p:nvSpPr>
        <p:spPr>
          <a:xfrm>
            <a:off x="6635693" y="702562"/>
            <a:ext cx="5236441" cy="5260088"/>
          </a:xfrm>
          <a:prstGeom prst="rect">
            <a:avLst/>
          </a:prstGeom>
        </p:spPr>
        <p:txBody>
          <a:bodyPr wrap="square" anchor="t">
            <a:noAutofit/>
          </a:bodyPr>
          <a:lstStyle>
            <a:lvl1pPr marL="216000" indent="-216000" algn="l">
              <a:lnSpc>
                <a:spcPts val="2150"/>
              </a:lnSpc>
              <a:buClr>
                <a:schemeClr val="bg2"/>
              </a:buClr>
              <a:buSzTx/>
              <a:buFont typeface="Arial" panose="020B0604020202020204" pitchFamily="34" charset="0"/>
              <a:buChar char="•"/>
              <a:defRPr kumimoji="0" lang="en-GB" sz="1800" b="0" i="0" u="none" strike="noStrike" cap="none" spc="0" normalizeH="0" baseline="0" dirty="0">
                <a:ln>
                  <a:noFill/>
                </a:ln>
                <a:solidFill>
                  <a:schemeClr val="bg1"/>
                </a:solidFill>
                <a:effectLst/>
                <a:uFillTx/>
                <a:latin typeface="Centra No1 Medium" pitchFamily="50" charset="0"/>
                <a:ea typeface="Centra No1 Medium" pitchFamily="50" charset="0"/>
                <a:cs typeface="Centra No1 Medium" pitchFamily="50" charset="0"/>
                <a:sym typeface="Source Sans Pro"/>
              </a:defRPr>
            </a:lvl1pPr>
            <a:lvl2pPr marL="603250" indent="-285750">
              <a:lnSpc>
                <a:spcPts val="1950"/>
              </a:lnSpc>
              <a:buFont typeface="Source Sans Pro" panose="020B0503030403020204" pitchFamily="34" charset="0"/>
              <a:buChar char="-"/>
              <a:defRPr lang="en-GB" sz="1500" b="0" i="0" u="none" strike="noStrike" cap="none" spc="0" baseline="0" dirty="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2pPr>
          </a:lstStyle>
          <a:p>
            <a:r>
              <a:rPr lang="en-GB" dirty="0"/>
              <a:t>Bullet 1</a:t>
            </a:r>
          </a:p>
          <a:p>
            <a:pPr lvl="1"/>
            <a:r>
              <a:rPr lang="en-GB" dirty="0"/>
              <a:t>More text goes here, More text goes here, More text goes here, More text goes here, More text goes here </a:t>
            </a:r>
          </a:p>
          <a:p>
            <a:r>
              <a:rPr lang="en-GB" dirty="0"/>
              <a:t>Bullet 2</a:t>
            </a:r>
          </a:p>
          <a:p>
            <a:pPr lvl="1"/>
            <a:r>
              <a:rPr lang="en-GB" dirty="0"/>
              <a:t>More text goes here, More text goes here, More text goes here, More text goes here, More text goes here</a:t>
            </a:r>
          </a:p>
          <a:p>
            <a:r>
              <a:rPr lang="en-GB" dirty="0"/>
              <a:t>Bullet 3</a:t>
            </a:r>
          </a:p>
          <a:p>
            <a:pPr lvl="1"/>
            <a:r>
              <a:rPr lang="en-GB" dirty="0"/>
              <a:t>More text goes here, More text goes here, More text goes here, More text goes here, More text goes here</a:t>
            </a:r>
          </a:p>
          <a:p>
            <a:r>
              <a:rPr lang="en-GB" dirty="0"/>
              <a:t>Bullet 4</a:t>
            </a:r>
          </a:p>
          <a:p>
            <a:pPr lvl="1"/>
            <a:r>
              <a:rPr lang="en-GB" dirty="0"/>
              <a:t>More text goes here, More text goes here, More text goes here, More text goes here, More text goes here</a:t>
            </a:r>
          </a:p>
        </p:txBody>
      </p:sp>
      <p:pic>
        <p:nvPicPr>
          <p:cNvPr id="44" name="Kaltura_Logo_Horizontal_White_big_Kaltura_Logo_Horizontal_White.png" descr="Kaltura_Logo_Horizontal_White_big_Kaltura_Logo_Horizontal_White.png">
            <a:extLst>
              <a:ext uri="{FF2B5EF4-FFF2-40B4-BE49-F238E27FC236}">
                <a16:creationId xmlns:a16="http://schemas.microsoft.com/office/drawing/2014/main" id="{5DD4C852-45DA-48B0-99F5-2D7CEFD4DC9D}"/>
              </a:ext>
            </a:extLst>
          </p:cNvPr>
          <p:cNvPicPr>
            <a:picLocks noChangeAspect="1"/>
          </p:cNvPicPr>
          <p:nvPr/>
        </p:nvPicPr>
        <p:blipFill>
          <a:blip r:embed="rId3"/>
          <a:stretch>
            <a:fillRect/>
          </a:stretch>
        </p:blipFill>
        <p:spPr>
          <a:xfrm>
            <a:off x="10753193" y="6335056"/>
            <a:ext cx="1118941" cy="287915"/>
          </a:xfrm>
          <a:prstGeom prst="rect">
            <a:avLst/>
          </a:prstGeom>
          <a:ln w="12700">
            <a:miter lim="400000"/>
          </a:ln>
        </p:spPr>
      </p:pic>
      <p:pic>
        <p:nvPicPr>
          <p:cNvPr id="9" name="Kaltura_Logo_Horizontal_ColorSun_BlackText_big.png" descr="Kaltura_Logo_Horizontal_ColorSun_BlackText_big.png">
            <a:extLst>
              <a:ext uri="{FF2B5EF4-FFF2-40B4-BE49-F238E27FC236}">
                <a16:creationId xmlns:a16="http://schemas.microsoft.com/office/drawing/2014/main" id="{A26E9A84-F554-488E-9CC2-246A840187E8}"/>
              </a:ext>
            </a:extLst>
          </p:cNvPr>
          <p:cNvPicPr>
            <a:picLocks noChangeAspect="1"/>
          </p:cNvPicPr>
          <p:nvPr userDrawn="1"/>
        </p:nvPicPr>
        <p:blipFill>
          <a:blip r:embed="rId4"/>
          <a:stretch>
            <a:fillRect/>
          </a:stretch>
        </p:blipFill>
        <p:spPr>
          <a:xfrm>
            <a:off x="10753193" y="6335056"/>
            <a:ext cx="1118941" cy="287915"/>
          </a:xfrm>
          <a:prstGeom prst="rect">
            <a:avLst/>
          </a:prstGeom>
          <a:ln w="12700">
            <a:miter lim="400000"/>
          </a:ln>
        </p:spPr>
      </p:pic>
      <p:sp>
        <p:nvSpPr>
          <p:cNvPr id="13" name="Footer Placeholder 4">
            <a:extLst>
              <a:ext uri="{FF2B5EF4-FFF2-40B4-BE49-F238E27FC236}">
                <a16:creationId xmlns:a16="http://schemas.microsoft.com/office/drawing/2014/main" id="{DD1FED1C-2696-4B11-8888-3F6AAC3FDC3C}"/>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4" name="Slide Number Placeholder 5">
            <a:extLst>
              <a:ext uri="{FF2B5EF4-FFF2-40B4-BE49-F238E27FC236}">
                <a16:creationId xmlns:a16="http://schemas.microsoft.com/office/drawing/2014/main" id="{FF0DEB49-D3CF-44C3-901C-CC324D13FD63}"/>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1883618057"/>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Quote">
    <p:bg>
      <p:bgPr>
        <a:solidFill>
          <a:schemeClr val="accent6"/>
        </a:solidFill>
        <a:effectLst/>
      </p:bgPr>
    </p:bg>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8E8640DB-CFA4-4C1F-B095-5264933942F8}"/>
              </a:ext>
            </a:extLst>
          </p:cNvPr>
          <p:cNvSpPr>
            <a:spLocks noGrp="1"/>
          </p:cNvSpPr>
          <p:nvPr>
            <p:ph type="pic" sz="quarter" idx="26" hasCustomPrompt="1"/>
          </p:nvPr>
        </p:nvSpPr>
        <p:spPr>
          <a:xfrm>
            <a:off x="8458953" y="4123082"/>
            <a:ext cx="1742400" cy="453600"/>
          </a:xfrm>
          <a:prstGeom prst="rect">
            <a:avLst/>
          </a:prstGeom>
        </p:spPr>
        <p:txBody>
          <a:bodyPr/>
          <a:lstStyle>
            <a:lvl1pPr marL="0" indent="0" algn="ctr">
              <a:buNone/>
              <a:defRPr sz="1600">
                <a:solidFill>
                  <a:schemeClr val="tx1"/>
                </a:solidFill>
              </a:defRPr>
            </a:lvl1pPr>
          </a:lstStyle>
          <a:p>
            <a:r>
              <a:rPr lang="en-GB" dirty="0"/>
              <a:t>Insert here logo</a:t>
            </a:r>
            <a:endParaRPr lang="en-US" dirty="0"/>
          </a:p>
        </p:txBody>
      </p:sp>
      <p:sp>
        <p:nvSpPr>
          <p:cNvPr id="19" name="text goes here, one to three lines.">
            <a:extLst>
              <a:ext uri="{FF2B5EF4-FFF2-40B4-BE49-F238E27FC236}">
                <a16:creationId xmlns:a16="http://schemas.microsoft.com/office/drawing/2014/main" id="{FE2DC51F-3BFF-464C-9FD0-CC6ADA109078}"/>
              </a:ext>
            </a:extLst>
          </p:cNvPr>
          <p:cNvSpPr txBox="1">
            <a:spLocks noGrp="1"/>
          </p:cNvSpPr>
          <p:nvPr>
            <p:ph type="body" sz="quarter" idx="13" hasCustomPrompt="1"/>
          </p:nvPr>
        </p:nvSpPr>
        <p:spPr>
          <a:xfrm>
            <a:off x="5057734" y="1518013"/>
            <a:ext cx="5770058" cy="2323713"/>
          </a:xfrm>
          <a:prstGeom prst="rect">
            <a:avLst/>
          </a:prstGeom>
        </p:spPr>
        <p:txBody>
          <a:bodyPr wrap="square" anchor="t">
            <a:spAutoFit/>
          </a:bodyPr>
          <a:lstStyle>
            <a:lvl1pPr marL="0" indent="0" algn="l">
              <a:lnSpc>
                <a:spcPts val="2900"/>
              </a:lnSpc>
              <a:buSzTx/>
              <a:buNone/>
              <a:defRPr kumimoji="0" lang="en-GB" sz="2600" b="0" i="0" u="none" strike="noStrike" cap="none" spc="0" normalizeH="0" baseline="0" dirty="0">
                <a:ln>
                  <a:noFill/>
                </a:ln>
                <a:solidFill>
                  <a:srgbClr val="FFFFFF"/>
                </a:solidFill>
                <a:effectLst/>
                <a:uFillTx/>
                <a:latin typeface="Centra No1 Medium" pitchFamily="50" charset="0"/>
                <a:ea typeface="Centra No1 Medium" pitchFamily="50" charset="0"/>
                <a:cs typeface="Centra No1 Medium" pitchFamily="50" charset="0"/>
                <a:sym typeface="Source Sans Pro"/>
              </a:defRPr>
            </a:lvl1pPr>
          </a:lstStyle>
          <a:p>
            <a:r>
              <a:rPr lang="en-GB" dirty="0"/>
              <a:t>Here comes a quote from a customer, talking about Kaltura. 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a:t>
            </a:r>
          </a:p>
        </p:txBody>
      </p:sp>
      <p:sp>
        <p:nvSpPr>
          <p:cNvPr id="13" name="“">
            <a:extLst>
              <a:ext uri="{FF2B5EF4-FFF2-40B4-BE49-F238E27FC236}">
                <a16:creationId xmlns:a16="http://schemas.microsoft.com/office/drawing/2014/main" id="{5582ED47-AB29-4263-928A-3781F1913BFB}"/>
              </a:ext>
            </a:extLst>
          </p:cNvPr>
          <p:cNvSpPr txBox="1"/>
          <p:nvPr userDrawn="1"/>
        </p:nvSpPr>
        <p:spPr>
          <a:xfrm>
            <a:off x="5154279" y="1107233"/>
            <a:ext cx="414323" cy="6924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nSpc>
                <a:spcPts val="9900"/>
              </a:lnSpc>
              <a:defRPr sz="9000">
                <a:latin typeface="+mn-lt"/>
                <a:ea typeface="+mn-ea"/>
                <a:cs typeface="+mn-cs"/>
                <a:sym typeface="Centra No1 Bold"/>
              </a:defRPr>
            </a:lvl1pPr>
          </a:lstStyle>
          <a:p>
            <a:pPr defTabSz="412750">
              <a:lnSpc>
                <a:spcPts val="4950"/>
              </a:lnSpc>
            </a:pPr>
            <a:r>
              <a:rPr sz="4500" dirty="0">
                <a:latin typeface="Centra No1 Bold"/>
                <a:ea typeface="Centra No1 Bold"/>
              </a:rPr>
              <a:t>“</a:t>
            </a:r>
          </a:p>
        </p:txBody>
      </p:sp>
      <p:pic>
        <p:nvPicPr>
          <p:cNvPr id="15" name="Kaltura_Logo_Horizontal_White_big_Kaltura_Logo_Horizontal_White.png" descr="Kaltura_Logo_Horizontal_White_big_Kaltura_Logo_Horizontal_White.png">
            <a:extLst>
              <a:ext uri="{FF2B5EF4-FFF2-40B4-BE49-F238E27FC236}">
                <a16:creationId xmlns:a16="http://schemas.microsoft.com/office/drawing/2014/main" id="{EBA6937B-F1DB-485E-BB2F-F23FA16C34F4}"/>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pic>
        <p:nvPicPr>
          <p:cNvPr id="16" name="Kaltura_shapes_sun_orange.png" descr="Kaltura_shapes_sun_orange.png">
            <a:extLst>
              <a:ext uri="{FF2B5EF4-FFF2-40B4-BE49-F238E27FC236}">
                <a16:creationId xmlns:a16="http://schemas.microsoft.com/office/drawing/2014/main" id="{A685105B-0BA9-46C2-8820-F125A73D08DF}"/>
              </a:ext>
            </a:extLst>
          </p:cNvPr>
          <p:cNvPicPr>
            <a:picLocks noChangeAspect="1"/>
          </p:cNvPicPr>
          <p:nvPr userDrawn="1"/>
        </p:nvPicPr>
        <p:blipFill rotWithShape="1">
          <a:blip r:embed="rId3"/>
          <a:srcRect l="21371" b="16367"/>
          <a:stretch/>
        </p:blipFill>
        <p:spPr>
          <a:xfrm>
            <a:off x="0" y="2175811"/>
            <a:ext cx="4438518" cy="4669490"/>
          </a:xfrm>
          <a:prstGeom prst="rect">
            <a:avLst/>
          </a:prstGeom>
          <a:ln w="12700">
            <a:miter lim="400000"/>
          </a:ln>
        </p:spPr>
      </p:pic>
      <p:sp>
        <p:nvSpPr>
          <p:cNvPr id="20" name="Footer Placeholder 4">
            <a:extLst>
              <a:ext uri="{FF2B5EF4-FFF2-40B4-BE49-F238E27FC236}">
                <a16:creationId xmlns:a16="http://schemas.microsoft.com/office/drawing/2014/main" id="{FEC982D1-73FC-491E-BE56-5311DF6C6E9E}"/>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21" name="Slide Number Placeholder 5">
            <a:extLst>
              <a:ext uri="{FF2B5EF4-FFF2-40B4-BE49-F238E27FC236}">
                <a16:creationId xmlns:a16="http://schemas.microsoft.com/office/drawing/2014/main" id="{36F5B05C-2116-47C2-B863-D6F3B73B22A1}"/>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22" name="text goes here, of one or two lines.">
            <a:extLst>
              <a:ext uri="{FF2B5EF4-FFF2-40B4-BE49-F238E27FC236}">
                <a16:creationId xmlns:a16="http://schemas.microsoft.com/office/drawing/2014/main" id="{AD1AC9E7-EB9A-448A-BFD8-72A760E0EFFD}"/>
              </a:ext>
            </a:extLst>
          </p:cNvPr>
          <p:cNvSpPr txBox="1">
            <a:spLocks noGrp="1"/>
          </p:cNvSpPr>
          <p:nvPr>
            <p:ph type="body" sz="quarter" idx="18" hasCustomPrompt="1"/>
          </p:nvPr>
        </p:nvSpPr>
        <p:spPr>
          <a:xfrm>
            <a:off x="5057734" y="4113148"/>
            <a:ext cx="2663338" cy="582660"/>
          </a:xfrm>
          <a:prstGeom prst="rect">
            <a:avLst/>
          </a:prstGeom>
        </p:spPr>
        <p:txBody>
          <a:bodyPr wrap="square" anchor="t">
            <a:spAutoFit/>
          </a:bodyPr>
          <a:lstStyle>
            <a:lvl1pPr marL="0" indent="0">
              <a:lnSpc>
                <a:spcPts val="1900"/>
              </a:lnSpc>
              <a:buSzTx/>
              <a:buNone/>
              <a:defRPr sz="1600">
                <a:solidFill>
                  <a:schemeClr val="tx1"/>
                </a:solidFill>
                <a:latin typeface="+mj-lt"/>
                <a:ea typeface="Centra No1 Medium" pitchFamily="50" charset="0"/>
              </a:defRPr>
            </a:lvl1pPr>
          </a:lstStyle>
          <a:p>
            <a:r>
              <a:rPr lang="en-GB" dirty="0"/>
              <a:t>Name</a:t>
            </a:r>
          </a:p>
          <a:p>
            <a:r>
              <a:rPr lang="en-GB" dirty="0"/>
              <a:t>Title description</a:t>
            </a:r>
          </a:p>
        </p:txBody>
      </p:sp>
    </p:spTree>
    <p:extLst>
      <p:ext uri="{BB962C8B-B14F-4D97-AF65-F5344CB8AC3E}">
        <p14:creationId xmlns:p14="http://schemas.microsoft.com/office/powerpoint/2010/main" val="1179387402"/>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6_Title slide w/ video">
    <p:spTree>
      <p:nvGrpSpPr>
        <p:cNvPr id="1" name=""/>
        <p:cNvGrpSpPr/>
        <p:nvPr/>
      </p:nvGrpSpPr>
      <p:grpSpPr>
        <a:xfrm>
          <a:off x="0" y="0"/>
          <a:ext cx="0" cy="0"/>
          <a:chOff x="0" y="0"/>
          <a:chExt cx="0" cy="0"/>
        </a:xfrm>
      </p:grpSpPr>
      <p:pic>
        <p:nvPicPr>
          <p:cNvPr id="2" name="gate_slide_tv_2">
            <a:hlinkClick r:id="" action="ppaction://media"/>
            <a:extLst>
              <a:ext uri="{FF2B5EF4-FFF2-40B4-BE49-F238E27FC236}">
                <a16:creationId xmlns:a16="http://schemas.microsoft.com/office/drawing/2014/main" id="{9F0A994B-9AB5-4321-A6A5-73A8C5EBBB3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8" name="Kaltura_Logo_Horizontal_White_big_Kaltura_Logo_Horizontal_White.png" descr="Kaltura_Logo_Horizontal_White_big_Kaltura_Logo_Horizontal_White.png">
            <a:extLst>
              <a:ext uri="{FF2B5EF4-FFF2-40B4-BE49-F238E27FC236}">
                <a16:creationId xmlns:a16="http://schemas.microsoft.com/office/drawing/2014/main" id="{7E73211C-406D-4430-AA5F-0AEA094701D2}"/>
              </a:ext>
            </a:extLst>
          </p:cNvPr>
          <p:cNvPicPr>
            <a:picLocks noChangeAspect="1"/>
          </p:cNvPicPr>
          <p:nvPr userDrawn="1"/>
        </p:nvPicPr>
        <p:blipFill>
          <a:blip r:embed="rId5"/>
          <a:stretch>
            <a:fillRect/>
          </a:stretch>
        </p:blipFill>
        <p:spPr>
          <a:xfrm>
            <a:off x="614867" y="813818"/>
            <a:ext cx="1509513" cy="388413"/>
          </a:xfrm>
          <a:prstGeom prst="rect">
            <a:avLst/>
          </a:prstGeom>
          <a:ln w="12700">
            <a:miter lim="400000"/>
          </a:ln>
        </p:spPr>
      </p:pic>
      <p:sp>
        <p:nvSpPr>
          <p:cNvPr id="4" name="Presentation title">
            <a:extLst>
              <a:ext uri="{FF2B5EF4-FFF2-40B4-BE49-F238E27FC236}">
                <a16:creationId xmlns:a16="http://schemas.microsoft.com/office/drawing/2014/main" id="{840E5651-83E0-4E3D-A14E-C354A6E3CC90}"/>
              </a:ext>
            </a:extLst>
          </p:cNvPr>
          <p:cNvSpPr txBox="1">
            <a:spLocks noGrp="1"/>
          </p:cNvSpPr>
          <p:nvPr>
            <p:ph type="title" hasCustomPrompt="1"/>
          </p:nvPr>
        </p:nvSpPr>
        <p:spPr>
          <a:xfrm>
            <a:off x="483300" y="2146201"/>
            <a:ext cx="5612700" cy="812899"/>
          </a:xfrm>
          <a:prstGeom prst="rect">
            <a:avLst/>
          </a:prstGeom>
        </p:spPr>
        <p:txBody>
          <a:bodyPr anchor="t">
            <a:noAutofit/>
          </a:bodyPr>
          <a:lstStyle>
            <a:lvl1pPr>
              <a:lnSpc>
                <a:spcPts val="4950"/>
              </a:lnSpc>
              <a:defRPr sz="4500">
                <a:solidFill>
                  <a:schemeClr val="tx1"/>
                </a:solidFill>
                <a:latin typeface="+mj-lt"/>
              </a:defRPr>
            </a:lvl1pPr>
          </a:lstStyle>
          <a:p>
            <a:r>
              <a:rPr lang="en-US" dirty="0"/>
              <a:t>Presentation title</a:t>
            </a:r>
            <a:endParaRPr dirty="0"/>
          </a:p>
        </p:txBody>
      </p:sp>
      <p:sp>
        <p:nvSpPr>
          <p:cNvPr id="14" name="Text Placeholder 13">
            <a:extLst>
              <a:ext uri="{FF2B5EF4-FFF2-40B4-BE49-F238E27FC236}">
                <a16:creationId xmlns:a16="http://schemas.microsoft.com/office/drawing/2014/main" id="{5F0BB121-6DCA-495A-8EC9-6D371CA213CC}"/>
              </a:ext>
            </a:extLst>
          </p:cNvPr>
          <p:cNvSpPr>
            <a:spLocks noGrp="1"/>
          </p:cNvSpPr>
          <p:nvPr>
            <p:ph type="body" sz="quarter" idx="10" hasCustomPrompt="1"/>
          </p:nvPr>
        </p:nvSpPr>
        <p:spPr>
          <a:xfrm>
            <a:off x="523385" y="4797326"/>
            <a:ext cx="1112532" cy="298450"/>
          </a:xfrm>
          <a:prstGeom prst="rect">
            <a:avLst/>
          </a:prstGeom>
        </p:spPr>
        <p:txBody>
          <a:bodyPr/>
          <a:lstStyle>
            <a:lvl1pPr marL="0" indent="0">
              <a:buNone/>
              <a:defRPr sz="1500">
                <a:solidFill>
                  <a:schemeClr val="tx1"/>
                </a:solidFill>
                <a:latin typeface="+mj-lt"/>
              </a:defRPr>
            </a:lvl1pPr>
            <a:lvl2pPr>
              <a:defRPr sz="1600"/>
            </a:lvl2pPr>
            <a:lvl3pPr>
              <a:defRPr sz="1600"/>
            </a:lvl3pPr>
            <a:lvl4pPr>
              <a:defRPr sz="1600"/>
            </a:lvl4pPr>
            <a:lvl5pPr>
              <a:defRPr sz="1600"/>
            </a:lvl5pPr>
          </a:lstStyle>
          <a:p>
            <a:pPr lvl="0"/>
            <a:r>
              <a:rPr lang="en-GB" dirty="0"/>
              <a:t>July 2020</a:t>
            </a:r>
            <a:endParaRPr lang="en-US" dirty="0"/>
          </a:p>
        </p:txBody>
      </p:sp>
      <p:sp>
        <p:nvSpPr>
          <p:cNvPr id="15" name="Text Placeholder 13">
            <a:extLst>
              <a:ext uri="{FF2B5EF4-FFF2-40B4-BE49-F238E27FC236}">
                <a16:creationId xmlns:a16="http://schemas.microsoft.com/office/drawing/2014/main" id="{2B33C97A-F635-4A59-A570-1C73F53375E7}"/>
              </a:ext>
            </a:extLst>
          </p:cNvPr>
          <p:cNvSpPr>
            <a:spLocks noGrp="1"/>
          </p:cNvSpPr>
          <p:nvPr>
            <p:ph type="body" sz="quarter" idx="11" hasCustomPrompt="1"/>
          </p:nvPr>
        </p:nvSpPr>
        <p:spPr>
          <a:xfrm>
            <a:off x="530135" y="5091708"/>
            <a:ext cx="2637324" cy="298450"/>
          </a:xfrm>
          <a:prstGeom prst="rect">
            <a:avLst/>
          </a:prstGeom>
        </p:spPr>
        <p:txBody>
          <a:bodyPr/>
          <a:lstStyle>
            <a:lvl1pPr marL="0" indent="0">
              <a:buNone/>
              <a:defRPr sz="1500">
                <a:solidFill>
                  <a:schemeClr val="tx1"/>
                </a:solidFill>
                <a:latin typeface="+mj-lt"/>
              </a:defRPr>
            </a:lvl1pPr>
            <a:lvl2pPr>
              <a:defRPr sz="1600"/>
            </a:lvl2pPr>
            <a:lvl3pPr>
              <a:defRPr sz="1600"/>
            </a:lvl3pPr>
            <a:lvl4pPr>
              <a:defRPr sz="1600"/>
            </a:lvl4pPr>
            <a:lvl5pPr>
              <a:defRPr sz="1600"/>
            </a:lvl5pPr>
          </a:lstStyle>
          <a:p>
            <a:pPr lvl="0"/>
            <a:r>
              <a:rPr lang="en-GB" dirty="0"/>
              <a:t>Asaf Yaniv  |  Lisa Bennett</a:t>
            </a:r>
          </a:p>
        </p:txBody>
      </p:sp>
      <p:sp>
        <p:nvSpPr>
          <p:cNvPr id="22" name="Footer Placeholder 4">
            <a:extLst>
              <a:ext uri="{FF2B5EF4-FFF2-40B4-BE49-F238E27FC236}">
                <a16:creationId xmlns:a16="http://schemas.microsoft.com/office/drawing/2014/main" id="{BC5A1506-A650-4C6C-99CD-C456A3826615}"/>
              </a:ext>
            </a:extLst>
          </p:cNvPr>
          <p:cNvSpPr>
            <a:spLocks noGrp="1"/>
          </p:cNvSpPr>
          <p:nvPr>
            <p:ph type="ftr" sz="quarter" idx="3"/>
          </p:nvPr>
        </p:nvSpPr>
        <p:spPr>
          <a:xfrm>
            <a:off x="731037" y="6351587"/>
            <a:ext cx="1097756" cy="365125"/>
          </a:xfrm>
          <a:prstGeom prst="rect">
            <a:avLst/>
          </a:prstGeom>
          <a:noFill/>
        </p:spPr>
        <p:txBody>
          <a:bodyPr vert="horz" lIns="91440" tIns="45720" rIns="91440" bIns="45720" rtlCol="0" anchor="ctr"/>
          <a:lstStyle>
            <a:lvl1pPr algn="ctr">
              <a:defRPr sz="1000">
                <a:solidFill>
                  <a:schemeClr val="tx1">
                    <a:tint val="75000"/>
                  </a:schemeClr>
                </a:solidFill>
              </a:defRPr>
            </a:lvl1pPr>
          </a:lstStyle>
          <a:p>
            <a:r>
              <a:rPr lang="en-US"/>
              <a:t>- Confidential -</a:t>
            </a:r>
            <a:endParaRPr lang="en-US" dirty="0"/>
          </a:p>
        </p:txBody>
      </p:sp>
      <p:sp>
        <p:nvSpPr>
          <p:cNvPr id="23" name="Slide Number Placeholder 5">
            <a:extLst>
              <a:ext uri="{FF2B5EF4-FFF2-40B4-BE49-F238E27FC236}">
                <a16:creationId xmlns:a16="http://schemas.microsoft.com/office/drawing/2014/main" id="{BDCF61EB-2D6F-4049-823A-7427B55391C3}"/>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2E75CB79-8733-4231-A645-59CFF2055464}" type="slidenum">
              <a:rPr lang="en-US" smtClean="0"/>
              <a:pPr/>
              <a:t>‹#›</a:t>
            </a:fld>
            <a:endParaRPr lang="en-US" dirty="0"/>
          </a:p>
        </p:txBody>
      </p:sp>
      <p:sp>
        <p:nvSpPr>
          <p:cNvPr id="11" name="Subtitle 2">
            <a:extLst>
              <a:ext uri="{FF2B5EF4-FFF2-40B4-BE49-F238E27FC236}">
                <a16:creationId xmlns:a16="http://schemas.microsoft.com/office/drawing/2014/main" id="{71E5CDBD-CDAC-4BFF-8C14-55D26E0DC9E6}"/>
              </a:ext>
            </a:extLst>
          </p:cNvPr>
          <p:cNvSpPr>
            <a:spLocks noGrp="1"/>
          </p:cNvSpPr>
          <p:nvPr>
            <p:ph type="subTitle" idx="1" hasCustomPrompt="1"/>
          </p:nvPr>
        </p:nvSpPr>
        <p:spPr>
          <a:xfrm>
            <a:off x="538827" y="2989361"/>
            <a:ext cx="4876800" cy="528241"/>
          </a:xfrm>
          <a:prstGeom prst="rect">
            <a:avLst/>
          </a:prstGeom>
        </p:spPr>
        <p:txBody>
          <a:bodyPr/>
          <a:lstStyle>
            <a:lvl1pPr marL="0" indent="0" algn="l">
              <a:buNone/>
              <a:defRPr lang="en-US" sz="2200" b="0" i="0" u="none" strike="noStrike" cap="none" spc="0" baseline="0" dirty="0" smtClean="0">
                <a:solidFill>
                  <a:schemeClr val="tx1"/>
                </a:solidFill>
                <a:uFillTx/>
                <a:latin typeface="Centra No1"/>
                <a:ea typeface="Centra No1"/>
                <a:cs typeface="Centra No1"/>
                <a:sym typeface="Centra No1"/>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This is a cover slide with video</a:t>
            </a:r>
          </a:p>
        </p:txBody>
      </p:sp>
    </p:spTree>
    <p:extLst>
      <p:ext uri="{BB962C8B-B14F-4D97-AF65-F5344CB8AC3E}">
        <p14:creationId xmlns:p14="http://schemas.microsoft.com/office/powerpoint/2010/main" val="383877367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1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2_Quote">
    <p:bg>
      <p:bgPr>
        <a:solidFill>
          <a:schemeClr val="accent6"/>
        </a:solidFill>
        <a:effectLst/>
      </p:bgPr>
    </p:bg>
    <p:spTree>
      <p:nvGrpSpPr>
        <p:cNvPr id="1" name=""/>
        <p:cNvGrpSpPr/>
        <p:nvPr/>
      </p:nvGrpSpPr>
      <p:grpSpPr>
        <a:xfrm>
          <a:off x="0" y="0"/>
          <a:ext cx="0" cy="0"/>
          <a:chOff x="0" y="0"/>
          <a:chExt cx="0" cy="0"/>
        </a:xfrm>
      </p:grpSpPr>
      <p:sp>
        <p:nvSpPr>
          <p:cNvPr id="8" name="Picture Placeholder 4">
            <a:extLst>
              <a:ext uri="{FF2B5EF4-FFF2-40B4-BE49-F238E27FC236}">
                <a16:creationId xmlns:a16="http://schemas.microsoft.com/office/drawing/2014/main" id="{1B4E893E-387C-4471-B480-3A1DFEBD6719}"/>
              </a:ext>
            </a:extLst>
          </p:cNvPr>
          <p:cNvSpPr>
            <a:spLocks noGrp="1"/>
          </p:cNvSpPr>
          <p:nvPr>
            <p:ph type="pic" sz="quarter" idx="26" hasCustomPrompt="1"/>
          </p:nvPr>
        </p:nvSpPr>
        <p:spPr>
          <a:xfrm>
            <a:off x="8458953" y="4123082"/>
            <a:ext cx="1742400" cy="453600"/>
          </a:xfrm>
          <a:prstGeom prst="rect">
            <a:avLst/>
          </a:prstGeom>
        </p:spPr>
        <p:txBody>
          <a:bodyPr/>
          <a:lstStyle>
            <a:lvl1pPr marL="0" indent="0" algn="ctr">
              <a:buNone/>
              <a:defRPr sz="1600">
                <a:solidFill>
                  <a:schemeClr val="tx1"/>
                </a:solidFill>
              </a:defRPr>
            </a:lvl1pPr>
          </a:lstStyle>
          <a:p>
            <a:r>
              <a:rPr lang="en-GB" dirty="0"/>
              <a:t>Insert here logo</a:t>
            </a:r>
            <a:endParaRPr lang="en-US" dirty="0"/>
          </a:p>
        </p:txBody>
      </p:sp>
      <p:sp>
        <p:nvSpPr>
          <p:cNvPr id="19" name="text goes here, one to three lines.">
            <a:extLst>
              <a:ext uri="{FF2B5EF4-FFF2-40B4-BE49-F238E27FC236}">
                <a16:creationId xmlns:a16="http://schemas.microsoft.com/office/drawing/2014/main" id="{FE2DC51F-3BFF-464C-9FD0-CC6ADA109078}"/>
              </a:ext>
            </a:extLst>
          </p:cNvPr>
          <p:cNvSpPr txBox="1">
            <a:spLocks noGrp="1"/>
          </p:cNvSpPr>
          <p:nvPr>
            <p:ph type="body" sz="quarter" idx="13" hasCustomPrompt="1"/>
          </p:nvPr>
        </p:nvSpPr>
        <p:spPr>
          <a:xfrm>
            <a:off x="5057734" y="1518013"/>
            <a:ext cx="5770058" cy="2323713"/>
          </a:xfrm>
          <a:prstGeom prst="rect">
            <a:avLst/>
          </a:prstGeom>
        </p:spPr>
        <p:txBody>
          <a:bodyPr wrap="square" anchor="t">
            <a:spAutoFit/>
          </a:bodyPr>
          <a:lstStyle>
            <a:lvl1pPr marL="0" indent="0" algn="l">
              <a:lnSpc>
                <a:spcPts val="2900"/>
              </a:lnSpc>
              <a:buSzTx/>
              <a:buNone/>
              <a:defRPr kumimoji="0" lang="en-GB" sz="2600" b="0" i="0" u="none" strike="noStrike" cap="none" spc="0" normalizeH="0" baseline="0" dirty="0">
                <a:ln>
                  <a:noFill/>
                </a:ln>
                <a:solidFill>
                  <a:srgbClr val="FFFFFF"/>
                </a:solidFill>
                <a:effectLst/>
                <a:uFillTx/>
                <a:latin typeface="Centra No1 Medium" pitchFamily="50" charset="0"/>
                <a:ea typeface="Centra No1 Medium" pitchFamily="50" charset="0"/>
                <a:cs typeface="Centra No1 Medium" pitchFamily="50" charset="0"/>
                <a:sym typeface="Source Sans Pro"/>
              </a:defRPr>
            </a:lvl1pPr>
          </a:lstStyle>
          <a:p>
            <a:r>
              <a:rPr lang="en-GB" dirty="0"/>
              <a:t>Here comes a quote from a customer, talking about Kaltura. 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a:t>
            </a:r>
          </a:p>
        </p:txBody>
      </p:sp>
      <p:sp>
        <p:nvSpPr>
          <p:cNvPr id="13" name="“">
            <a:extLst>
              <a:ext uri="{FF2B5EF4-FFF2-40B4-BE49-F238E27FC236}">
                <a16:creationId xmlns:a16="http://schemas.microsoft.com/office/drawing/2014/main" id="{5582ED47-AB29-4263-928A-3781F1913BFB}"/>
              </a:ext>
            </a:extLst>
          </p:cNvPr>
          <p:cNvSpPr txBox="1"/>
          <p:nvPr/>
        </p:nvSpPr>
        <p:spPr>
          <a:xfrm>
            <a:off x="5154279" y="1107233"/>
            <a:ext cx="414323" cy="6924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nSpc>
                <a:spcPts val="9900"/>
              </a:lnSpc>
              <a:defRPr sz="9000">
                <a:latin typeface="+mn-lt"/>
                <a:ea typeface="+mn-ea"/>
                <a:cs typeface="+mn-cs"/>
                <a:sym typeface="Centra No1 Bold"/>
              </a:defRPr>
            </a:lvl1pPr>
          </a:lstStyle>
          <a:p>
            <a:pPr defTabSz="412750">
              <a:lnSpc>
                <a:spcPts val="4950"/>
              </a:lnSpc>
            </a:pPr>
            <a:r>
              <a:rPr sz="4500" dirty="0">
                <a:latin typeface="Centra No1 Bold"/>
                <a:ea typeface="Centra No1 Bold"/>
              </a:rPr>
              <a:t>“</a:t>
            </a:r>
          </a:p>
        </p:txBody>
      </p:sp>
      <p:pic>
        <p:nvPicPr>
          <p:cNvPr id="15" name="Kaltura_Logo_Horizontal_White_big_Kaltura_Logo_Horizontal_White.png" descr="Kaltura_Logo_Horizontal_White_big_Kaltura_Logo_Horizontal_White.png">
            <a:extLst>
              <a:ext uri="{FF2B5EF4-FFF2-40B4-BE49-F238E27FC236}">
                <a16:creationId xmlns:a16="http://schemas.microsoft.com/office/drawing/2014/main" id="{EBA6937B-F1DB-485E-BB2F-F23FA16C34F4}"/>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pic>
        <p:nvPicPr>
          <p:cNvPr id="16" name="Kaltura_shapes_sun_orange.png" descr="Kaltura_shapes_sun_orange.png">
            <a:extLst>
              <a:ext uri="{FF2B5EF4-FFF2-40B4-BE49-F238E27FC236}">
                <a16:creationId xmlns:a16="http://schemas.microsoft.com/office/drawing/2014/main" id="{A685105B-0BA9-46C2-8820-F125A73D08DF}"/>
              </a:ext>
            </a:extLst>
          </p:cNvPr>
          <p:cNvPicPr>
            <a:picLocks noChangeAspect="1"/>
          </p:cNvPicPr>
          <p:nvPr userDrawn="1"/>
        </p:nvPicPr>
        <p:blipFill rotWithShape="1">
          <a:blip r:embed="rId3"/>
          <a:srcRect l="21371" b="16367"/>
          <a:stretch/>
        </p:blipFill>
        <p:spPr>
          <a:xfrm>
            <a:off x="0" y="2188511"/>
            <a:ext cx="4438518" cy="4669490"/>
          </a:xfrm>
          <a:prstGeom prst="rect">
            <a:avLst/>
          </a:prstGeom>
          <a:ln w="12700">
            <a:miter lim="400000"/>
          </a:ln>
        </p:spPr>
      </p:pic>
      <p:sp>
        <p:nvSpPr>
          <p:cNvPr id="14" name="Footer Placeholder 4">
            <a:extLst>
              <a:ext uri="{FF2B5EF4-FFF2-40B4-BE49-F238E27FC236}">
                <a16:creationId xmlns:a16="http://schemas.microsoft.com/office/drawing/2014/main" id="{D0D9561A-F7CD-45B4-8E34-BC061D97161F}"/>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20" name="Slide Number Placeholder 5">
            <a:extLst>
              <a:ext uri="{FF2B5EF4-FFF2-40B4-BE49-F238E27FC236}">
                <a16:creationId xmlns:a16="http://schemas.microsoft.com/office/drawing/2014/main" id="{DB10FB1D-6963-4084-85A6-DF9135399470}"/>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21" name="text goes here, of one or two lines.">
            <a:extLst>
              <a:ext uri="{FF2B5EF4-FFF2-40B4-BE49-F238E27FC236}">
                <a16:creationId xmlns:a16="http://schemas.microsoft.com/office/drawing/2014/main" id="{F27692C9-18DB-42D2-AACA-F759E62C67FD}"/>
              </a:ext>
            </a:extLst>
          </p:cNvPr>
          <p:cNvSpPr txBox="1">
            <a:spLocks noGrp="1"/>
          </p:cNvSpPr>
          <p:nvPr>
            <p:ph type="body" sz="quarter" idx="18" hasCustomPrompt="1"/>
          </p:nvPr>
        </p:nvSpPr>
        <p:spPr>
          <a:xfrm>
            <a:off x="5057734" y="4113148"/>
            <a:ext cx="2663338" cy="582660"/>
          </a:xfrm>
          <a:prstGeom prst="rect">
            <a:avLst/>
          </a:prstGeom>
        </p:spPr>
        <p:txBody>
          <a:bodyPr wrap="square" anchor="t">
            <a:spAutoFit/>
          </a:bodyPr>
          <a:lstStyle>
            <a:lvl1pPr marL="0" indent="0">
              <a:lnSpc>
                <a:spcPts val="1900"/>
              </a:lnSpc>
              <a:buSzTx/>
              <a:buNone/>
              <a:defRPr sz="1600">
                <a:solidFill>
                  <a:schemeClr val="tx1"/>
                </a:solidFill>
                <a:latin typeface="+mj-lt"/>
                <a:ea typeface="Centra No1 Medium" pitchFamily="50" charset="0"/>
              </a:defRPr>
            </a:lvl1pPr>
          </a:lstStyle>
          <a:p>
            <a:r>
              <a:rPr lang="en-GB" dirty="0"/>
              <a:t>Name</a:t>
            </a:r>
          </a:p>
          <a:p>
            <a:r>
              <a:rPr lang="en-GB" dirty="0"/>
              <a:t>Title description</a:t>
            </a:r>
          </a:p>
        </p:txBody>
      </p:sp>
    </p:spTree>
    <p:extLst>
      <p:ext uri="{BB962C8B-B14F-4D97-AF65-F5344CB8AC3E}">
        <p14:creationId xmlns:p14="http://schemas.microsoft.com/office/powerpoint/2010/main" val="1053133390"/>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Quote">
    <p:bg>
      <p:bgPr>
        <a:solidFill>
          <a:schemeClr val="tx2"/>
        </a:solidFill>
        <a:effectLst/>
      </p:bgPr>
    </p:bg>
    <p:spTree>
      <p:nvGrpSpPr>
        <p:cNvPr id="1" name=""/>
        <p:cNvGrpSpPr/>
        <p:nvPr/>
      </p:nvGrpSpPr>
      <p:grpSpPr>
        <a:xfrm>
          <a:off x="0" y="0"/>
          <a:ext cx="0" cy="0"/>
          <a:chOff x="0" y="0"/>
          <a:chExt cx="0" cy="0"/>
        </a:xfrm>
      </p:grpSpPr>
      <p:sp>
        <p:nvSpPr>
          <p:cNvPr id="32" name="Picture Placeholder 4">
            <a:extLst>
              <a:ext uri="{FF2B5EF4-FFF2-40B4-BE49-F238E27FC236}">
                <a16:creationId xmlns:a16="http://schemas.microsoft.com/office/drawing/2014/main" id="{CA6A6F75-49BE-4C65-97B0-5A12DB1FA9F6}"/>
              </a:ext>
            </a:extLst>
          </p:cNvPr>
          <p:cNvSpPr>
            <a:spLocks noGrp="1"/>
          </p:cNvSpPr>
          <p:nvPr>
            <p:ph type="pic" sz="quarter" idx="29" hasCustomPrompt="1"/>
          </p:nvPr>
        </p:nvSpPr>
        <p:spPr>
          <a:xfrm>
            <a:off x="7923274" y="4323261"/>
            <a:ext cx="1742400" cy="453600"/>
          </a:xfrm>
          <a:prstGeom prst="rect">
            <a:avLst/>
          </a:prstGeom>
        </p:spPr>
        <p:txBody>
          <a:bodyPr/>
          <a:lstStyle>
            <a:lvl1pPr marL="0" indent="0" algn="ctr">
              <a:buNone/>
              <a:defRPr sz="1600">
                <a:solidFill>
                  <a:schemeClr val="bg1"/>
                </a:solidFill>
              </a:defRPr>
            </a:lvl1pPr>
          </a:lstStyle>
          <a:p>
            <a:r>
              <a:rPr lang="en-GB" dirty="0"/>
              <a:t>Insert here logo</a:t>
            </a:r>
            <a:endParaRPr lang="en-US" dirty="0"/>
          </a:p>
        </p:txBody>
      </p:sp>
      <p:sp>
        <p:nvSpPr>
          <p:cNvPr id="29" name="Picture Placeholder 4">
            <a:extLst>
              <a:ext uri="{FF2B5EF4-FFF2-40B4-BE49-F238E27FC236}">
                <a16:creationId xmlns:a16="http://schemas.microsoft.com/office/drawing/2014/main" id="{FF827E01-62C4-4B38-88C5-0203F746480A}"/>
              </a:ext>
            </a:extLst>
          </p:cNvPr>
          <p:cNvSpPr>
            <a:spLocks noGrp="1"/>
          </p:cNvSpPr>
          <p:nvPr>
            <p:ph type="pic" sz="quarter" idx="26" hasCustomPrompt="1"/>
          </p:nvPr>
        </p:nvSpPr>
        <p:spPr>
          <a:xfrm>
            <a:off x="3578320" y="4328038"/>
            <a:ext cx="1742400" cy="453600"/>
          </a:xfrm>
          <a:prstGeom prst="rect">
            <a:avLst/>
          </a:prstGeom>
        </p:spPr>
        <p:txBody>
          <a:bodyPr/>
          <a:lstStyle>
            <a:lvl1pPr marL="0" indent="0" algn="ctr">
              <a:buNone/>
              <a:defRPr sz="1600">
                <a:solidFill>
                  <a:schemeClr val="bg1"/>
                </a:solidFill>
              </a:defRPr>
            </a:lvl1pPr>
          </a:lstStyle>
          <a:p>
            <a:r>
              <a:rPr lang="en-GB" dirty="0"/>
              <a:t>Insert here logo</a:t>
            </a:r>
            <a:endParaRPr lang="en-US" dirty="0"/>
          </a:p>
        </p:txBody>
      </p:sp>
      <p:sp>
        <p:nvSpPr>
          <p:cNvPr id="27" name="text goes here, one to three lines.">
            <a:extLst>
              <a:ext uri="{FF2B5EF4-FFF2-40B4-BE49-F238E27FC236}">
                <a16:creationId xmlns:a16="http://schemas.microsoft.com/office/drawing/2014/main" id="{4BCF8E87-226D-40F7-809C-5E201863B57D}"/>
              </a:ext>
            </a:extLst>
          </p:cNvPr>
          <p:cNvSpPr txBox="1">
            <a:spLocks noGrp="1"/>
          </p:cNvSpPr>
          <p:nvPr>
            <p:ph type="body" sz="quarter" idx="13" hasCustomPrompt="1"/>
          </p:nvPr>
        </p:nvSpPr>
        <p:spPr>
          <a:xfrm>
            <a:off x="3471245" y="1467213"/>
            <a:ext cx="3753350" cy="2060629"/>
          </a:xfrm>
          <a:prstGeom prst="rect">
            <a:avLst/>
          </a:prstGeom>
        </p:spPr>
        <p:txBody>
          <a:bodyPr wrap="square" anchor="t">
            <a:spAutoFit/>
          </a:bodyPr>
          <a:lstStyle>
            <a:lvl1pPr marL="0" indent="0" algn="l">
              <a:lnSpc>
                <a:spcPts val="2150"/>
              </a:lnSpc>
              <a:buSzTx/>
              <a:buNone/>
              <a:defRPr kumimoji="0" lang="en-GB" sz="1800" b="0" i="0" u="none" strike="noStrike" cap="none" spc="0" normalizeH="0" baseline="0" dirty="0">
                <a:ln>
                  <a:noFill/>
                </a:ln>
                <a:solidFill>
                  <a:schemeClr val="bg1"/>
                </a:solidFill>
                <a:effectLst/>
                <a:uFillTx/>
                <a:latin typeface="+mn-lt"/>
                <a:ea typeface="Centra No1 Medium" pitchFamily="50" charset="0"/>
                <a:cs typeface="Centra No1 Medium" pitchFamily="50" charset="0"/>
                <a:sym typeface="Source Sans Pro"/>
              </a:defRPr>
            </a:lvl1pPr>
          </a:lstStyle>
          <a:p>
            <a:r>
              <a:rPr lang="en-GB" dirty="0"/>
              <a:t>Here comes a quote from a customer, talking about Kaltura. 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a:t>
            </a:r>
            <a:r>
              <a:rPr lang="en-US" sz="1800" dirty="0"/>
              <a:t> Ut </a:t>
            </a:r>
            <a:r>
              <a:rPr lang="en-US" sz="1800" dirty="0" err="1"/>
              <a:t>enim</a:t>
            </a:r>
            <a:r>
              <a:rPr lang="en-US" sz="1800" dirty="0"/>
              <a:t> ad minim </a:t>
            </a:r>
            <a:r>
              <a:rPr lang="en-US" sz="1800" dirty="0" err="1"/>
              <a:t>veniam</a:t>
            </a:r>
            <a:r>
              <a:rPr lang="en-US" sz="1800" dirty="0"/>
              <a:t>, </a:t>
            </a:r>
            <a:r>
              <a:rPr lang="en-US" sz="1800" dirty="0" err="1"/>
              <a:t>quis</a:t>
            </a:r>
            <a:r>
              <a:rPr lang="en-US" sz="1800" dirty="0"/>
              <a:t>.</a:t>
            </a:r>
            <a:r>
              <a:rPr lang="en-GB" dirty="0"/>
              <a:t> </a:t>
            </a:r>
          </a:p>
        </p:txBody>
      </p:sp>
      <p:pic>
        <p:nvPicPr>
          <p:cNvPr id="10" name="Kaltura_shapes_sun_orange.png" descr="Kaltura_shapes_sun_orange.png">
            <a:extLst>
              <a:ext uri="{FF2B5EF4-FFF2-40B4-BE49-F238E27FC236}">
                <a16:creationId xmlns:a16="http://schemas.microsoft.com/office/drawing/2014/main" id="{448F75D5-AD98-4DD9-B827-E33722DABE7B}"/>
              </a:ext>
            </a:extLst>
          </p:cNvPr>
          <p:cNvPicPr>
            <a:picLocks noChangeAspect="1"/>
          </p:cNvPicPr>
          <p:nvPr userDrawn="1"/>
        </p:nvPicPr>
        <p:blipFill rotWithShape="1">
          <a:blip r:embed="rId2"/>
          <a:srcRect l="41844" b="27968"/>
          <a:stretch/>
        </p:blipFill>
        <p:spPr>
          <a:xfrm>
            <a:off x="0" y="2836211"/>
            <a:ext cx="3282818" cy="4021790"/>
          </a:xfrm>
          <a:prstGeom prst="rect">
            <a:avLst/>
          </a:prstGeom>
          <a:ln w="12700">
            <a:miter lim="400000"/>
          </a:ln>
        </p:spPr>
      </p:pic>
      <p:sp>
        <p:nvSpPr>
          <p:cNvPr id="12" name="“">
            <a:extLst>
              <a:ext uri="{FF2B5EF4-FFF2-40B4-BE49-F238E27FC236}">
                <a16:creationId xmlns:a16="http://schemas.microsoft.com/office/drawing/2014/main" id="{141957A6-91EF-44C6-8C21-8D81AF493576}"/>
              </a:ext>
            </a:extLst>
          </p:cNvPr>
          <p:cNvSpPr txBox="1"/>
          <p:nvPr userDrawn="1"/>
        </p:nvSpPr>
        <p:spPr>
          <a:xfrm>
            <a:off x="3554079" y="1107233"/>
            <a:ext cx="414323" cy="6924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nSpc>
                <a:spcPts val="9900"/>
              </a:lnSpc>
              <a:defRPr sz="9000">
                <a:solidFill>
                  <a:srgbClr val="000000"/>
                </a:solidFill>
                <a:latin typeface="+mn-lt"/>
                <a:ea typeface="+mn-ea"/>
                <a:cs typeface="+mn-cs"/>
                <a:sym typeface="Centra No1 Bold"/>
              </a:defRPr>
            </a:lvl1pPr>
          </a:lstStyle>
          <a:p>
            <a:pPr defTabSz="412750">
              <a:lnSpc>
                <a:spcPts val="4950"/>
              </a:lnSpc>
            </a:pPr>
            <a:r>
              <a:rPr sz="4500" dirty="0">
                <a:solidFill>
                  <a:schemeClr val="bg1"/>
                </a:solidFill>
                <a:latin typeface="Centra No1 Bold"/>
                <a:ea typeface="Centra No1 Bold"/>
              </a:rPr>
              <a:t>“</a:t>
            </a:r>
          </a:p>
        </p:txBody>
      </p:sp>
      <p:sp>
        <p:nvSpPr>
          <p:cNvPr id="23" name="“">
            <a:extLst>
              <a:ext uri="{FF2B5EF4-FFF2-40B4-BE49-F238E27FC236}">
                <a16:creationId xmlns:a16="http://schemas.microsoft.com/office/drawing/2014/main" id="{8DE3F3BD-D646-4C34-BFD6-5B01D5D99FD5}"/>
              </a:ext>
            </a:extLst>
          </p:cNvPr>
          <p:cNvSpPr txBox="1"/>
          <p:nvPr/>
        </p:nvSpPr>
        <p:spPr>
          <a:xfrm>
            <a:off x="7910179" y="1107233"/>
            <a:ext cx="414323" cy="6924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nSpc>
                <a:spcPts val="9900"/>
              </a:lnSpc>
              <a:defRPr sz="9000">
                <a:solidFill>
                  <a:srgbClr val="000000"/>
                </a:solidFill>
                <a:latin typeface="+mn-lt"/>
                <a:ea typeface="+mn-ea"/>
                <a:cs typeface="+mn-cs"/>
                <a:sym typeface="Centra No1 Bold"/>
              </a:defRPr>
            </a:lvl1pPr>
          </a:lstStyle>
          <a:p>
            <a:pPr defTabSz="412750">
              <a:lnSpc>
                <a:spcPts val="4950"/>
              </a:lnSpc>
            </a:pPr>
            <a:r>
              <a:rPr sz="4500">
                <a:solidFill>
                  <a:schemeClr val="bg1"/>
                </a:solidFill>
                <a:latin typeface="Centra No1 Bold"/>
                <a:ea typeface="Centra No1 Bold"/>
              </a:rPr>
              <a:t>“</a:t>
            </a:r>
          </a:p>
        </p:txBody>
      </p:sp>
      <p:pic>
        <p:nvPicPr>
          <p:cNvPr id="26" name="Kaltura_Logo_Horizontal_black_big.png" descr="Kaltura_Logo_Horizontal_black_big.png">
            <a:extLst>
              <a:ext uri="{FF2B5EF4-FFF2-40B4-BE49-F238E27FC236}">
                <a16:creationId xmlns:a16="http://schemas.microsoft.com/office/drawing/2014/main" id="{106F4292-DF48-4BEC-A66D-00CDEB5384C7}"/>
              </a:ext>
            </a:extLst>
          </p:cNvPr>
          <p:cNvPicPr>
            <a:picLocks noChangeAspect="1"/>
          </p:cNvPicPr>
          <p:nvPr/>
        </p:nvPicPr>
        <p:blipFill>
          <a:blip r:embed="rId3"/>
          <a:srcRect t="54" b="54"/>
          <a:stretch>
            <a:fillRect/>
          </a:stretch>
        </p:blipFill>
        <p:spPr>
          <a:xfrm>
            <a:off x="10753193" y="6335056"/>
            <a:ext cx="1118941" cy="287915"/>
          </a:xfrm>
          <a:prstGeom prst="rect">
            <a:avLst/>
          </a:prstGeom>
          <a:ln w="12700">
            <a:miter lim="400000"/>
          </a:ln>
        </p:spPr>
      </p:pic>
      <p:sp>
        <p:nvSpPr>
          <p:cNvPr id="30" name="text goes here, one to three lines.">
            <a:extLst>
              <a:ext uri="{FF2B5EF4-FFF2-40B4-BE49-F238E27FC236}">
                <a16:creationId xmlns:a16="http://schemas.microsoft.com/office/drawing/2014/main" id="{A8243F22-7A8A-4FDB-84B6-F464FA12351D}"/>
              </a:ext>
            </a:extLst>
          </p:cNvPr>
          <p:cNvSpPr txBox="1">
            <a:spLocks noGrp="1"/>
          </p:cNvSpPr>
          <p:nvPr>
            <p:ph type="body" sz="quarter" idx="27" hasCustomPrompt="1"/>
          </p:nvPr>
        </p:nvSpPr>
        <p:spPr>
          <a:xfrm>
            <a:off x="7816199" y="1462436"/>
            <a:ext cx="3753350" cy="2060629"/>
          </a:xfrm>
          <a:prstGeom prst="rect">
            <a:avLst/>
          </a:prstGeom>
        </p:spPr>
        <p:txBody>
          <a:bodyPr wrap="square" anchor="t">
            <a:spAutoFit/>
          </a:bodyPr>
          <a:lstStyle>
            <a:lvl1pPr marL="0" indent="0" algn="l">
              <a:lnSpc>
                <a:spcPts val="2150"/>
              </a:lnSpc>
              <a:buSzTx/>
              <a:buNone/>
              <a:defRPr kumimoji="0" lang="en-GB" sz="1800" b="0" i="0" u="none" strike="noStrike" cap="none" spc="0" normalizeH="0" baseline="0" dirty="0">
                <a:ln>
                  <a:noFill/>
                </a:ln>
                <a:solidFill>
                  <a:schemeClr val="bg1"/>
                </a:solidFill>
                <a:effectLst/>
                <a:uFillTx/>
                <a:latin typeface="+mn-lt"/>
                <a:ea typeface="Centra No1 Medium" pitchFamily="50" charset="0"/>
                <a:cs typeface="Centra No1 Medium" pitchFamily="50" charset="0"/>
                <a:sym typeface="Source Sans Pro"/>
              </a:defRPr>
            </a:lvl1pPr>
          </a:lstStyle>
          <a:p>
            <a:r>
              <a:rPr lang="en-GB" dirty="0"/>
              <a:t>Here comes a quote from a customer, talking about Kaltura. 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a:t>
            </a:r>
            <a:r>
              <a:rPr lang="en-US" sz="1800" dirty="0"/>
              <a:t> Ut </a:t>
            </a:r>
            <a:r>
              <a:rPr lang="en-US" sz="1800" dirty="0" err="1"/>
              <a:t>enim</a:t>
            </a:r>
            <a:r>
              <a:rPr lang="en-US" sz="1800" dirty="0"/>
              <a:t> ad minim </a:t>
            </a:r>
            <a:r>
              <a:rPr lang="en-US" sz="1800" dirty="0" err="1"/>
              <a:t>veniam</a:t>
            </a:r>
            <a:r>
              <a:rPr lang="en-US" sz="1800" dirty="0"/>
              <a:t>, </a:t>
            </a:r>
            <a:r>
              <a:rPr lang="en-US" sz="1800" dirty="0" err="1"/>
              <a:t>quis</a:t>
            </a:r>
            <a:r>
              <a:rPr lang="en-US" sz="1800" dirty="0"/>
              <a:t>.</a:t>
            </a:r>
            <a:r>
              <a:rPr lang="en-GB" dirty="0"/>
              <a:t> </a:t>
            </a:r>
          </a:p>
        </p:txBody>
      </p:sp>
      <p:sp>
        <p:nvSpPr>
          <p:cNvPr id="33" name="Footer Placeholder 4">
            <a:extLst>
              <a:ext uri="{FF2B5EF4-FFF2-40B4-BE49-F238E27FC236}">
                <a16:creationId xmlns:a16="http://schemas.microsoft.com/office/drawing/2014/main" id="{C60F2380-AC2F-49C6-9C18-F7BAD2CAC1AA}"/>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34" name="Slide Number Placeholder 5">
            <a:extLst>
              <a:ext uri="{FF2B5EF4-FFF2-40B4-BE49-F238E27FC236}">
                <a16:creationId xmlns:a16="http://schemas.microsoft.com/office/drawing/2014/main" id="{A9B6F8FE-FB83-4B1C-A170-DCA59F5D63D6}"/>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35" name="text goes here, of one or two lines.">
            <a:extLst>
              <a:ext uri="{FF2B5EF4-FFF2-40B4-BE49-F238E27FC236}">
                <a16:creationId xmlns:a16="http://schemas.microsoft.com/office/drawing/2014/main" id="{E97185CF-C421-40B2-AC67-27BF38A9DD23}"/>
              </a:ext>
            </a:extLst>
          </p:cNvPr>
          <p:cNvSpPr txBox="1">
            <a:spLocks noGrp="1"/>
          </p:cNvSpPr>
          <p:nvPr>
            <p:ph type="body" sz="quarter" idx="18" hasCustomPrompt="1"/>
          </p:nvPr>
        </p:nvSpPr>
        <p:spPr>
          <a:xfrm>
            <a:off x="3471245" y="3642386"/>
            <a:ext cx="2663338" cy="582660"/>
          </a:xfrm>
          <a:prstGeom prst="rect">
            <a:avLst/>
          </a:prstGeom>
        </p:spPr>
        <p:txBody>
          <a:bodyPr wrap="square" anchor="t">
            <a:spAutoFit/>
          </a:bodyPr>
          <a:lstStyle>
            <a:lvl1pPr marL="0" indent="0">
              <a:lnSpc>
                <a:spcPts val="1900"/>
              </a:lnSpc>
              <a:buSzTx/>
              <a:buNone/>
              <a:defRPr sz="1600">
                <a:solidFill>
                  <a:schemeClr val="bg1"/>
                </a:solidFill>
                <a:latin typeface="+mj-lt"/>
                <a:ea typeface="Centra No1 Medium" pitchFamily="50" charset="0"/>
              </a:defRPr>
            </a:lvl1pPr>
          </a:lstStyle>
          <a:p>
            <a:r>
              <a:rPr lang="en-GB" dirty="0"/>
              <a:t>Name</a:t>
            </a:r>
          </a:p>
          <a:p>
            <a:r>
              <a:rPr lang="en-GB" dirty="0"/>
              <a:t>Title description</a:t>
            </a:r>
          </a:p>
        </p:txBody>
      </p:sp>
      <p:sp>
        <p:nvSpPr>
          <p:cNvPr id="36" name="text goes here, of one or two lines.">
            <a:extLst>
              <a:ext uri="{FF2B5EF4-FFF2-40B4-BE49-F238E27FC236}">
                <a16:creationId xmlns:a16="http://schemas.microsoft.com/office/drawing/2014/main" id="{0C4D2FB4-0E4E-4C27-A01D-A3682041A125}"/>
              </a:ext>
            </a:extLst>
          </p:cNvPr>
          <p:cNvSpPr txBox="1">
            <a:spLocks noGrp="1"/>
          </p:cNvSpPr>
          <p:nvPr>
            <p:ph type="body" sz="quarter" idx="30" hasCustomPrompt="1"/>
          </p:nvPr>
        </p:nvSpPr>
        <p:spPr>
          <a:xfrm>
            <a:off x="7812219" y="3644088"/>
            <a:ext cx="2663338" cy="582660"/>
          </a:xfrm>
          <a:prstGeom prst="rect">
            <a:avLst/>
          </a:prstGeom>
        </p:spPr>
        <p:txBody>
          <a:bodyPr wrap="square" anchor="t">
            <a:spAutoFit/>
          </a:bodyPr>
          <a:lstStyle>
            <a:lvl1pPr marL="0" indent="0">
              <a:lnSpc>
                <a:spcPts val="1900"/>
              </a:lnSpc>
              <a:buSzTx/>
              <a:buNone/>
              <a:defRPr sz="1600">
                <a:solidFill>
                  <a:schemeClr val="bg1"/>
                </a:solidFill>
                <a:latin typeface="+mj-lt"/>
                <a:ea typeface="Centra No1 Medium" pitchFamily="50" charset="0"/>
              </a:defRPr>
            </a:lvl1pPr>
          </a:lstStyle>
          <a:p>
            <a:r>
              <a:rPr lang="en-GB" dirty="0"/>
              <a:t>Name</a:t>
            </a:r>
          </a:p>
          <a:p>
            <a:r>
              <a:rPr lang="en-GB" dirty="0"/>
              <a:t>Title description</a:t>
            </a:r>
          </a:p>
        </p:txBody>
      </p:sp>
    </p:spTree>
    <p:extLst>
      <p:ext uri="{BB962C8B-B14F-4D97-AF65-F5344CB8AC3E}">
        <p14:creationId xmlns:p14="http://schemas.microsoft.com/office/powerpoint/2010/main" val="2346788690"/>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6_Quote">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person, speaker, holding, racket&#10;&#10;Description automatically generated">
            <a:extLst>
              <a:ext uri="{FF2B5EF4-FFF2-40B4-BE49-F238E27FC236}">
                <a16:creationId xmlns:a16="http://schemas.microsoft.com/office/drawing/2014/main" id="{A8F8FFE6-0087-413D-8E6A-682BADC9D19C}"/>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6096000" y="1"/>
            <a:ext cx="6110068" cy="6858000"/>
          </a:xfrm>
          <a:prstGeom prst="rect">
            <a:avLst/>
          </a:prstGeom>
        </p:spPr>
      </p:pic>
      <p:sp>
        <p:nvSpPr>
          <p:cNvPr id="13" name="“">
            <a:extLst>
              <a:ext uri="{FF2B5EF4-FFF2-40B4-BE49-F238E27FC236}">
                <a16:creationId xmlns:a16="http://schemas.microsoft.com/office/drawing/2014/main" id="{5582ED47-AB29-4263-928A-3781F1913BFB}"/>
              </a:ext>
            </a:extLst>
          </p:cNvPr>
          <p:cNvSpPr txBox="1"/>
          <p:nvPr userDrawn="1"/>
        </p:nvSpPr>
        <p:spPr>
          <a:xfrm>
            <a:off x="678799" y="1658037"/>
            <a:ext cx="414323" cy="6924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nSpc>
                <a:spcPts val="9900"/>
              </a:lnSpc>
              <a:defRPr sz="9000">
                <a:latin typeface="+mn-lt"/>
                <a:ea typeface="+mn-ea"/>
                <a:cs typeface="+mn-cs"/>
                <a:sym typeface="Centra No1 Bold"/>
              </a:defRPr>
            </a:lvl1pPr>
          </a:lstStyle>
          <a:p>
            <a:pPr defTabSz="412750">
              <a:lnSpc>
                <a:spcPts val="4950"/>
              </a:lnSpc>
            </a:pPr>
            <a:r>
              <a:rPr sz="4500" dirty="0">
                <a:solidFill>
                  <a:schemeClr val="bg1"/>
                </a:solidFill>
                <a:latin typeface="Centra No1 Bold"/>
                <a:ea typeface="Centra No1 Bold"/>
              </a:rPr>
              <a:t>“</a:t>
            </a:r>
          </a:p>
        </p:txBody>
      </p:sp>
      <p:sp>
        <p:nvSpPr>
          <p:cNvPr id="22" name="text goes here, of one or two lines.">
            <a:extLst>
              <a:ext uri="{FF2B5EF4-FFF2-40B4-BE49-F238E27FC236}">
                <a16:creationId xmlns:a16="http://schemas.microsoft.com/office/drawing/2014/main" id="{AD1AC9E7-EB9A-448A-BFD8-72A760E0EFFD}"/>
              </a:ext>
            </a:extLst>
          </p:cNvPr>
          <p:cNvSpPr txBox="1">
            <a:spLocks noGrp="1"/>
          </p:cNvSpPr>
          <p:nvPr>
            <p:ph type="body" sz="quarter" idx="18" hasCustomPrompt="1"/>
          </p:nvPr>
        </p:nvSpPr>
        <p:spPr>
          <a:xfrm>
            <a:off x="623888" y="4158868"/>
            <a:ext cx="2088832" cy="582660"/>
          </a:xfrm>
          <a:prstGeom prst="rect">
            <a:avLst/>
          </a:prstGeom>
        </p:spPr>
        <p:txBody>
          <a:bodyPr wrap="square" anchor="t">
            <a:spAutoFit/>
          </a:bodyPr>
          <a:lstStyle>
            <a:lvl1pPr marL="0" indent="0">
              <a:lnSpc>
                <a:spcPts val="1900"/>
              </a:lnSpc>
              <a:buSzTx/>
              <a:buNone/>
              <a:defRPr sz="1600">
                <a:solidFill>
                  <a:schemeClr val="bg1"/>
                </a:solidFill>
                <a:latin typeface="+mj-lt"/>
                <a:ea typeface="Centra No1 Medium" pitchFamily="50" charset="0"/>
              </a:defRPr>
            </a:lvl1pPr>
          </a:lstStyle>
          <a:p>
            <a:r>
              <a:rPr lang="en-GB" dirty="0"/>
              <a:t>Name</a:t>
            </a:r>
          </a:p>
          <a:p>
            <a:r>
              <a:rPr lang="en-GB" dirty="0"/>
              <a:t>Title description</a:t>
            </a:r>
          </a:p>
        </p:txBody>
      </p:sp>
      <p:pic>
        <p:nvPicPr>
          <p:cNvPr id="11" name="Kaltura_Logo_Horizontal_White_big_Kaltura_Logo_Horizontal_White.png" descr="Kaltura_Logo_Horizontal_White_big_Kaltura_Logo_Horizontal_White.png">
            <a:extLst>
              <a:ext uri="{FF2B5EF4-FFF2-40B4-BE49-F238E27FC236}">
                <a16:creationId xmlns:a16="http://schemas.microsoft.com/office/drawing/2014/main" id="{499B7C2C-BDEA-4ACB-AFEA-AC62CA53A008}"/>
              </a:ext>
            </a:extLst>
          </p:cNvPr>
          <p:cNvPicPr>
            <a:picLocks noChangeAspect="1"/>
          </p:cNvPicPr>
          <p:nvPr/>
        </p:nvPicPr>
        <p:blipFill>
          <a:blip r:embed="rId3"/>
          <a:stretch>
            <a:fillRect/>
          </a:stretch>
        </p:blipFill>
        <p:spPr>
          <a:xfrm>
            <a:off x="10753193" y="6335056"/>
            <a:ext cx="1118941" cy="287915"/>
          </a:xfrm>
          <a:prstGeom prst="rect">
            <a:avLst/>
          </a:prstGeom>
          <a:ln w="12700">
            <a:miter lim="400000"/>
          </a:ln>
        </p:spPr>
      </p:pic>
      <p:sp>
        <p:nvSpPr>
          <p:cNvPr id="8" name="Picture Placeholder 4">
            <a:extLst>
              <a:ext uri="{FF2B5EF4-FFF2-40B4-BE49-F238E27FC236}">
                <a16:creationId xmlns:a16="http://schemas.microsoft.com/office/drawing/2014/main" id="{B5C664D9-51A9-48FD-B7F1-A79765DF0566}"/>
              </a:ext>
            </a:extLst>
          </p:cNvPr>
          <p:cNvSpPr>
            <a:spLocks noGrp="1"/>
          </p:cNvSpPr>
          <p:nvPr>
            <p:ph type="pic" sz="quarter" idx="26" hasCustomPrompt="1"/>
          </p:nvPr>
        </p:nvSpPr>
        <p:spPr>
          <a:xfrm>
            <a:off x="3106961" y="4223398"/>
            <a:ext cx="1742400" cy="453600"/>
          </a:xfrm>
          <a:prstGeom prst="rect">
            <a:avLst/>
          </a:prstGeom>
        </p:spPr>
        <p:txBody>
          <a:bodyPr/>
          <a:lstStyle>
            <a:lvl1pPr marL="0" indent="0" algn="ctr">
              <a:buNone/>
              <a:defRPr sz="1600">
                <a:solidFill>
                  <a:schemeClr val="bg1"/>
                </a:solidFill>
              </a:defRPr>
            </a:lvl1pPr>
          </a:lstStyle>
          <a:p>
            <a:r>
              <a:rPr lang="en-GB" dirty="0"/>
              <a:t>Insert here logo</a:t>
            </a:r>
            <a:endParaRPr lang="en-US" dirty="0"/>
          </a:p>
        </p:txBody>
      </p:sp>
      <p:sp>
        <p:nvSpPr>
          <p:cNvPr id="14" name="text goes here, one to three lines.">
            <a:extLst>
              <a:ext uri="{FF2B5EF4-FFF2-40B4-BE49-F238E27FC236}">
                <a16:creationId xmlns:a16="http://schemas.microsoft.com/office/drawing/2014/main" id="{C4B5BBE3-7A50-487C-8BB9-ADA7766D094D}"/>
              </a:ext>
            </a:extLst>
          </p:cNvPr>
          <p:cNvSpPr txBox="1">
            <a:spLocks noGrp="1"/>
          </p:cNvSpPr>
          <p:nvPr>
            <p:ph type="body" sz="quarter" idx="13" hasCustomPrompt="1"/>
          </p:nvPr>
        </p:nvSpPr>
        <p:spPr>
          <a:xfrm>
            <a:off x="625459" y="2004286"/>
            <a:ext cx="4403766" cy="1778500"/>
          </a:xfrm>
          <a:prstGeom prst="rect">
            <a:avLst/>
          </a:prstGeom>
        </p:spPr>
        <p:txBody>
          <a:bodyPr wrap="square" anchor="t">
            <a:spAutoFit/>
          </a:bodyPr>
          <a:lstStyle>
            <a:lvl1pPr marL="0" indent="0" algn="l">
              <a:lnSpc>
                <a:spcPts val="2150"/>
              </a:lnSpc>
              <a:buSzTx/>
              <a:buNone/>
              <a:defRPr kumimoji="0" lang="en-GB" sz="1800" b="0" i="0" u="none" strike="noStrike" cap="none" spc="0" normalizeH="0" baseline="0" dirty="0">
                <a:ln>
                  <a:noFill/>
                </a:ln>
                <a:solidFill>
                  <a:schemeClr val="bg1"/>
                </a:solidFill>
                <a:effectLst/>
                <a:uFillTx/>
                <a:latin typeface="Centra No1 Medium" pitchFamily="50" charset="0"/>
                <a:ea typeface="Centra No1 Medium" pitchFamily="50" charset="0"/>
                <a:cs typeface="Centra No1 Medium" pitchFamily="50" charset="0"/>
                <a:sym typeface="Source Sans Pro"/>
              </a:defRPr>
            </a:lvl1pPr>
          </a:lstStyle>
          <a:p>
            <a:r>
              <a:rPr lang="en-GB" dirty="0"/>
              <a:t>Here comes a quote from a customer, talking about Kaltura. 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a:t>
            </a:r>
          </a:p>
        </p:txBody>
      </p:sp>
      <p:sp>
        <p:nvSpPr>
          <p:cNvPr id="15" name="Footer Placeholder 4">
            <a:extLst>
              <a:ext uri="{FF2B5EF4-FFF2-40B4-BE49-F238E27FC236}">
                <a16:creationId xmlns:a16="http://schemas.microsoft.com/office/drawing/2014/main" id="{BB029752-CC74-49A6-8A8B-FDF1B0FCB16B}"/>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16" name="Slide Number Placeholder 5">
            <a:extLst>
              <a:ext uri="{FF2B5EF4-FFF2-40B4-BE49-F238E27FC236}">
                <a16:creationId xmlns:a16="http://schemas.microsoft.com/office/drawing/2014/main" id="{912EEA4F-6915-484F-9C07-7DDDBCCF0004}"/>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1316194152"/>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8_Quot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E1A41B-B842-479A-9BBA-FF45BF1765D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0" y="-1"/>
            <a:ext cx="6096000" cy="6858001"/>
          </a:xfrm>
          <a:prstGeom prst="rect">
            <a:avLst/>
          </a:prstGeom>
        </p:spPr>
      </p:pic>
      <p:sp>
        <p:nvSpPr>
          <p:cNvPr id="25" name="text goes here, of one or two lines.">
            <a:extLst>
              <a:ext uri="{FF2B5EF4-FFF2-40B4-BE49-F238E27FC236}">
                <a16:creationId xmlns:a16="http://schemas.microsoft.com/office/drawing/2014/main" id="{92FF8122-1E90-4E3D-AFD3-F607C72AB71D}"/>
              </a:ext>
            </a:extLst>
          </p:cNvPr>
          <p:cNvSpPr txBox="1">
            <a:spLocks noGrp="1"/>
          </p:cNvSpPr>
          <p:nvPr>
            <p:ph type="body" sz="quarter" idx="18" hasCustomPrompt="1"/>
          </p:nvPr>
        </p:nvSpPr>
        <p:spPr>
          <a:xfrm>
            <a:off x="8118158" y="4467756"/>
            <a:ext cx="2088832" cy="582660"/>
          </a:xfrm>
          <a:prstGeom prst="rect">
            <a:avLst/>
          </a:prstGeom>
        </p:spPr>
        <p:txBody>
          <a:bodyPr wrap="square" anchor="t">
            <a:spAutoFit/>
          </a:bodyPr>
          <a:lstStyle>
            <a:lvl1pPr marL="0" indent="0">
              <a:lnSpc>
                <a:spcPts val="1900"/>
              </a:lnSpc>
              <a:buSzTx/>
              <a:buNone/>
              <a:defRPr sz="1600">
                <a:solidFill>
                  <a:schemeClr val="bg1"/>
                </a:solidFill>
                <a:latin typeface="+mj-lt"/>
                <a:ea typeface="Centra No1 Medium" pitchFamily="50" charset="0"/>
              </a:defRPr>
            </a:lvl1pPr>
          </a:lstStyle>
          <a:p>
            <a:r>
              <a:rPr lang="en-GB" dirty="0"/>
              <a:t>Name</a:t>
            </a:r>
          </a:p>
          <a:p>
            <a:r>
              <a:rPr lang="en-GB" dirty="0"/>
              <a:t>Title description</a:t>
            </a:r>
          </a:p>
        </p:txBody>
      </p:sp>
      <p:sp>
        <p:nvSpPr>
          <p:cNvPr id="24" name="text goes here, one to three lines.">
            <a:extLst>
              <a:ext uri="{FF2B5EF4-FFF2-40B4-BE49-F238E27FC236}">
                <a16:creationId xmlns:a16="http://schemas.microsoft.com/office/drawing/2014/main" id="{17AEF69F-FE2C-4AA3-AB17-9DC9AABA3B24}"/>
              </a:ext>
            </a:extLst>
          </p:cNvPr>
          <p:cNvSpPr txBox="1">
            <a:spLocks noGrp="1"/>
          </p:cNvSpPr>
          <p:nvPr>
            <p:ph type="body" sz="quarter" idx="13" hasCustomPrompt="1"/>
          </p:nvPr>
        </p:nvSpPr>
        <p:spPr>
          <a:xfrm>
            <a:off x="6997617" y="1998026"/>
            <a:ext cx="4403766" cy="1778500"/>
          </a:xfrm>
          <a:prstGeom prst="rect">
            <a:avLst/>
          </a:prstGeom>
        </p:spPr>
        <p:txBody>
          <a:bodyPr wrap="square" anchor="t">
            <a:spAutoFit/>
          </a:bodyPr>
          <a:lstStyle>
            <a:lvl1pPr marL="0" indent="0" algn="l">
              <a:lnSpc>
                <a:spcPts val="2150"/>
              </a:lnSpc>
              <a:buSzTx/>
              <a:buNone/>
              <a:defRPr kumimoji="0" lang="en-GB" sz="1800" b="0" i="0" u="none" strike="noStrike" cap="none" spc="0" normalizeH="0" baseline="0" dirty="0">
                <a:ln>
                  <a:noFill/>
                </a:ln>
                <a:solidFill>
                  <a:schemeClr val="bg1"/>
                </a:solidFill>
                <a:effectLst/>
                <a:uFillTx/>
                <a:latin typeface="Centra No1 Medium" pitchFamily="50" charset="0"/>
                <a:ea typeface="Centra No1 Medium" pitchFamily="50" charset="0"/>
                <a:cs typeface="Centra No1 Medium" pitchFamily="50" charset="0"/>
                <a:sym typeface="Source Sans Pro"/>
              </a:defRPr>
            </a:lvl1pPr>
          </a:lstStyle>
          <a:p>
            <a:r>
              <a:rPr lang="en-GB" dirty="0"/>
              <a:t>Here comes a quote from a customer, talking about Kaltura. 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a:t>
            </a:r>
          </a:p>
        </p:txBody>
      </p:sp>
      <p:pic>
        <p:nvPicPr>
          <p:cNvPr id="18" name="Kaltura_Logo_Horizontal_ColorSun_BlackText_big.png" descr="Kaltura_Logo_Horizontal_ColorSun_BlackText_big.png">
            <a:extLst>
              <a:ext uri="{FF2B5EF4-FFF2-40B4-BE49-F238E27FC236}">
                <a16:creationId xmlns:a16="http://schemas.microsoft.com/office/drawing/2014/main" id="{4E714FAD-A577-4B52-85AA-479D4804A1B7}"/>
              </a:ext>
            </a:extLst>
          </p:cNvPr>
          <p:cNvPicPr>
            <a:picLocks noChangeAspect="1"/>
          </p:cNvPicPr>
          <p:nvPr/>
        </p:nvPicPr>
        <p:blipFill>
          <a:blip r:embed="rId3"/>
          <a:stretch>
            <a:fillRect/>
          </a:stretch>
        </p:blipFill>
        <p:spPr>
          <a:xfrm>
            <a:off x="10753193" y="6335056"/>
            <a:ext cx="1118941" cy="287915"/>
          </a:xfrm>
          <a:prstGeom prst="rect">
            <a:avLst/>
          </a:prstGeom>
          <a:ln w="12700">
            <a:miter lim="400000"/>
          </a:ln>
        </p:spPr>
      </p:pic>
      <p:sp>
        <p:nvSpPr>
          <p:cNvPr id="19" name="“">
            <a:extLst>
              <a:ext uri="{FF2B5EF4-FFF2-40B4-BE49-F238E27FC236}">
                <a16:creationId xmlns:a16="http://schemas.microsoft.com/office/drawing/2014/main" id="{C4114E5A-36BB-4659-8F75-82B35329C3A1}"/>
              </a:ext>
            </a:extLst>
          </p:cNvPr>
          <p:cNvSpPr txBox="1"/>
          <p:nvPr/>
        </p:nvSpPr>
        <p:spPr>
          <a:xfrm>
            <a:off x="7084679" y="1640633"/>
            <a:ext cx="414323" cy="6924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nSpc>
                <a:spcPts val="9900"/>
              </a:lnSpc>
              <a:defRPr sz="9000">
                <a:solidFill>
                  <a:srgbClr val="000000"/>
                </a:solidFill>
                <a:latin typeface="+mn-lt"/>
                <a:ea typeface="+mn-ea"/>
                <a:cs typeface="+mn-cs"/>
                <a:sym typeface="Centra No1 Bold"/>
              </a:defRPr>
            </a:lvl1pPr>
          </a:lstStyle>
          <a:p>
            <a:pPr defTabSz="412750">
              <a:lnSpc>
                <a:spcPts val="4950"/>
              </a:lnSpc>
            </a:pPr>
            <a:r>
              <a:rPr sz="4500">
                <a:latin typeface="Centra No1 Bold"/>
                <a:ea typeface="Centra No1 Bold"/>
              </a:rPr>
              <a:t>“</a:t>
            </a:r>
          </a:p>
        </p:txBody>
      </p:sp>
      <p:pic>
        <p:nvPicPr>
          <p:cNvPr id="21" name="_MG_4029-Edit.jpg" descr="_MG_4029-Edit.jpg">
            <a:extLst>
              <a:ext uri="{FF2B5EF4-FFF2-40B4-BE49-F238E27FC236}">
                <a16:creationId xmlns:a16="http://schemas.microsoft.com/office/drawing/2014/main" id="{494AE9B0-6DC2-4F42-80BD-0E15DE744158}"/>
              </a:ext>
            </a:extLst>
          </p:cNvPr>
          <p:cNvPicPr>
            <a:picLocks noChangeAspect="1"/>
          </p:cNvPicPr>
          <p:nvPr userDrawn="1"/>
        </p:nvPicPr>
        <p:blipFill>
          <a:blip r:embed="rId4"/>
          <a:srcRect r="6" b="22740"/>
          <a:stretch>
            <a:fillRect/>
          </a:stretch>
        </p:blipFill>
        <p:spPr>
          <a:xfrm>
            <a:off x="7025610" y="4273087"/>
            <a:ext cx="972023" cy="972000"/>
          </a:xfrm>
          <a:custGeom>
            <a:avLst/>
            <a:gdLst/>
            <a:ahLst/>
            <a:cxnLst>
              <a:cxn ang="0">
                <a:pos x="wd2" y="hd2"/>
              </a:cxn>
              <a:cxn ang="5400000">
                <a:pos x="wd2" y="hd2"/>
              </a:cxn>
              <a:cxn ang="10800000">
                <a:pos x="wd2" y="hd2"/>
              </a:cxn>
              <a:cxn ang="16200000">
                <a:pos x="wd2" y="hd2"/>
              </a:cxn>
            </a:cxnLst>
            <a:rect l="0" t="0" r="r" b="b"/>
            <a:pathLst>
              <a:path w="21600" h="20595" extrusionOk="0">
                <a:moveTo>
                  <a:pt x="10804" y="0"/>
                </a:moveTo>
                <a:cubicBezTo>
                  <a:pt x="8040" y="0"/>
                  <a:pt x="5273" y="1006"/>
                  <a:pt x="3164" y="3017"/>
                </a:cubicBezTo>
                <a:cubicBezTo>
                  <a:pt x="1055" y="5028"/>
                  <a:pt x="0" y="7666"/>
                  <a:pt x="0" y="10301"/>
                </a:cubicBezTo>
                <a:cubicBezTo>
                  <a:pt x="0" y="12937"/>
                  <a:pt x="1055" y="15567"/>
                  <a:pt x="3164" y="17578"/>
                </a:cubicBezTo>
                <a:cubicBezTo>
                  <a:pt x="7382" y="21600"/>
                  <a:pt x="14218" y="21600"/>
                  <a:pt x="18436" y="17578"/>
                </a:cubicBezTo>
                <a:cubicBezTo>
                  <a:pt x="20545" y="15567"/>
                  <a:pt x="21600" y="12937"/>
                  <a:pt x="21600" y="10301"/>
                </a:cubicBezTo>
                <a:cubicBezTo>
                  <a:pt x="21600" y="7666"/>
                  <a:pt x="20545" y="5028"/>
                  <a:pt x="18436" y="3017"/>
                </a:cubicBezTo>
                <a:cubicBezTo>
                  <a:pt x="16327" y="1006"/>
                  <a:pt x="13568" y="0"/>
                  <a:pt x="10804" y="0"/>
                </a:cubicBezTo>
                <a:close/>
              </a:path>
            </a:pathLst>
          </a:custGeom>
          <a:ln w="12700">
            <a:miter lim="400000"/>
          </a:ln>
        </p:spPr>
      </p:pic>
      <p:sp>
        <p:nvSpPr>
          <p:cNvPr id="26" name="Footer Placeholder 4">
            <a:extLst>
              <a:ext uri="{FF2B5EF4-FFF2-40B4-BE49-F238E27FC236}">
                <a16:creationId xmlns:a16="http://schemas.microsoft.com/office/drawing/2014/main" id="{FF56DA00-94FE-481F-A333-402572A1F385}"/>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27" name="Slide Number Placeholder 5">
            <a:extLst>
              <a:ext uri="{FF2B5EF4-FFF2-40B4-BE49-F238E27FC236}">
                <a16:creationId xmlns:a16="http://schemas.microsoft.com/office/drawing/2014/main" id="{42E6C6C7-2803-4138-92C1-95ECCC50036E}"/>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3737858140"/>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9_Quote">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975B9F-AC78-4CEC-8DE2-69AB328870BC}"/>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0" y="-1"/>
            <a:ext cx="6096000" cy="6858001"/>
          </a:xfrm>
          <a:prstGeom prst="rect">
            <a:avLst/>
          </a:prstGeom>
        </p:spPr>
      </p:pic>
      <p:sp>
        <p:nvSpPr>
          <p:cNvPr id="4" name="Picture Placeholder 3">
            <a:extLst>
              <a:ext uri="{FF2B5EF4-FFF2-40B4-BE49-F238E27FC236}">
                <a16:creationId xmlns:a16="http://schemas.microsoft.com/office/drawing/2014/main" id="{24FB482D-1BD0-4EA5-972D-85A086BA2CD0}"/>
              </a:ext>
            </a:extLst>
          </p:cNvPr>
          <p:cNvSpPr>
            <a:spLocks noGrp="1" noChangeAspect="1"/>
          </p:cNvSpPr>
          <p:nvPr>
            <p:ph type="pic" sz="quarter" idx="19" hasCustomPrompt="1"/>
          </p:nvPr>
        </p:nvSpPr>
        <p:spPr>
          <a:xfrm>
            <a:off x="7025702" y="4273087"/>
            <a:ext cx="972000" cy="972000"/>
          </a:xfrm>
          <a:prstGeom prst="ellipse">
            <a:avLst/>
          </a:prstGeom>
        </p:spPr>
        <p:txBody>
          <a:bodyPr rIns="0"/>
          <a:lstStyle>
            <a:lvl1pPr marL="0" indent="0">
              <a:lnSpc>
                <a:spcPct val="100000"/>
              </a:lnSpc>
              <a:buNone/>
              <a:defRPr sz="1000">
                <a:solidFill>
                  <a:schemeClr val="bg1"/>
                </a:solidFill>
              </a:defRPr>
            </a:lvl1pPr>
          </a:lstStyle>
          <a:p>
            <a:r>
              <a:rPr lang="en-GB" dirty="0"/>
              <a:t>Insert Customer Photo</a:t>
            </a:r>
            <a:endParaRPr lang="en-US" dirty="0"/>
          </a:p>
        </p:txBody>
      </p:sp>
      <p:sp>
        <p:nvSpPr>
          <p:cNvPr id="25" name="text goes here, of one or two lines.">
            <a:extLst>
              <a:ext uri="{FF2B5EF4-FFF2-40B4-BE49-F238E27FC236}">
                <a16:creationId xmlns:a16="http://schemas.microsoft.com/office/drawing/2014/main" id="{92FF8122-1E90-4E3D-AFD3-F607C72AB71D}"/>
              </a:ext>
            </a:extLst>
          </p:cNvPr>
          <p:cNvSpPr txBox="1">
            <a:spLocks noGrp="1"/>
          </p:cNvSpPr>
          <p:nvPr>
            <p:ph type="body" sz="quarter" idx="18" hasCustomPrompt="1"/>
          </p:nvPr>
        </p:nvSpPr>
        <p:spPr>
          <a:xfrm>
            <a:off x="8118158" y="4467756"/>
            <a:ext cx="2088832" cy="582660"/>
          </a:xfrm>
          <a:prstGeom prst="rect">
            <a:avLst/>
          </a:prstGeom>
        </p:spPr>
        <p:txBody>
          <a:bodyPr wrap="square" anchor="t">
            <a:spAutoFit/>
          </a:bodyPr>
          <a:lstStyle>
            <a:lvl1pPr marL="0" indent="0">
              <a:lnSpc>
                <a:spcPts val="1900"/>
              </a:lnSpc>
              <a:buSzTx/>
              <a:buNone/>
              <a:defRPr sz="1600">
                <a:solidFill>
                  <a:schemeClr val="bg1"/>
                </a:solidFill>
                <a:latin typeface="+mj-lt"/>
                <a:ea typeface="Centra No1 Medium" pitchFamily="50" charset="0"/>
              </a:defRPr>
            </a:lvl1pPr>
          </a:lstStyle>
          <a:p>
            <a:r>
              <a:rPr lang="en-GB" dirty="0"/>
              <a:t>Name</a:t>
            </a:r>
          </a:p>
          <a:p>
            <a:r>
              <a:rPr lang="en-GB" dirty="0"/>
              <a:t>Title description</a:t>
            </a:r>
          </a:p>
        </p:txBody>
      </p:sp>
      <p:sp>
        <p:nvSpPr>
          <p:cNvPr id="24" name="text goes here, one to three lines.">
            <a:extLst>
              <a:ext uri="{FF2B5EF4-FFF2-40B4-BE49-F238E27FC236}">
                <a16:creationId xmlns:a16="http://schemas.microsoft.com/office/drawing/2014/main" id="{17AEF69F-FE2C-4AA3-AB17-9DC9AABA3B24}"/>
              </a:ext>
            </a:extLst>
          </p:cNvPr>
          <p:cNvSpPr txBox="1">
            <a:spLocks noGrp="1"/>
          </p:cNvSpPr>
          <p:nvPr>
            <p:ph type="body" sz="quarter" idx="13" hasCustomPrompt="1"/>
          </p:nvPr>
        </p:nvSpPr>
        <p:spPr>
          <a:xfrm>
            <a:off x="6997617" y="1998026"/>
            <a:ext cx="4403766" cy="1778500"/>
          </a:xfrm>
          <a:prstGeom prst="rect">
            <a:avLst/>
          </a:prstGeom>
        </p:spPr>
        <p:txBody>
          <a:bodyPr wrap="square" anchor="t">
            <a:spAutoFit/>
          </a:bodyPr>
          <a:lstStyle>
            <a:lvl1pPr marL="0" indent="0" algn="l">
              <a:lnSpc>
                <a:spcPts val="2150"/>
              </a:lnSpc>
              <a:buSzTx/>
              <a:buNone/>
              <a:defRPr kumimoji="0" lang="en-GB" sz="1800" b="0" i="0" u="none" strike="noStrike" cap="none" spc="0" normalizeH="0" baseline="0" dirty="0">
                <a:ln>
                  <a:noFill/>
                </a:ln>
                <a:solidFill>
                  <a:schemeClr val="bg1"/>
                </a:solidFill>
                <a:effectLst/>
                <a:uFillTx/>
                <a:latin typeface="Centra No1 Medium" pitchFamily="50" charset="0"/>
                <a:ea typeface="Centra No1 Medium" pitchFamily="50" charset="0"/>
                <a:cs typeface="Centra No1 Medium" pitchFamily="50" charset="0"/>
                <a:sym typeface="Source Sans Pro"/>
              </a:defRPr>
            </a:lvl1pPr>
          </a:lstStyle>
          <a:p>
            <a:r>
              <a:rPr lang="en-GB" dirty="0"/>
              <a:t>Here comes a quote from a customer, talking about Kaltura. 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r>
              <a:rPr lang="en-GB" dirty="0"/>
              <a:t>.</a:t>
            </a:r>
          </a:p>
        </p:txBody>
      </p:sp>
      <p:pic>
        <p:nvPicPr>
          <p:cNvPr id="16" name="gettyimages-1092336788-2048x2048.jpg" descr="gettyimages-1092336788-2048x2048.jpg">
            <a:extLst>
              <a:ext uri="{FF2B5EF4-FFF2-40B4-BE49-F238E27FC236}">
                <a16:creationId xmlns:a16="http://schemas.microsoft.com/office/drawing/2014/main" id="{849D4BC8-32AA-4F1F-8D4E-ECFD1B20E15A}"/>
              </a:ext>
            </a:extLst>
          </p:cNvPr>
          <p:cNvPicPr>
            <a:picLocks noChangeAspect="1"/>
          </p:cNvPicPr>
          <p:nvPr/>
        </p:nvPicPr>
        <p:blipFill>
          <a:blip r:embed="rId3"/>
          <a:srcRect t="1874" r="779" b="6504"/>
          <a:stretch>
            <a:fillRect/>
          </a:stretch>
        </p:blipFill>
        <p:spPr>
          <a:xfrm>
            <a:off x="-16301" y="0"/>
            <a:ext cx="6121062" cy="6858000"/>
          </a:xfrm>
          <a:prstGeom prst="rect">
            <a:avLst/>
          </a:prstGeom>
          <a:ln w="12700">
            <a:miter lim="400000"/>
          </a:ln>
        </p:spPr>
      </p:pic>
      <p:pic>
        <p:nvPicPr>
          <p:cNvPr id="18" name="Kaltura_Logo_Horizontal_ColorSun_BlackText_big.png" descr="Kaltura_Logo_Horizontal_ColorSun_BlackText_big.png">
            <a:extLst>
              <a:ext uri="{FF2B5EF4-FFF2-40B4-BE49-F238E27FC236}">
                <a16:creationId xmlns:a16="http://schemas.microsoft.com/office/drawing/2014/main" id="{4E714FAD-A577-4B52-85AA-479D4804A1B7}"/>
              </a:ext>
            </a:extLst>
          </p:cNvPr>
          <p:cNvPicPr>
            <a:picLocks noChangeAspect="1"/>
          </p:cNvPicPr>
          <p:nvPr/>
        </p:nvPicPr>
        <p:blipFill>
          <a:blip r:embed="rId4"/>
          <a:stretch>
            <a:fillRect/>
          </a:stretch>
        </p:blipFill>
        <p:spPr>
          <a:xfrm>
            <a:off x="10753193" y="6335056"/>
            <a:ext cx="1118941" cy="287915"/>
          </a:xfrm>
          <a:prstGeom prst="rect">
            <a:avLst/>
          </a:prstGeom>
          <a:ln w="12700">
            <a:miter lim="400000"/>
          </a:ln>
        </p:spPr>
      </p:pic>
      <p:sp>
        <p:nvSpPr>
          <p:cNvPr id="19" name="“">
            <a:extLst>
              <a:ext uri="{FF2B5EF4-FFF2-40B4-BE49-F238E27FC236}">
                <a16:creationId xmlns:a16="http://schemas.microsoft.com/office/drawing/2014/main" id="{C4114E5A-36BB-4659-8F75-82B35329C3A1}"/>
              </a:ext>
            </a:extLst>
          </p:cNvPr>
          <p:cNvSpPr txBox="1"/>
          <p:nvPr/>
        </p:nvSpPr>
        <p:spPr>
          <a:xfrm>
            <a:off x="7084679" y="1640633"/>
            <a:ext cx="414323" cy="6924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lnSpc>
                <a:spcPts val="9900"/>
              </a:lnSpc>
              <a:defRPr sz="9000">
                <a:solidFill>
                  <a:srgbClr val="000000"/>
                </a:solidFill>
                <a:latin typeface="+mn-lt"/>
                <a:ea typeface="+mn-ea"/>
                <a:cs typeface="+mn-cs"/>
                <a:sym typeface="Centra No1 Bold"/>
              </a:defRPr>
            </a:lvl1pPr>
          </a:lstStyle>
          <a:p>
            <a:pPr defTabSz="412750">
              <a:lnSpc>
                <a:spcPts val="4950"/>
              </a:lnSpc>
            </a:pPr>
            <a:r>
              <a:rPr sz="4500">
                <a:latin typeface="Centra No1 Bold"/>
                <a:ea typeface="Centra No1 Bold"/>
              </a:rPr>
              <a:t>“</a:t>
            </a:r>
          </a:p>
        </p:txBody>
      </p:sp>
      <p:sp>
        <p:nvSpPr>
          <p:cNvPr id="26" name="Footer Placeholder 4">
            <a:extLst>
              <a:ext uri="{FF2B5EF4-FFF2-40B4-BE49-F238E27FC236}">
                <a16:creationId xmlns:a16="http://schemas.microsoft.com/office/drawing/2014/main" id="{FF56DA00-94FE-481F-A333-402572A1F385}"/>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27" name="Slide Number Placeholder 5">
            <a:extLst>
              <a:ext uri="{FF2B5EF4-FFF2-40B4-BE49-F238E27FC236}">
                <a16:creationId xmlns:a16="http://schemas.microsoft.com/office/drawing/2014/main" id="{42E6C6C7-2803-4138-92C1-95ECCC50036E}"/>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2330907538"/>
      </p:ext>
    </p:extLst>
  </p:cSld>
  <p:clrMapOvr>
    <a:masterClrMapping/>
  </p:clrMapOvr>
  <p:transition spd="med"/>
  <p:extLst>
    <p:ext uri="{DCECCB84-F9BA-43D5-87BE-67443E8EF086}">
      <p15:sldGuideLst xmlns:p15="http://schemas.microsoft.com/office/powerpoint/2012/main">
        <p15:guide id="3" pos="393">
          <p15:clr>
            <a:srgbClr val="000000"/>
          </p15:clr>
        </p15:guide>
        <p15:guide id="4" pos="3840">
          <p15:clr>
            <a:srgbClr val="00000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Bullets w/ icons -clean">
    <p:bg>
      <p:bgPr>
        <a:solidFill>
          <a:schemeClr val="tx1"/>
        </a:solidFill>
        <a:effectLst/>
      </p:bgPr>
    </p:bg>
    <p:spTree>
      <p:nvGrpSpPr>
        <p:cNvPr id="1" name=""/>
        <p:cNvGrpSpPr/>
        <p:nvPr/>
      </p:nvGrpSpPr>
      <p:grpSpPr>
        <a:xfrm>
          <a:off x="0" y="0"/>
          <a:ext cx="0" cy="0"/>
          <a:chOff x="0" y="0"/>
          <a:chExt cx="0" cy="0"/>
        </a:xfrm>
      </p:grpSpPr>
      <p:sp>
        <p:nvSpPr>
          <p:cNvPr id="50" name="Picture Placeholder 4">
            <a:extLst>
              <a:ext uri="{FF2B5EF4-FFF2-40B4-BE49-F238E27FC236}">
                <a16:creationId xmlns:a16="http://schemas.microsoft.com/office/drawing/2014/main" id="{85B1002D-33A4-4B93-82AA-B3D580F34671}"/>
              </a:ext>
            </a:extLst>
          </p:cNvPr>
          <p:cNvSpPr>
            <a:spLocks noGrp="1"/>
          </p:cNvSpPr>
          <p:nvPr>
            <p:ph type="pic" sz="quarter" idx="27" hasCustomPrompt="1"/>
          </p:nvPr>
        </p:nvSpPr>
        <p:spPr>
          <a:xfrm>
            <a:off x="561899" y="3728281"/>
            <a:ext cx="579600" cy="529200"/>
          </a:xfrm>
          <a:prstGeom prst="rect">
            <a:avLst/>
          </a:prstGeom>
        </p:spPr>
        <p:txBody>
          <a:bodyPr/>
          <a:lstStyle>
            <a:lvl1pPr marL="0" indent="0" algn="ctr">
              <a:buNone/>
              <a:defRPr sz="900">
                <a:solidFill>
                  <a:schemeClr val="bg1">
                    <a:lumMod val="50000"/>
                    <a:lumOff val="50000"/>
                  </a:schemeClr>
                </a:solidFill>
              </a:defRPr>
            </a:lvl1pPr>
          </a:lstStyle>
          <a:p>
            <a:r>
              <a:rPr lang="en-GB" dirty="0"/>
              <a:t>Icon</a:t>
            </a:r>
            <a:endParaRPr lang="en-US" dirty="0"/>
          </a:p>
        </p:txBody>
      </p:sp>
      <p:sp>
        <p:nvSpPr>
          <p:cNvPr id="48" name="Picture Placeholder 4">
            <a:extLst>
              <a:ext uri="{FF2B5EF4-FFF2-40B4-BE49-F238E27FC236}">
                <a16:creationId xmlns:a16="http://schemas.microsoft.com/office/drawing/2014/main" id="{E3A070E3-9B9B-474A-93BD-62582AB0B125}"/>
              </a:ext>
            </a:extLst>
          </p:cNvPr>
          <p:cNvSpPr>
            <a:spLocks noGrp="1"/>
          </p:cNvSpPr>
          <p:nvPr>
            <p:ph type="pic" sz="quarter" idx="25" hasCustomPrompt="1"/>
          </p:nvPr>
        </p:nvSpPr>
        <p:spPr>
          <a:xfrm>
            <a:off x="8028458" y="3728281"/>
            <a:ext cx="579600" cy="529200"/>
          </a:xfrm>
          <a:prstGeom prst="rect">
            <a:avLst/>
          </a:prstGeom>
        </p:spPr>
        <p:txBody>
          <a:bodyPr/>
          <a:lstStyle>
            <a:lvl1pPr marL="0" indent="0" algn="ctr">
              <a:buNone/>
              <a:defRPr sz="900">
                <a:solidFill>
                  <a:schemeClr val="bg1">
                    <a:lumMod val="50000"/>
                    <a:lumOff val="50000"/>
                  </a:schemeClr>
                </a:solidFill>
              </a:defRPr>
            </a:lvl1pPr>
          </a:lstStyle>
          <a:p>
            <a:r>
              <a:rPr lang="en-GB" dirty="0"/>
              <a:t>Icon</a:t>
            </a:r>
            <a:endParaRPr lang="en-US" dirty="0"/>
          </a:p>
        </p:txBody>
      </p:sp>
      <p:sp>
        <p:nvSpPr>
          <p:cNvPr id="41" name="Picture Placeholder 4">
            <a:extLst>
              <a:ext uri="{FF2B5EF4-FFF2-40B4-BE49-F238E27FC236}">
                <a16:creationId xmlns:a16="http://schemas.microsoft.com/office/drawing/2014/main" id="{004D4E34-0B40-4FD8-BE3D-BE136AFB9ECE}"/>
              </a:ext>
            </a:extLst>
          </p:cNvPr>
          <p:cNvSpPr>
            <a:spLocks noGrp="1"/>
          </p:cNvSpPr>
          <p:nvPr>
            <p:ph type="pic" sz="quarter" idx="24" hasCustomPrompt="1"/>
          </p:nvPr>
        </p:nvSpPr>
        <p:spPr>
          <a:xfrm>
            <a:off x="8028458" y="1234021"/>
            <a:ext cx="579600" cy="529200"/>
          </a:xfrm>
          <a:prstGeom prst="rect">
            <a:avLst/>
          </a:prstGeom>
        </p:spPr>
        <p:txBody>
          <a:bodyPr/>
          <a:lstStyle>
            <a:lvl1pPr marL="0" indent="0" algn="ctr">
              <a:buNone/>
              <a:defRPr sz="900">
                <a:solidFill>
                  <a:schemeClr val="bg1">
                    <a:lumMod val="50000"/>
                    <a:lumOff val="50000"/>
                  </a:schemeClr>
                </a:solidFill>
              </a:defRPr>
            </a:lvl1pPr>
          </a:lstStyle>
          <a:p>
            <a:r>
              <a:rPr lang="en-GB" dirty="0"/>
              <a:t>Icon</a:t>
            </a:r>
            <a:endParaRPr lang="en-US" dirty="0"/>
          </a:p>
        </p:txBody>
      </p:sp>
      <p:sp>
        <p:nvSpPr>
          <p:cNvPr id="40" name="Picture Placeholder 4">
            <a:extLst>
              <a:ext uri="{FF2B5EF4-FFF2-40B4-BE49-F238E27FC236}">
                <a16:creationId xmlns:a16="http://schemas.microsoft.com/office/drawing/2014/main" id="{C74FEFFF-2F18-4660-ACE9-E14FC3FB9611}"/>
              </a:ext>
            </a:extLst>
          </p:cNvPr>
          <p:cNvSpPr>
            <a:spLocks noGrp="1"/>
          </p:cNvSpPr>
          <p:nvPr>
            <p:ph type="pic" sz="quarter" idx="23" hasCustomPrompt="1"/>
          </p:nvPr>
        </p:nvSpPr>
        <p:spPr>
          <a:xfrm>
            <a:off x="4273834" y="1234021"/>
            <a:ext cx="579600" cy="529200"/>
          </a:xfrm>
          <a:prstGeom prst="rect">
            <a:avLst/>
          </a:prstGeom>
        </p:spPr>
        <p:txBody>
          <a:bodyPr/>
          <a:lstStyle>
            <a:lvl1pPr marL="0" indent="0" algn="ctr">
              <a:buNone/>
              <a:defRPr sz="900">
                <a:solidFill>
                  <a:schemeClr val="bg1">
                    <a:lumMod val="50000"/>
                    <a:lumOff val="50000"/>
                  </a:schemeClr>
                </a:solidFill>
              </a:defRPr>
            </a:lvl1pPr>
          </a:lstStyle>
          <a:p>
            <a:r>
              <a:rPr lang="en-GB" dirty="0"/>
              <a:t>Icon</a:t>
            </a:r>
            <a:endParaRPr lang="en-US" dirty="0"/>
          </a:p>
        </p:txBody>
      </p:sp>
      <p:sp>
        <p:nvSpPr>
          <p:cNvPr id="39" name="Picture Placeholder 4">
            <a:extLst>
              <a:ext uri="{FF2B5EF4-FFF2-40B4-BE49-F238E27FC236}">
                <a16:creationId xmlns:a16="http://schemas.microsoft.com/office/drawing/2014/main" id="{6815E571-1D8A-42C1-B4D2-B6FE7B19FD2E}"/>
              </a:ext>
            </a:extLst>
          </p:cNvPr>
          <p:cNvSpPr>
            <a:spLocks noGrp="1"/>
          </p:cNvSpPr>
          <p:nvPr>
            <p:ph type="pic" sz="quarter" idx="22" hasCustomPrompt="1"/>
          </p:nvPr>
        </p:nvSpPr>
        <p:spPr>
          <a:xfrm>
            <a:off x="561899" y="1234021"/>
            <a:ext cx="579600" cy="529200"/>
          </a:xfrm>
          <a:prstGeom prst="rect">
            <a:avLst/>
          </a:prstGeom>
        </p:spPr>
        <p:txBody>
          <a:bodyPr/>
          <a:lstStyle>
            <a:lvl1pPr marL="0" indent="0" algn="ctr">
              <a:buNone/>
              <a:defRPr sz="900">
                <a:solidFill>
                  <a:schemeClr val="bg1">
                    <a:lumMod val="50000"/>
                    <a:lumOff val="50000"/>
                  </a:schemeClr>
                </a:solidFill>
              </a:defRPr>
            </a:lvl1pPr>
          </a:lstStyle>
          <a:p>
            <a:r>
              <a:rPr lang="en-GB" dirty="0"/>
              <a:t>Icon</a:t>
            </a:r>
            <a:endParaRPr lang="en-US" dirty="0"/>
          </a:p>
        </p:txBody>
      </p:sp>
      <p:sp>
        <p:nvSpPr>
          <p:cNvPr id="33" name="text goes here, one to three lines.">
            <a:extLst>
              <a:ext uri="{FF2B5EF4-FFF2-40B4-BE49-F238E27FC236}">
                <a16:creationId xmlns:a16="http://schemas.microsoft.com/office/drawing/2014/main" id="{227DE7B1-612E-49F3-9E1F-4E4CD0077525}"/>
              </a:ext>
            </a:extLst>
          </p:cNvPr>
          <p:cNvSpPr txBox="1">
            <a:spLocks noGrp="1"/>
          </p:cNvSpPr>
          <p:nvPr>
            <p:ph type="body" sz="quarter" idx="13" hasCustomPrompt="1"/>
          </p:nvPr>
        </p:nvSpPr>
        <p:spPr>
          <a:xfrm>
            <a:off x="512340" y="2324723"/>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pic>
        <p:nvPicPr>
          <p:cNvPr id="20" name="Kaltura_Logo_Horizontal_ColorSun_BlackText_big.png" descr="Kaltura_Logo_Horizontal_ColorSun_BlackText_big.png">
            <a:extLst>
              <a:ext uri="{FF2B5EF4-FFF2-40B4-BE49-F238E27FC236}">
                <a16:creationId xmlns:a16="http://schemas.microsoft.com/office/drawing/2014/main" id="{0F2F3A14-FDD5-465F-ACC1-EEB23C63834A}"/>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sp>
        <p:nvSpPr>
          <p:cNvPr id="49" name="Picture Placeholder 4">
            <a:extLst>
              <a:ext uri="{FF2B5EF4-FFF2-40B4-BE49-F238E27FC236}">
                <a16:creationId xmlns:a16="http://schemas.microsoft.com/office/drawing/2014/main" id="{29FFD457-33CE-43C0-86B9-599756CD667B}"/>
              </a:ext>
            </a:extLst>
          </p:cNvPr>
          <p:cNvSpPr>
            <a:spLocks noGrp="1"/>
          </p:cNvSpPr>
          <p:nvPr>
            <p:ph type="pic" sz="quarter" idx="26" hasCustomPrompt="1"/>
          </p:nvPr>
        </p:nvSpPr>
        <p:spPr>
          <a:xfrm>
            <a:off x="4273834" y="3728281"/>
            <a:ext cx="579600" cy="529200"/>
          </a:xfrm>
          <a:prstGeom prst="rect">
            <a:avLst/>
          </a:prstGeom>
        </p:spPr>
        <p:txBody>
          <a:bodyPr/>
          <a:lstStyle>
            <a:lvl1pPr marL="0" indent="0" algn="ctr">
              <a:buNone/>
              <a:defRPr sz="900">
                <a:solidFill>
                  <a:schemeClr val="bg1">
                    <a:lumMod val="50000"/>
                    <a:lumOff val="50000"/>
                  </a:schemeClr>
                </a:solidFill>
              </a:defRPr>
            </a:lvl1pPr>
          </a:lstStyle>
          <a:p>
            <a:r>
              <a:rPr lang="en-GB" dirty="0"/>
              <a:t>Icon</a:t>
            </a:r>
            <a:endParaRPr lang="en-US" dirty="0"/>
          </a:p>
        </p:txBody>
      </p:sp>
      <p:sp>
        <p:nvSpPr>
          <p:cNvPr id="51" name="text goes here, one to three lines.">
            <a:extLst>
              <a:ext uri="{FF2B5EF4-FFF2-40B4-BE49-F238E27FC236}">
                <a16:creationId xmlns:a16="http://schemas.microsoft.com/office/drawing/2014/main" id="{72E2450A-B350-4A39-8BC0-4E25474005EA}"/>
              </a:ext>
            </a:extLst>
          </p:cNvPr>
          <p:cNvSpPr txBox="1">
            <a:spLocks noGrp="1"/>
          </p:cNvSpPr>
          <p:nvPr>
            <p:ph type="body" sz="quarter" idx="28" hasCustomPrompt="1"/>
          </p:nvPr>
        </p:nvSpPr>
        <p:spPr>
          <a:xfrm>
            <a:off x="524607" y="1810192"/>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1</a:t>
            </a:r>
          </a:p>
        </p:txBody>
      </p:sp>
      <p:sp>
        <p:nvSpPr>
          <p:cNvPr id="52" name="text goes here, one to three lines.">
            <a:extLst>
              <a:ext uri="{FF2B5EF4-FFF2-40B4-BE49-F238E27FC236}">
                <a16:creationId xmlns:a16="http://schemas.microsoft.com/office/drawing/2014/main" id="{5638702A-681A-476D-8BD1-34E93FD5E5AA}"/>
              </a:ext>
            </a:extLst>
          </p:cNvPr>
          <p:cNvSpPr txBox="1">
            <a:spLocks noGrp="1"/>
          </p:cNvSpPr>
          <p:nvPr>
            <p:ph type="body" sz="quarter" idx="29" hasCustomPrompt="1"/>
          </p:nvPr>
        </p:nvSpPr>
        <p:spPr>
          <a:xfrm>
            <a:off x="4297796" y="2324723"/>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53" name="text goes here, one to three lines.">
            <a:extLst>
              <a:ext uri="{FF2B5EF4-FFF2-40B4-BE49-F238E27FC236}">
                <a16:creationId xmlns:a16="http://schemas.microsoft.com/office/drawing/2014/main" id="{3DDAB90B-3581-4B81-812C-9E8D07CF9D42}"/>
              </a:ext>
            </a:extLst>
          </p:cNvPr>
          <p:cNvSpPr txBox="1">
            <a:spLocks noGrp="1"/>
          </p:cNvSpPr>
          <p:nvPr>
            <p:ph type="body" sz="quarter" idx="30" hasCustomPrompt="1"/>
          </p:nvPr>
        </p:nvSpPr>
        <p:spPr>
          <a:xfrm>
            <a:off x="4294188" y="1810192"/>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2</a:t>
            </a:r>
          </a:p>
        </p:txBody>
      </p:sp>
      <p:sp>
        <p:nvSpPr>
          <p:cNvPr id="54" name="text goes here, one to three lines.">
            <a:extLst>
              <a:ext uri="{FF2B5EF4-FFF2-40B4-BE49-F238E27FC236}">
                <a16:creationId xmlns:a16="http://schemas.microsoft.com/office/drawing/2014/main" id="{DC50E46A-5144-4FED-B3DE-7078F94ECB3B}"/>
              </a:ext>
            </a:extLst>
          </p:cNvPr>
          <p:cNvSpPr txBox="1">
            <a:spLocks noGrp="1"/>
          </p:cNvSpPr>
          <p:nvPr>
            <p:ph type="body" sz="quarter" idx="31" hasCustomPrompt="1"/>
          </p:nvPr>
        </p:nvSpPr>
        <p:spPr>
          <a:xfrm>
            <a:off x="8051934" y="2324723"/>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55" name="text goes here, one to three lines.">
            <a:extLst>
              <a:ext uri="{FF2B5EF4-FFF2-40B4-BE49-F238E27FC236}">
                <a16:creationId xmlns:a16="http://schemas.microsoft.com/office/drawing/2014/main" id="{E61DA20A-6047-4669-83CB-26D904FB1380}"/>
              </a:ext>
            </a:extLst>
          </p:cNvPr>
          <p:cNvSpPr txBox="1">
            <a:spLocks noGrp="1"/>
          </p:cNvSpPr>
          <p:nvPr>
            <p:ph type="body" sz="quarter" idx="32" hasCustomPrompt="1"/>
          </p:nvPr>
        </p:nvSpPr>
        <p:spPr>
          <a:xfrm>
            <a:off x="8051069" y="1810192"/>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3</a:t>
            </a:r>
          </a:p>
        </p:txBody>
      </p:sp>
      <p:sp>
        <p:nvSpPr>
          <p:cNvPr id="57" name="text goes here, one to three lines.">
            <a:extLst>
              <a:ext uri="{FF2B5EF4-FFF2-40B4-BE49-F238E27FC236}">
                <a16:creationId xmlns:a16="http://schemas.microsoft.com/office/drawing/2014/main" id="{4A784111-11AE-4B78-8F20-C6171A975574}"/>
              </a:ext>
            </a:extLst>
          </p:cNvPr>
          <p:cNvSpPr txBox="1">
            <a:spLocks noGrp="1"/>
          </p:cNvSpPr>
          <p:nvPr>
            <p:ph type="body" sz="quarter" idx="34" hasCustomPrompt="1"/>
          </p:nvPr>
        </p:nvSpPr>
        <p:spPr>
          <a:xfrm>
            <a:off x="528638" y="4331143"/>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4</a:t>
            </a:r>
          </a:p>
        </p:txBody>
      </p:sp>
      <p:sp>
        <p:nvSpPr>
          <p:cNvPr id="59" name="text goes here, one to three lines.">
            <a:extLst>
              <a:ext uri="{FF2B5EF4-FFF2-40B4-BE49-F238E27FC236}">
                <a16:creationId xmlns:a16="http://schemas.microsoft.com/office/drawing/2014/main" id="{C9076951-1F75-49FC-9628-1A03AB73D41C}"/>
              </a:ext>
            </a:extLst>
          </p:cNvPr>
          <p:cNvSpPr txBox="1">
            <a:spLocks noGrp="1"/>
          </p:cNvSpPr>
          <p:nvPr>
            <p:ph type="body" sz="quarter" idx="36" hasCustomPrompt="1"/>
          </p:nvPr>
        </p:nvSpPr>
        <p:spPr>
          <a:xfrm>
            <a:off x="4298219" y="4331143"/>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5</a:t>
            </a:r>
          </a:p>
        </p:txBody>
      </p:sp>
      <p:sp>
        <p:nvSpPr>
          <p:cNvPr id="61" name="text goes here, one to three lines.">
            <a:extLst>
              <a:ext uri="{FF2B5EF4-FFF2-40B4-BE49-F238E27FC236}">
                <a16:creationId xmlns:a16="http://schemas.microsoft.com/office/drawing/2014/main" id="{464EC157-A752-4A2E-87B3-6F6B04D5C302}"/>
              </a:ext>
            </a:extLst>
          </p:cNvPr>
          <p:cNvSpPr txBox="1">
            <a:spLocks noGrp="1"/>
          </p:cNvSpPr>
          <p:nvPr>
            <p:ph type="body" sz="quarter" idx="38" hasCustomPrompt="1"/>
          </p:nvPr>
        </p:nvSpPr>
        <p:spPr>
          <a:xfrm>
            <a:off x="8055100" y="4331143"/>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6</a:t>
            </a:r>
          </a:p>
        </p:txBody>
      </p:sp>
      <p:sp>
        <p:nvSpPr>
          <p:cNvPr id="62" name="text goes here, one to three lines.">
            <a:extLst>
              <a:ext uri="{FF2B5EF4-FFF2-40B4-BE49-F238E27FC236}">
                <a16:creationId xmlns:a16="http://schemas.microsoft.com/office/drawing/2014/main" id="{398F32E5-92A5-4583-A4B3-27A712313E2C}"/>
              </a:ext>
            </a:extLst>
          </p:cNvPr>
          <p:cNvSpPr txBox="1">
            <a:spLocks noGrp="1"/>
          </p:cNvSpPr>
          <p:nvPr>
            <p:ph type="body" sz="quarter" idx="39" hasCustomPrompt="1"/>
          </p:nvPr>
        </p:nvSpPr>
        <p:spPr>
          <a:xfrm>
            <a:off x="527782" y="4860971"/>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63" name="text goes here, one to three lines.">
            <a:extLst>
              <a:ext uri="{FF2B5EF4-FFF2-40B4-BE49-F238E27FC236}">
                <a16:creationId xmlns:a16="http://schemas.microsoft.com/office/drawing/2014/main" id="{4A390D5D-2ABE-4542-B7F0-4C6BFD8D3D46}"/>
              </a:ext>
            </a:extLst>
          </p:cNvPr>
          <p:cNvSpPr txBox="1">
            <a:spLocks noGrp="1"/>
          </p:cNvSpPr>
          <p:nvPr>
            <p:ph type="body" sz="quarter" idx="40" hasCustomPrompt="1"/>
          </p:nvPr>
        </p:nvSpPr>
        <p:spPr>
          <a:xfrm>
            <a:off x="4313238" y="4860971"/>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64" name="text goes here, one to three lines.">
            <a:extLst>
              <a:ext uri="{FF2B5EF4-FFF2-40B4-BE49-F238E27FC236}">
                <a16:creationId xmlns:a16="http://schemas.microsoft.com/office/drawing/2014/main" id="{80E3C82C-B6DB-42A6-8A15-3569A103091A}"/>
              </a:ext>
            </a:extLst>
          </p:cNvPr>
          <p:cNvSpPr txBox="1">
            <a:spLocks noGrp="1"/>
          </p:cNvSpPr>
          <p:nvPr>
            <p:ph type="body" sz="quarter" idx="41" hasCustomPrompt="1"/>
          </p:nvPr>
        </p:nvSpPr>
        <p:spPr>
          <a:xfrm>
            <a:off x="8067376" y="4860971"/>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65" name="Footer Placeholder 4">
            <a:extLst>
              <a:ext uri="{FF2B5EF4-FFF2-40B4-BE49-F238E27FC236}">
                <a16:creationId xmlns:a16="http://schemas.microsoft.com/office/drawing/2014/main" id="{E22E450A-B090-4784-8141-DA55B393D367}"/>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66" name="Slide Number Placeholder 5">
            <a:extLst>
              <a:ext uri="{FF2B5EF4-FFF2-40B4-BE49-F238E27FC236}">
                <a16:creationId xmlns:a16="http://schemas.microsoft.com/office/drawing/2014/main" id="{004AD8AD-FC35-4952-A13A-E644BA8857D2}"/>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26" name="Title 3">
            <a:extLst>
              <a:ext uri="{FF2B5EF4-FFF2-40B4-BE49-F238E27FC236}">
                <a16:creationId xmlns:a16="http://schemas.microsoft.com/office/drawing/2014/main" id="{91AD91D8-1F29-49A4-A299-E92288EB8756}"/>
              </a:ext>
            </a:extLst>
          </p:cNvPr>
          <p:cNvSpPr>
            <a:spLocks noGrp="1"/>
          </p:cNvSpPr>
          <p:nvPr>
            <p:ph type="title" hasCustomPrompt="1"/>
          </p:nvPr>
        </p:nvSpPr>
        <p:spPr>
          <a:xfrm>
            <a:off x="517531" y="406564"/>
            <a:ext cx="10515600" cy="336340"/>
          </a:xfrm>
        </p:spPr>
        <p:txBody>
          <a:bodyPr/>
          <a:lstStyle/>
          <a:p>
            <a:r>
              <a:rPr lang="en-US" dirty="0"/>
              <a:t>Bullets slide with icons</a:t>
            </a:r>
          </a:p>
        </p:txBody>
      </p:sp>
    </p:spTree>
    <p:extLst>
      <p:ext uri="{BB962C8B-B14F-4D97-AF65-F5344CB8AC3E}">
        <p14:creationId xmlns:p14="http://schemas.microsoft.com/office/powerpoint/2010/main" val="278792177"/>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Bullets w/ icons red">
    <p:bg>
      <p:bgPr>
        <a:solidFill>
          <a:schemeClr val="tx1"/>
        </a:solidFill>
        <a:effectLst/>
      </p:bgPr>
    </p:bg>
    <p:spTree>
      <p:nvGrpSpPr>
        <p:cNvPr id="1" name=""/>
        <p:cNvGrpSpPr/>
        <p:nvPr/>
      </p:nvGrpSpPr>
      <p:grpSpPr>
        <a:xfrm>
          <a:off x="0" y="0"/>
          <a:ext cx="0" cy="0"/>
          <a:chOff x="0" y="0"/>
          <a:chExt cx="0" cy="0"/>
        </a:xfrm>
      </p:grpSpPr>
      <p:pic>
        <p:nvPicPr>
          <p:cNvPr id="20" name="Kaltura_Logo_Horizontal_ColorSun_BlackText_big.png" descr="Kaltura_Logo_Horizontal_ColorSun_BlackText_big.png">
            <a:extLst>
              <a:ext uri="{FF2B5EF4-FFF2-40B4-BE49-F238E27FC236}">
                <a16:creationId xmlns:a16="http://schemas.microsoft.com/office/drawing/2014/main" id="{0F2F3A14-FDD5-465F-ACC1-EEB23C63834A}"/>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pic>
        <p:nvPicPr>
          <p:cNvPr id="21" name="Kaltura_icons_02-13.png" descr="Kaltura_icons_02-13.png">
            <a:extLst>
              <a:ext uri="{FF2B5EF4-FFF2-40B4-BE49-F238E27FC236}">
                <a16:creationId xmlns:a16="http://schemas.microsoft.com/office/drawing/2014/main" id="{706E801E-BD84-4F44-93DE-E5EDFDF80153}"/>
              </a:ext>
            </a:extLst>
          </p:cNvPr>
          <p:cNvPicPr>
            <a:picLocks noChangeAspect="1"/>
          </p:cNvPicPr>
          <p:nvPr/>
        </p:nvPicPr>
        <p:blipFill>
          <a:blip r:embed="rId3"/>
          <a:stretch>
            <a:fillRect/>
          </a:stretch>
        </p:blipFill>
        <p:spPr>
          <a:xfrm>
            <a:off x="4315401" y="3729479"/>
            <a:ext cx="579226" cy="528002"/>
          </a:xfrm>
          <a:prstGeom prst="rect">
            <a:avLst/>
          </a:prstGeom>
          <a:ln w="12700">
            <a:miter lim="400000"/>
          </a:ln>
        </p:spPr>
      </p:pic>
      <p:pic>
        <p:nvPicPr>
          <p:cNvPr id="22" name="Kaltura_icons_02-07.png" descr="Kaltura_icons_02-07.png">
            <a:extLst>
              <a:ext uri="{FF2B5EF4-FFF2-40B4-BE49-F238E27FC236}">
                <a16:creationId xmlns:a16="http://schemas.microsoft.com/office/drawing/2014/main" id="{A6B60561-F44E-4F0B-90D1-5F236868258D}"/>
              </a:ext>
            </a:extLst>
          </p:cNvPr>
          <p:cNvPicPr>
            <a:picLocks noChangeAspect="1"/>
          </p:cNvPicPr>
          <p:nvPr/>
        </p:nvPicPr>
        <p:blipFill>
          <a:blip r:embed="rId4"/>
          <a:stretch>
            <a:fillRect/>
          </a:stretch>
        </p:blipFill>
        <p:spPr>
          <a:xfrm>
            <a:off x="8030802" y="1246350"/>
            <a:ext cx="579226" cy="528003"/>
          </a:xfrm>
          <a:prstGeom prst="rect">
            <a:avLst/>
          </a:prstGeom>
          <a:ln w="12700">
            <a:miter lim="400000"/>
          </a:ln>
        </p:spPr>
      </p:pic>
      <p:pic>
        <p:nvPicPr>
          <p:cNvPr id="23" name="Kaltura_icons_02-08.png" descr="Kaltura_icons_02-08.png">
            <a:extLst>
              <a:ext uri="{FF2B5EF4-FFF2-40B4-BE49-F238E27FC236}">
                <a16:creationId xmlns:a16="http://schemas.microsoft.com/office/drawing/2014/main" id="{A3AE1B5B-8C3F-433B-A7DC-EA448B8A9C6C}"/>
              </a:ext>
            </a:extLst>
          </p:cNvPr>
          <p:cNvPicPr>
            <a:picLocks noChangeAspect="1"/>
          </p:cNvPicPr>
          <p:nvPr/>
        </p:nvPicPr>
        <p:blipFill>
          <a:blip r:embed="rId5"/>
          <a:stretch>
            <a:fillRect/>
          </a:stretch>
        </p:blipFill>
        <p:spPr>
          <a:xfrm>
            <a:off x="4274208" y="1252700"/>
            <a:ext cx="579226" cy="528003"/>
          </a:xfrm>
          <a:prstGeom prst="rect">
            <a:avLst/>
          </a:prstGeom>
          <a:ln w="12700">
            <a:miter lim="400000"/>
          </a:ln>
        </p:spPr>
      </p:pic>
      <p:pic>
        <p:nvPicPr>
          <p:cNvPr id="28" name="Kaltura_icons_02-09.png" descr="Kaltura_icons_02-09.png">
            <a:extLst>
              <a:ext uri="{FF2B5EF4-FFF2-40B4-BE49-F238E27FC236}">
                <a16:creationId xmlns:a16="http://schemas.microsoft.com/office/drawing/2014/main" id="{BD84C509-A06F-470F-838E-78FEFB8CC05A}"/>
              </a:ext>
            </a:extLst>
          </p:cNvPr>
          <p:cNvPicPr>
            <a:picLocks noChangeAspect="1"/>
          </p:cNvPicPr>
          <p:nvPr userDrawn="1"/>
        </p:nvPicPr>
        <p:blipFill>
          <a:blip r:embed="rId6"/>
          <a:stretch>
            <a:fillRect/>
          </a:stretch>
        </p:blipFill>
        <p:spPr>
          <a:xfrm>
            <a:off x="561899" y="1240349"/>
            <a:ext cx="579227" cy="528003"/>
          </a:xfrm>
          <a:prstGeom prst="rect">
            <a:avLst/>
          </a:prstGeom>
          <a:ln w="12700">
            <a:miter lim="400000"/>
          </a:ln>
        </p:spPr>
      </p:pic>
      <p:pic>
        <p:nvPicPr>
          <p:cNvPr id="29" name="Kaltura_icons_02-10.png" descr="Kaltura_icons_02-10.png">
            <a:extLst>
              <a:ext uri="{FF2B5EF4-FFF2-40B4-BE49-F238E27FC236}">
                <a16:creationId xmlns:a16="http://schemas.microsoft.com/office/drawing/2014/main" id="{8DE32E70-17C3-4E4D-ABFF-3EC576A4D221}"/>
              </a:ext>
            </a:extLst>
          </p:cNvPr>
          <p:cNvPicPr>
            <a:picLocks noChangeAspect="1"/>
          </p:cNvPicPr>
          <p:nvPr/>
        </p:nvPicPr>
        <p:blipFill>
          <a:blip r:embed="rId7"/>
          <a:stretch>
            <a:fillRect/>
          </a:stretch>
        </p:blipFill>
        <p:spPr>
          <a:xfrm>
            <a:off x="8032772" y="3729479"/>
            <a:ext cx="575286" cy="528002"/>
          </a:xfrm>
          <a:prstGeom prst="rect">
            <a:avLst/>
          </a:prstGeom>
          <a:ln w="12700">
            <a:miter lim="400000"/>
          </a:ln>
        </p:spPr>
      </p:pic>
      <p:pic>
        <p:nvPicPr>
          <p:cNvPr id="30" name="Kaltura_icons_02-11.png" descr="Kaltura_icons_02-11.png">
            <a:extLst>
              <a:ext uri="{FF2B5EF4-FFF2-40B4-BE49-F238E27FC236}">
                <a16:creationId xmlns:a16="http://schemas.microsoft.com/office/drawing/2014/main" id="{10F5B067-EFD5-43AE-88A4-8EFB5166542F}"/>
              </a:ext>
            </a:extLst>
          </p:cNvPr>
          <p:cNvPicPr>
            <a:picLocks noChangeAspect="1"/>
          </p:cNvPicPr>
          <p:nvPr/>
        </p:nvPicPr>
        <p:blipFill>
          <a:blip r:embed="rId8"/>
          <a:stretch>
            <a:fillRect/>
          </a:stretch>
        </p:blipFill>
        <p:spPr>
          <a:xfrm>
            <a:off x="561899" y="3729479"/>
            <a:ext cx="579227" cy="528002"/>
          </a:xfrm>
          <a:prstGeom prst="rect">
            <a:avLst/>
          </a:prstGeom>
          <a:ln w="12700">
            <a:miter lim="400000"/>
          </a:ln>
        </p:spPr>
      </p:pic>
      <p:sp>
        <p:nvSpPr>
          <p:cNvPr id="17" name="text goes here, one to three lines.">
            <a:extLst>
              <a:ext uri="{FF2B5EF4-FFF2-40B4-BE49-F238E27FC236}">
                <a16:creationId xmlns:a16="http://schemas.microsoft.com/office/drawing/2014/main" id="{9796D80B-05D5-47ED-8C8D-3345EA4FFAD8}"/>
              </a:ext>
            </a:extLst>
          </p:cNvPr>
          <p:cNvSpPr txBox="1">
            <a:spLocks noGrp="1"/>
          </p:cNvSpPr>
          <p:nvPr>
            <p:ph type="body" sz="quarter" idx="28" hasCustomPrompt="1"/>
          </p:nvPr>
        </p:nvSpPr>
        <p:spPr>
          <a:xfrm>
            <a:off x="524607" y="1810192"/>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1</a:t>
            </a:r>
          </a:p>
        </p:txBody>
      </p:sp>
      <p:sp>
        <p:nvSpPr>
          <p:cNvPr id="19" name="text goes here, one to three lines.">
            <a:extLst>
              <a:ext uri="{FF2B5EF4-FFF2-40B4-BE49-F238E27FC236}">
                <a16:creationId xmlns:a16="http://schemas.microsoft.com/office/drawing/2014/main" id="{C1A28D18-C71A-4BCA-B2F0-D1CD7B1BB838}"/>
              </a:ext>
            </a:extLst>
          </p:cNvPr>
          <p:cNvSpPr txBox="1">
            <a:spLocks noGrp="1"/>
          </p:cNvSpPr>
          <p:nvPr>
            <p:ph type="body" sz="quarter" idx="30" hasCustomPrompt="1"/>
          </p:nvPr>
        </p:nvSpPr>
        <p:spPr>
          <a:xfrm>
            <a:off x="4294188" y="1810192"/>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2</a:t>
            </a:r>
          </a:p>
        </p:txBody>
      </p:sp>
      <p:sp>
        <p:nvSpPr>
          <p:cNvPr id="25" name="text goes here, one to three lines.">
            <a:extLst>
              <a:ext uri="{FF2B5EF4-FFF2-40B4-BE49-F238E27FC236}">
                <a16:creationId xmlns:a16="http://schemas.microsoft.com/office/drawing/2014/main" id="{58073957-5EF2-4D40-B4EC-F1710903B774}"/>
              </a:ext>
            </a:extLst>
          </p:cNvPr>
          <p:cNvSpPr txBox="1">
            <a:spLocks noGrp="1"/>
          </p:cNvSpPr>
          <p:nvPr>
            <p:ph type="body" sz="quarter" idx="32" hasCustomPrompt="1"/>
          </p:nvPr>
        </p:nvSpPr>
        <p:spPr>
          <a:xfrm>
            <a:off x="8051069" y="1810192"/>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3</a:t>
            </a:r>
          </a:p>
        </p:txBody>
      </p:sp>
      <p:sp>
        <p:nvSpPr>
          <p:cNvPr id="27" name="text goes here, one to three lines.">
            <a:extLst>
              <a:ext uri="{FF2B5EF4-FFF2-40B4-BE49-F238E27FC236}">
                <a16:creationId xmlns:a16="http://schemas.microsoft.com/office/drawing/2014/main" id="{E22FDC35-AAA0-4D25-8B07-71DA8B77546C}"/>
              </a:ext>
            </a:extLst>
          </p:cNvPr>
          <p:cNvSpPr txBox="1">
            <a:spLocks noGrp="1"/>
          </p:cNvSpPr>
          <p:nvPr>
            <p:ph type="body" sz="quarter" idx="34" hasCustomPrompt="1"/>
          </p:nvPr>
        </p:nvSpPr>
        <p:spPr>
          <a:xfrm>
            <a:off x="528638" y="4331143"/>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4</a:t>
            </a:r>
          </a:p>
        </p:txBody>
      </p:sp>
      <p:sp>
        <p:nvSpPr>
          <p:cNvPr id="39" name="text goes here, one to three lines.">
            <a:extLst>
              <a:ext uri="{FF2B5EF4-FFF2-40B4-BE49-F238E27FC236}">
                <a16:creationId xmlns:a16="http://schemas.microsoft.com/office/drawing/2014/main" id="{61F1AF46-82C1-40E3-B630-511C0B4921E9}"/>
              </a:ext>
            </a:extLst>
          </p:cNvPr>
          <p:cNvSpPr txBox="1">
            <a:spLocks noGrp="1"/>
          </p:cNvSpPr>
          <p:nvPr>
            <p:ph type="body" sz="quarter" idx="36" hasCustomPrompt="1"/>
          </p:nvPr>
        </p:nvSpPr>
        <p:spPr>
          <a:xfrm>
            <a:off x="4298219" y="4331143"/>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5</a:t>
            </a:r>
          </a:p>
        </p:txBody>
      </p:sp>
      <p:sp>
        <p:nvSpPr>
          <p:cNvPr id="41" name="text goes here, one to three lines.">
            <a:extLst>
              <a:ext uri="{FF2B5EF4-FFF2-40B4-BE49-F238E27FC236}">
                <a16:creationId xmlns:a16="http://schemas.microsoft.com/office/drawing/2014/main" id="{CB426A29-5D96-4CE8-AB33-D1055D9ABA22}"/>
              </a:ext>
            </a:extLst>
          </p:cNvPr>
          <p:cNvSpPr txBox="1">
            <a:spLocks noGrp="1"/>
          </p:cNvSpPr>
          <p:nvPr>
            <p:ph type="body" sz="quarter" idx="38" hasCustomPrompt="1"/>
          </p:nvPr>
        </p:nvSpPr>
        <p:spPr>
          <a:xfrm>
            <a:off x="8055100" y="4331143"/>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6</a:t>
            </a:r>
          </a:p>
        </p:txBody>
      </p:sp>
      <p:sp>
        <p:nvSpPr>
          <p:cNvPr id="42" name="text goes here, one to three lines.">
            <a:extLst>
              <a:ext uri="{FF2B5EF4-FFF2-40B4-BE49-F238E27FC236}">
                <a16:creationId xmlns:a16="http://schemas.microsoft.com/office/drawing/2014/main" id="{1D6677AF-535D-49D2-8342-58A430F870D8}"/>
              </a:ext>
            </a:extLst>
          </p:cNvPr>
          <p:cNvSpPr txBox="1">
            <a:spLocks noGrp="1"/>
          </p:cNvSpPr>
          <p:nvPr>
            <p:ph type="body" sz="quarter" idx="13" hasCustomPrompt="1"/>
          </p:nvPr>
        </p:nvSpPr>
        <p:spPr>
          <a:xfrm>
            <a:off x="512340" y="2324723"/>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44" name="text goes here, one to three lines.">
            <a:extLst>
              <a:ext uri="{FF2B5EF4-FFF2-40B4-BE49-F238E27FC236}">
                <a16:creationId xmlns:a16="http://schemas.microsoft.com/office/drawing/2014/main" id="{4C6ED595-C356-4E98-918A-14BAF2A057E6}"/>
              </a:ext>
            </a:extLst>
          </p:cNvPr>
          <p:cNvSpPr txBox="1">
            <a:spLocks noGrp="1"/>
          </p:cNvSpPr>
          <p:nvPr>
            <p:ph type="body" sz="quarter" idx="29" hasCustomPrompt="1"/>
          </p:nvPr>
        </p:nvSpPr>
        <p:spPr>
          <a:xfrm>
            <a:off x="4297796" y="2324723"/>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45" name="text goes here, one to three lines.">
            <a:extLst>
              <a:ext uri="{FF2B5EF4-FFF2-40B4-BE49-F238E27FC236}">
                <a16:creationId xmlns:a16="http://schemas.microsoft.com/office/drawing/2014/main" id="{722EB833-0C0B-4905-8FE3-DE2EC0045812}"/>
              </a:ext>
            </a:extLst>
          </p:cNvPr>
          <p:cNvSpPr txBox="1">
            <a:spLocks noGrp="1"/>
          </p:cNvSpPr>
          <p:nvPr>
            <p:ph type="body" sz="quarter" idx="31" hasCustomPrompt="1"/>
          </p:nvPr>
        </p:nvSpPr>
        <p:spPr>
          <a:xfrm>
            <a:off x="8051934" y="2324723"/>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46" name="text goes here, one to three lines.">
            <a:extLst>
              <a:ext uri="{FF2B5EF4-FFF2-40B4-BE49-F238E27FC236}">
                <a16:creationId xmlns:a16="http://schemas.microsoft.com/office/drawing/2014/main" id="{26989ACE-BB8C-40C1-9016-1BB92F6C546A}"/>
              </a:ext>
            </a:extLst>
          </p:cNvPr>
          <p:cNvSpPr txBox="1">
            <a:spLocks noGrp="1"/>
          </p:cNvSpPr>
          <p:nvPr>
            <p:ph type="body" sz="quarter" idx="39" hasCustomPrompt="1"/>
          </p:nvPr>
        </p:nvSpPr>
        <p:spPr>
          <a:xfrm>
            <a:off x="527782" y="4860971"/>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47" name="text goes here, one to three lines.">
            <a:extLst>
              <a:ext uri="{FF2B5EF4-FFF2-40B4-BE49-F238E27FC236}">
                <a16:creationId xmlns:a16="http://schemas.microsoft.com/office/drawing/2014/main" id="{92B8E085-1403-44AB-B547-0E93BA119F08}"/>
              </a:ext>
            </a:extLst>
          </p:cNvPr>
          <p:cNvSpPr txBox="1">
            <a:spLocks noGrp="1"/>
          </p:cNvSpPr>
          <p:nvPr>
            <p:ph type="body" sz="quarter" idx="40" hasCustomPrompt="1"/>
          </p:nvPr>
        </p:nvSpPr>
        <p:spPr>
          <a:xfrm>
            <a:off x="4313238" y="4860971"/>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48" name="text goes here, one to three lines.">
            <a:extLst>
              <a:ext uri="{FF2B5EF4-FFF2-40B4-BE49-F238E27FC236}">
                <a16:creationId xmlns:a16="http://schemas.microsoft.com/office/drawing/2014/main" id="{1D05E907-703D-4702-94AF-02CC2A7594EF}"/>
              </a:ext>
            </a:extLst>
          </p:cNvPr>
          <p:cNvSpPr txBox="1">
            <a:spLocks noGrp="1"/>
          </p:cNvSpPr>
          <p:nvPr>
            <p:ph type="body" sz="quarter" idx="41" hasCustomPrompt="1"/>
          </p:nvPr>
        </p:nvSpPr>
        <p:spPr>
          <a:xfrm>
            <a:off x="8067376" y="4860971"/>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49" name="Footer Placeholder 4">
            <a:extLst>
              <a:ext uri="{FF2B5EF4-FFF2-40B4-BE49-F238E27FC236}">
                <a16:creationId xmlns:a16="http://schemas.microsoft.com/office/drawing/2014/main" id="{FECCE71B-967D-4247-B6BB-7E0937202B7E}"/>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50" name="Slide Number Placeholder 5">
            <a:extLst>
              <a:ext uri="{FF2B5EF4-FFF2-40B4-BE49-F238E27FC236}">
                <a16:creationId xmlns:a16="http://schemas.microsoft.com/office/drawing/2014/main" id="{3672A797-2C0F-4D88-80F9-6B334889B481}"/>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4" name="Title 3">
            <a:extLst>
              <a:ext uri="{FF2B5EF4-FFF2-40B4-BE49-F238E27FC236}">
                <a16:creationId xmlns:a16="http://schemas.microsoft.com/office/drawing/2014/main" id="{341C1716-33C1-41C3-990C-4C5EDB3153C4}"/>
              </a:ext>
            </a:extLst>
          </p:cNvPr>
          <p:cNvSpPr>
            <a:spLocks noGrp="1"/>
          </p:cNvSpPr>
          <p:nvPr>
            <p:ph type="title" hasCustomPrompt="1"/>
          </p:nvPr>
        </p:nvSpPr>
        <p:spPr/>
        <p:txBody>
          <a:bodyPr/>
          <a:lstStyle/>
          <a:p>
            <a:r>
              <a:rPr lang="en-US" dirty="0"/>
              <a:t>Bullets slide with icons</a:t>
            </a:r>
          </a:p>
        </p:txBody>
      </p:sp>
    </p:spTree>
    <p:extLst>
      <p:ext uri="{BB962C8B-B14F-4D97-AF65-F5344CB8AC3E}">
        <p14:creationId xmlns:p14="http://schemas.microsoft.com/office/powerpoint/2010/main" val="3473171878"/>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Bullets w/ icons Blue">
    <p:bg>
      <p:bgPr>
        <a:solidFill>
          <a:schemeClr val="tx1"/>
        </a:solidFill>
        <a:effectLst/>
      </p:bgPr>
    </p:bg>
    <p:spTree>
      <p:nvGrpSpPr>
        <p:cNvPr id="1" name=""/>
        <p:cNvGrpSpPr/>
        <p:nvPr/>
      </p:nvGrpSpPr>
      <p:grpSpPr>
        <a:xfrm>
          <a:off x="0" y="0"/>
          <a:ext cx="0" cy="0"/>
          <a:chOff x="0" y="0"/>
          <a:chExt cx="0" cy="0"/>
        </a:xfrm>
      </p:grpSpPr>
      <p:pic>
        <p:nvPicPr>
          <p:cNvPr id="20" name="Kaltura_Logo_Horizontal_ColorSun_BlackText_big.png" descr="Kaltura_Logo_Horizontal_ColorSun_BlackText_big.png">
            <a:extLst>
              <a:ext uri="{FF2B5EF4-FFF2-40B4-BE49-F238E27FC236}">
                <a16:creationId xmlns:a16="http://schemas.microsoft.com/office/drawing/2014/main" id="{0F2F3A14-FDD5-465F-ACC1-EEB23C63834A}"/>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sp>
        <p:nvSpPr>
          <p:cNvPr id="17" name="text goes here, one to three lines.">
            <a:extLst>
              <a:ext uri="{FF2B5EF4-FFF2-40B4-BE49-F238E27FC236}">
                <a16:creationId xmlns:a16="http://schemas.microsoft.com/office/drawing/2014/main" id="{9796D80B-05D5-47ED-8C8D-3345EA4FFAD8}"/>
              </a:ext>
            </a:extLst>
          </p:cNvPr>
          <p:cNvSpPr txBox="1">
            <a:spLocks noGrp="1"/>
          </p:cNvSpPr>
          <p:nvPr>
            <p:ph type="body" sz="quarter" idx="28" hasCustomPrompt="1"/>
          </p:nvPr>
        </p:nvSpPr>
        <p:spPr>
          <a:xfrm>
            <a:off x="524607" y="1810192"/>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1</a:t>
            </a:r>
          </a:p>
        </p:txBody>
      </p:sp>
      <p:sp>
        <p:nvSpPr>
          <p:cNvPr id="19" name="text goes here, one to three lines.">
            <a:extLst>
              <a:ext uri="{FF2B5EF4-FFF2-40B4-BE49-F238E27FC236}">
                <a16:creationId xmlns:a16="http://schemas.microsoft.com/office/drawing/2014/main" id="{C1A28D18-C71A-4BCA-B2F0-D1CD7B1BB838}"/>
              </a:ext>
            </a:extLst>
          </p:cNvPr>
          <p:cNvSpPr txBox="1">
            <a:spLocks noGrp="1"/>
          </p:cNvSpPr>
          <p:nvPr>
            <p:ph type="body" sz="quarter" idx="30" hasCustomPrompt="1"/>
          </p:nvPr>
        </p:nvSpPr>
        <p:spPr>
          <a:xfrm>
            <a:off x="4294188" y="1810192"/>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2</a:t>
            </a:r>
          </a:p>
        </p:txBody>
      </p:sp>
      <p:sp>
        <p:nvSpPr>
          <p:cNvPr id="25" name="text goes here, one to three lines.">
            <a:extLst>
              <a:ext uri="{FF2B5EF4-FFF2-40B4-BE49-F238E27FC236}">
                <a16:creationId xmlns:a16="http://schemas.microsoft.com/office/drawing/2014/main" id="{58073957-5EF2-4D40-B4EC-F1710903B774}"/>
              </a:ext>
            </a:extLst>
          </p:cNvPr>
          <p:cNvSpPr txBox="1">
            <a:spLocks noGrp="1"/>
          </p:cNvSpPr>
          <p:nvPr>
            <p:ph type="body" sz="quarter" idx="32" hasCustomPrompt="1"/>
          </p:nvPr>
        </p:nvSpPr>
        <p:spPr>
          <a:xfrm>
            <a:off x="8051069" y="1810192"/>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3</a:t>
            </a:r>
          </a:p>
        </p:txBody>
      </p:sp>
      <p:sp>
        <p:nvSpPr>
          <p:cNvPr id="27" name="text goes here, one to three lines.">
            <a:extLst>
              <a:ext uri="{FF2B5EF4-FFF2-40B4-BE49-F238E27FC236}">
                <a16:creationId xmlns:a16="http://schemas.microsoft.com/office/drawing/2014/main" id="{E22FDC35-AAA0-4D25-8B07-71DA8B77546C}"/>
              </a:ext>
            </a:extLst>
          </p:cNvPr>
          <p:cNvSpPr txBox="1">
            <a:spLocks noGrp="1"/>
          </p:cNvSpPr>
          <p:nvPr>
            <p:ph type="body" sz="quarter" idx="34" hasCustomPrompt="1"/>
          </p:nvPr>
        </p:nvSpPr>
        <p:spPr>
          <a:xfrm>
            <a:off x="528638" y="4331143"/>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4</a:t>
            </a:r>
          </a:p>
        </p:txBody>
      </p:sp>
      <p:sp>
        <p:nvSpPr>
          <p:cNvPr id="39" name="text goes here, one to three lines.">
            <a:extLst>
              <a:ext uri="{FF2B5EF4-FFF2-40B4-BE49-F238E27FC236}">
                <a16:creationId xmlns:a16="http://schemas.microsoft.com/office/drawing/2014/main" id="{61F1AF46-82C1-40E3-B630-511C0B4921E9}"/>
              </a:ext>
            </a:extLst>
          </p:cNvPr>
          <p:cNvSpPr txBox="1">
            <a:spLocks noGrp="1"/>
          </p:cNvSpPr>
          <p:nvPr>
            <p:ph type="body" sz="quarter" idx="36" hasCustomPrompt="1"/>
          </p:nvPr>
        </p:nvSpPr>
        <p:spPr>
          <a:xfrm>
            <a:off x="4298219" y="4331143"/>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5</a:t>
            </a:r>
          </a:p>
        </p:txBody>
      </p:sp>
      <p:sp>
        <p:nvSpPr>
          <p:cNvPr id="41" name="text goes here, one to three lines.">
            <a:extLst>
              <a:ext uri="{FF2B5EF4-FFF2-40B4-BE49-F238E27FC236}">
                <a16:creationId xmlns:a16="http://schemas.microsoft.com/office/drawing/2014/main" id="{CB426A29-5D96-4CE8-AB33-D1055D9ABA22}"/>
              </a:ext>
            </a:extLst>
          </p:cNvPr>
          <p:cNvSpPr txBox="1">
            <a:spLocks noGrp="1"/>
          </p:cNvSpPr>
          <p:nvPr>
            <p:ph type="body" sz="quarter" idx="38" hasCustomPrompt="1"/>
          </p:nvPr>
        </p:nvSpPr>
        <p:spPr>
          <a:xfrm>
            <a:off x="8055100" y="4331143"/>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6</a:t>
            </a:r>
          </a:p>
        </p:txBody>
      </p:sp>
      <p:sp>
        <p:nvSpPr>
          <p:cNvPr id="42" name="text goes here, one to three lines.">
            <a:extLst>
              <a:ext uri="{FF2B5EF4-FFF2-40B4-BE49-F238E27FC236}">
                <a16:creationId xmlns:a16="http://schemas.microsoft.com/office/drawing/2014/main" id="{1D6677AF-535D-49D2-8342-58A430F870D8}"/>
              </a:ext>
            </a:extLst>
          </p:cNvPr>
          <p:cNvSpPr txBox="1">
            <a:spLocks noGrp="1"/>
          </p:cNvSpPr>
          <p:nvPr>
            <p:ph type="body" sz="quarter" idx="13" hasCustomPrompt="1"/>
          </p:nvPr>
        </p:nvSpPr>
        <p:spPr>
          <a:xfrm>
            <a:off x="512340" y="2324723"/>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44" name="text goes here, one to three lines.">
            <a:extLst>
              <a:ext uri="{FF2B5EF4-FFF2-40B4-BE49-F238E27FC236}">
                <a16:creationId xmlns:a16="http://schemas.microsoft.com/office/drawing/2014/main" id="{4C6ED595-C356-4E98-918A-14BAF2A057E6}"/>
              </a:ext>
            </a:extLst>
          </p:cNvPr>
          <p:cNvSpPr txBox="1">
            <a:spLocks noGrp="1"/>
          </p:cNvSpPr>
          <p:nvPr>
            <p:ph type="body" sz="quarter" idx="29" hasCustomPrompt="1"/>
          </p:nvPr>
        </p:nvSpPr>
        <p:spPr>
          <a:xfrm>
            <a:off x="4297796" y="2324723"/>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45" name="text goes here, one to three lines.">
            <a:extLst>
              <a:ext uri="{FF2B5EF4-FFF2-40B4-BE49-F238E27FC236}">
                <a16:creationId xmlns:a16="http://schemas.microsoft.com/office/drawing/2014/main" id="{722EB833-0C0B-4905-8FE3-DE2EC0045812}"/>
              </a:ext>
            </a:extLst>
          </p:cNvPr>
          <p:cNvSpPr txBox="1">
            <a:spLocks noGrp="1"/>
          </p:cNvSpPr>
          <p:nvPr>
            <p:ph type="body" sz="quarter" idx="31" hasCustomPrompt="1"/>
          </p:nvPr>
        </p:nvSpPr>
        <p:spPr>
          <a:xfrm>
            <a:off x="8051934" y="2324723"/>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46" name="text goes here, one to three lines.">
            <a:extLst>
              <a:ext uri="{FF2B5EF4-FFF2-40B4-BE49-F238E27FC236}">
                <a16:creationId xmlns:a16="http://schemas.microsoft.com/office/drawing/2014/main" id="{26989ACE-BB8C-40C1-9016-1BB92F6C546A}"/>
              </a:ext>
            </a:extLst>
          </p:cNvPr>
          <p:cNvSpPr txBox="1">
            <a:spLocks noGrp="1"/>
          </p:cNvSpPr>
          <p:nvPr>
            <p:ph type="body" sz="quarter" idx="39" hasCustomPrompt="1"/>
          </p:nvPr>
        </p:nvSpPr>
        <p:spPr>
          <a:xfrm>
            <a:off x="527782" y="4860971"/>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47" name="text goes here, one to three lines.">
            <a:extLst>
              <a:ext uri="{FF2B5EF4-FFF2-40B4-BE49-F238E27FC236}">
                <a16:creationId xmlns:a16="http://schemas.microsoft.com/office/drawing/2014/main" id="{92B8E085-1403-44AB-B547-0E93BA119F08}"/>
              </a:ext>
            </a:extLst>
          </p:cNvPr>
          <p:cNvSpPr txBox="1">
            <a:spLocks noGrp="1"/>
          </p:cNvSpPr>
          <p:nvPr>
            <p:ph type="body" sz="quarter" idx="40" hasCustomPrompt="1"/>
          </p:nvPr>
        </p:nvSpPr>
        <p:spPr>
          <a:xfrm>
            <a:off x="4313238" y="4860971"/>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48" name="text goes here, one to three lines.">
            <a:extLst>
              <a:ext uri="{FF2B5EF4-FFF2-40B4-BE49-F238E27FC236}">
                <a16:creationId xmlns:a16="http://schemas.microsoft.com/office/drawing/2014/main" id="{1D05E907-703D-4702-94AF-02CC2A7594EF}"/>
              </a:ext>
            </a:extLst>
          </p:cNvPr>
          <p:cNvSpPr txBox="1">
            <a:spLocks noGrp="1"/>
          </p:cNvSpPr>
          <p:nvPr>
            <p:ph type="body" sz="quarter" idx="41" hasCustomPrompt="1"/>
          </p:nvPr>
        </p:nvSpPr>
        <p:spPr>
          <a:xfrm>
            <a:off x="8067376" y="4860971"/>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49" name="Footer Placeholder 4">
            <a:extLst>
              <a:ext uri="{FF2B5EF4-FFF2-40B4-BE49-F238E27FC236}">
                <a16:creationId xmlns:a16="http://schemas.microsoft.com/office/drawing/2014/main" id="{FECCE71B-967D-4247-B6BB-7E0937202B7E}"/>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50" name="Slide Number Placeholder 5">
            <a:extLst>
              <a:ext uri="{FF2B5EF4-FFF2-40B4-BE49-F238E27FC236}">
                <a16:creationId xmlns:a16="http://schemas.microsoft.com/office/drawing/2014/main" id="{3672A797-2C0F-4D88-80F9-6B334889B481}"/>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pic>
        <p:nvPicPr>
          <p:cNvPr id="26" name="Kaltura_icons_02-21.png" descr="Kaltura_icons_02-21.png">
            <a:extLst>
              <a:ext uri="{FF2B5EF4-FFF2-40B4-BE49-F238E27FC236}">
                <a16:creationId xmlns:a16="http://schemas.microsoft.com/office/drawing/2014/main" id="{C8FA8CB4-B6EE-4F69-9885-5F072C7C6928}"/>
              </a:ext>
            </a:extLst>
          </p:cNvPr>
          <p:cNvPicPr>
            <a:picLocks noChangeAspect="1"/>
          </p:cNvPicPr>
          <p:nvPr userDrawn="1"/>
        </p:nvPicPr>
        <p:blipFill>
          <a:blip r:embed="rId3"/>
          <a:stretch>
            <a:fillRect/>
          </a:stretch>
        </p:blipFill>
        <p:spPr>
          <a:xfrm>
            <a:off x="4315401" y="3729479"/>
            <a:ext cx="579226" cy="528002"/>
          </a:xfrm>
          <a:prstGeom prst="rect">
            <a:avLst/>
          </a:prstGeom>
          <a:ln w="12700">
            <a:miter lim="400000"/>
          </a:ln>
        </p:spPr>
      </p:pic>
      <p:pic>
        <p:nvPicPr>
          <p:cNvPr id="31" name="Kaltura_icons_02-15.png" descr="Kaltura_icons_02-15.png">
            <a:extLst>
              <a:ext uri="{FF2B5EF4-FFF2-40B4-BE49-F238E27FC236}">
                <a16:creationId xmlns:a16="http://schemas.microsoft.com/office/drawing/2014/main" id="{8F8DD18E-28DD-41F8-B871-C8E717567FBA}"/>
              </a:ext>
            </a:extLst>
          </p:cNvPr>
          <p:cNvPicPr>
            <a:picLocks noChangeAspect="1"/>
          </p:cNvPicPr>
          <p:nvPr/>
        </p:nvPicPr>
        <p:blipFill>
          <a:blip r:embed="rId4"/>
          <a:stretch>
            <a:fillRect/>
          </a:stretch>
        </p:blipFill>
        <p:spPr>
          <a:xfrm>
            <a:off x="8030802" y="1246350"/>
            <a:ext cx="579226" cy="528003"/>
          </a:xfrm>
          <a:prstGeom prst="rect">
            <a:avLst/>
          </a:prstGeom>
          <a:ln w="12700">
            <a:miter lim="400000"/>
          </a:ln>
        </p:spPr>
      </p:pic>
      <p:pic>
        <p:nvPicPr>
          <p:cNvPr id="33" name="Kaltura_icons_02-16.png" descr="Kaltura_icons_02-16.png">
            <a:extLst>
              <a:ext uri="{FF2B5EF4-FFF2-40B4-BE49-F238E27FC236}">
                <a16:creationId xmlns:a16="http://schemas.microsoft.com/office/drawing/2014/main" id="{47C8C897-EDB3-4DA9-BDF9-27ADEF6AC892}"/>
              </a:ext>
            </a:extLst>
          </p:cNvPr>
          <p:cNvPicPr>
            <a:picLocks noChangeAspect="1"/>
          </p:cNvPicPr>
          <p:nvPr/>
        </p:nvPicPr>
        <p:blipFill>
          <a:blip r:embed="rId5"/>
          <a:srcRect t="340" b="340"/>
          <a:stretch>
            <a:fillRect/>
          </a:stretch>
        </p:blipFill>
        <p:spPr>
          <a:xfrm>
            <a:off x="4274208" y="1252700"/>
            <a:ext cx="579226" cy="528003"/>
          </a:xfrm>
          <a:prstGeom prst="rect">
            <a:avLst/>
          </a:prstGeom>
          <a:ln w="12700">
            <a:miter lim="400000"/>
          </a:ln>
        </p:spPr>
      </p:pic>
      <p:pic>
        <p:nvPicPr>
          <p:cNvPr id="34" name="Kaltura_icons_02-17.png" descr="Kaltura_icons_02-17.png">
            <a:extLst>
              <a:ext uri="{FF2B5EF4-FFF2-40B4-BE49-F238E27FC236}">
                <a16:creationId xmlns:a16="http://schemas.microsoft.com/office/drawing/2014/main" id="{D7396935-B3E6-40F6-890B-60EA48F6D817}"/>
              </a:ext>
            </a:extLst>
          </p:cNvPr>
          <p:cNvPicPr>
            <a:picLocks noChangeAspect="1"/>
          </p:cNvPicPr>
          <p:nvPr/>
        </p:nvPicPr>
        <p:blipFill>
          <a:blip r:embed="rId6"/>
          <a:stretch>
            <a:fillRect/>
          </a:stretch>
        </p:blipFill>
        <p:spPr>
          <a:xfrm>
            <a:off x="587299" y="1240349"/>
            <a:ext cx="579227" cy="528003"/>
          </a:xfrm>
          <a:prstGeom prst="rect">
            <a:avLst/>
          </a:prstGeom>
          <a:ln w="12700">
            <a:miter lim="400000"/>
          </a:ln>
        </p:spPr>
      </p:pic>
      <p:pic>
        <p:nvPicPr>
          <p:cNvPr id="35" name="Kaltura_icons_02-18.png" descr="Kaltura_icons_02-18.png">
            <a:extLst>
              <a:ext uri="{FF2B5EF4-FFF2-40B4-BE49-F238E27FC236}">
                <a16:creationId xmlns:a16="http://schemas.microsoft.com/office/drawing/2014/main" id="{0CD2542A-2D03-406E-880D-2671D76F1F4A}"/>
              </a:ext>
            </a:extLst>
          </p:cNvPr>
          <p:cNvPicPr>
            <a:picLocks noChangeAspect="1"/>
          </p:cNvPicPr>
          <p:nvPr/>
        </p:nvPicPr>
        <p:blipFill>
          <a:blip r:embed="rId7"/>
          <a:srcRect l="340" r="340"/>
          <a:stretch>
            <a:fillRect/>
          </a:stretch>
        </p:blipFill>
        <p:spPr>
          <a:xfrm>
            <a:off x="8032772" y="3729479"/>
            <a:ext cx="575286" cy="528002"/>
          </a:xfrm>
          <a:prstGeom prst="rect">
            <a:avLst/>
          </a:prstGeom>
          <a:ln w="12700">
            <a:miter lim="400000"/>
          </a:ln>
        </p:spPr>
      </p:pic>
      <p:pic>
        <p:nvPicPr>
          <p:cNvPr id="36" name="Kaltura_icons_02-19.png" descr="Kaltura_icons_02-19.png">
            <a:extLst>
              <a:ext uri="{FF2B5EF4-FFF2-40B4-BE49-F238E27FC236}">
                <a16:creationId xmlns:a16="http://schemas.microsoft.com/office/drawing/2014/main" id="{A1341A2A-DAB2-4B66-9CFF-2025C9990486}"/>
              </a:ext>
            </a:extLst>
          </p:cNvPr>
          <p:cNvPicPr>
            <a:picLocks noChangeAspect="1"/>
          </p:cNvPicPr>
          <p:nvPr/>
        </p:nvPicPr>
        <p:blipFill>
          <a:blip r:embed="rId8"/>
          <a:stretch>
            <a:fillRect/>
          </a:stretch>
        </p:blipFill>
        <p:spPr>
          <a:xfrm>
            <a:off x="587299" y="3729479"/>
            <a:ext cx="579227" cy="528002"/>
          </a:xfrm>
          <a:prstGeom prst="rect">
            <a:avLst/>
          </a:prstGeom>
          <a:ln w="12700">
            <a:miter lim="400000"/>
          </a:ln>
        </p:spPr>
      </p:pic>
      <p:sp>
        <p:nvSpPr>
          <p:cNvPr id="29" name="Title 1">
            <a:extLst>
              <a:ext uri="{FF2B5EF4-FFF2-40B4-BE49-F238E27FC236}">
                <a16:creationId xmlns:a16="http://schemas.microsoft.com/office/drawing/2014/main" id="{028017DA-E729-45D3-8540-C13E050FAE49}"/>
              </a:ext>
            </a:extLst>
          </p:cNvPr>
          <p:cNvSpPr>
            <a:spLocks noGrp="1"/>
          </p:cNvSpPr>
          <p:nvPr>
            <p:ph type="title" hasCustomPrompt="1"/>
          </p:nvPr>
        </p:nvSpPr>
        <p:spPr>
          <a:xfrm>
            <a:off x="517531" y="478048"/>
            <a:ext cx="10515600" cy="336340"/>
          </a:xfrm>
        </p:spPr>
        <p:txBody>
          <a:bodyPr/>
          <a:lstStyle/>
          <a:p>
            <a:r>
              <a:rPr lang="en-GB" dirty="0"/>
              <a:t>Bullets slide with icons</a:t>
            </a:r>
            <a:endParaRPr lang="en-US" dirty="0"/>
          </a:p>
        </p:txBody>
      </p:sp>
    </p:spTree>
    <p:extLst>
      <p:ext uri="{BB962C8B-B14F-4D97-AF65-F5344CB8AC3E}">
        <p14:creationId xmlns:p14="http://schemas.microsoft.com/office/powerpoint/2010/main" val="3453780286"/>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Bullets w/ icons Green">
    <p:bg>
      <p:bgPr>
        <a:solidFill>
          <a:schemeClr val="tx1"/>
        </a:solidFill>
        <a:effectLst/>
      </p:bgPr>
    </p:bg>
    <p:spTree>
      <p:nvGrpSpPr>
        <p:cNvPr id="1" name=""/>
        <p:cNvGrpSpPr/>
        <p:nvPr/>
      </p:nvGrpSpPr>
      <p:grpSpPr>
        <a:xfrm>
          <a:off x="0" y="0"/>
          <a:ext cx="0" cy="0"/>
          <a:chOff x="0" y="0"/>
          <a:chExt cx="0" cy="0"/>
        </a:xfrm>
      </p:grpSpPr>
      <p:pic>
        <p:nvPicPr>
          <p:cNvPr id="20" name="Kaltura_Logo_Horizontal_ColorSun_BlackText_big.png" descr="Kaltura_Logo_Horizontal_ColorSun_BlackText_big.png">
            <a:extLst>
              <a:ext uri="{FF2B5EF4-FFF2-40B4-BE49-F238E27FC236}">
                <a16:creationId xmlns:a16="http://schemas.microsoft.com/office/drawing/2014/main" id="{0F2F3A14-FDD5-465F-ACC1-EEB23C63834A}"/>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sp>
        <p:nvSpPr>
          <p:cNvPr id="17" name="text goes here, one to three lines.">
            <a:extLst>
              <a:ext uri="{FF2B5EF4-FFF2-40B4-BE49-F238E27FC236}">
                <a16:creationId xmlns:a16="http://schemas.microsoft.com/office/drawing/2014/main" id="{9796D80B-05D5-47ED-8C8D-3345EA4FFAD8}"/>
              </a:ext>
            </a:extLst>
          </p:cNvPr>
          <p:cNvSpPr txBox="1">
            <a:spLocks noGrp="1"/>
          </p:cNvSpPr>
          <p:nvPr>
            <p:ph type="body" sz="quarter" idx="28" hasCustomPrompt="1"/>
          </p:nvPr>
        </p:nvSpPr>
        <p:spPr>
          <a:xfrm>
            <a:off x="524607" y="1810192"/>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1</a:t>
            </a:r>
          </a:p>
        </p:txBody>
      </p:sp>
      <p:sp>
        <p:nvSpPr>
          <p:cNvPr id="19" name="text goes here, one to three lines.">
            <a:extLst>
              <a:ext uri="{FF2B5EF4-FFF2-40B4-BE49-F238E27FC236}">
                <a16:creationId xmlns:a16="http://schemas.microsoft.com/office/drawing/2014/main" id="{C1A28D18-C71A-4BCA-B2F0-D1CD7B1BB838}"/>
              </a:ext>
            </a:extLst>
          </p:cNvPr>
          <p:cNvSpPr txBox="1">
            <a:spLocks noGrp="1"/>
          </p:cNvSpPr>
          <p:nvPr>
            <p:ph type="body" sz="quarter" idx="30" hasCustomPrompt="1"/>
          </p:nvPr>
        </p:nvSpPr>
        <p:spPr>
          <a:xfrm>
            <a:off x="4294188" y="1810192"/>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2</a:t>
            </a:r>
          </a:p>
        </p:txBody>
      </p:sp>
      <p:sp>
        <p:nvSpPr>
          <p:cNvPr id="25" name="text goes here, one to three lines.">
            <a:extLst>
              <a:ext uri="{FF2B5EF4-FFF2-40B4-BE49-F238E27FC236}">
                <a16:creationId xmlns:a16="http://schemas.microsoft.com/office/drawing/2014/main" id="{58073957-5EF2-4D40-B4EC-F1710903B774}"/>
              </a:ext>
            </a:extLst>
          </p:cNvPr>
          <p:cNvSpPr txBox="1">
            <a:spLocks noGrp="1"/>
          </p:cNvSpPr>
          <p:nvPr>
            <p:ph type="body" sz="quarter" idx="32" hasCustomPrompt="1"/>
          </p:nvPr>
        </p:nvSpPr>
        <p:spPr>
          <a:xfrm>
            <a:off x="8051069" y="1810192"/>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3</a:t>
            </a:r>
          </a:p>
        </p:txBody>
      </p:sp>
      <p:sp>
        <p:nvSpPr>
          <p:cNvPr id="27" name="text goes here, one to three lines.">
            <a:extLst>
              <a:ext uri="{FF2B5EF4-FFF2-40B4-BE49-F238E27FC236}">
                <a16:creationId xmlns:a16="http://schemas.microsoft.com/office/drawing/2014/main" id="{E22FDC35-AAA0-4D25-8B07-71DA8B77546C}"/>
              </a:ext>
            </a:extLst>
          </p:cNvPr>
          <p:cNvSpPr txBox="1">
            <a:spLocks noGrp="1"/>
          </p:cNvSpPr>
          <p:nvPr>
            <p:ph type="body" sz="quarter" idx="34" hasCustomPrompt="1"/>
          </p:nvPr>
        </p:nvSpPr>
        <p:spPr>
          <a:xfrm>
            <a:off x="528638" y="4331143"/>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4</a:t>
            </a:r>
          </a:p>
        </p:txBody>
      </p:sp>
      <p:sp>
        <p:nvSpPr>
          <p:cNvPr id="39" name="text goes here, one to three lines.">
            <a:extLst>
              <a:ext uri="{FF2B5EF4-FFF2-40B4-BE49-F238E27FC236}">
                <a16:creationId xmlns:a16="http://schemas.microsoft.com/office/drawing/2014/main" id="{61F1AF46-82C1-40E3-B630-511C0B4921E9}"/>
              </a:ext>
            </a:extLst>
          </p:cNvPr>
          <p:cNvSpPr txBox="1">
            <a:spLocks noGrp="1"/>
          </p:cNvSpPr>
          <p:nvPr>
            <p:ph type="body" sz="quarter" idx="36" hasCustomPrompt="1"/>
          </p:nvPr>
        </p:nvSpPr>
        <p:spPr>
          <a:xfrm>
            <a:off x="4298219" y="4331143"/>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5</a:t>
            </a:r>
          </a:p>
        </p:txBody>
      </p:sp>
      <p:sp>
        <p:nvSpPr>
          <p:cNvPr id="41" name="text goes here, one to three lines.">
            <a:extLst>
              <a:ext uri="{FF2B5EF4-FFF2-40B4-BE49-F238E27FC236}">
                <a16:creationId xmlns:a16="http://schemas.microsoft.com/office/drawing/2014/main" id="{CB426A29-5D96-4CE8-AB33-D1055D9ABA22}"/>
              </a:ext>
            </a:extLst>
          </p:cNvPr>
          <p:cNvSpPr txBox="1">
            <a:spLocks noGrp="1"/>
          </p:cNvSpPr>
          <p:nvPr>
            <p:ph type="body" sz="quarter" idx="38" hasCustomPrompt="1"/>
          </p:nvPr>
        </p:nvSpPr>
        <p:spPr>
          <a:xfrm>
            <a:off x="8055100" y="4331143"/>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rgbClr val="000000"/>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6</a:t>
            </a:r>
          </a:p>
        </p:txBody>
      </p:sp>
      <p:sp>
        <p:nvSpPr>
          <p:cNvPr id="42" name="text goes here, one to three lines.">
            <a:extLst>
              <a:ext uri="{FF2B5EF4-FFF2-40B4-BE49-F238E27FC236}">
                <a16:creationId xmlns:a16="http://schemas.microsoft.com/office/drawing/2014/main" id="{1D6677AF-535D-49D2-8342-58A430F870D8}"/>
              </a:ext>
            </a:extLst>
          </p:cNvPr>
          <p:cNvSpPr txBox="1">
            <a:spLocks noGrp="1"/>
          </p:cNvSpPr>
          <p:nvPr>
            <p:ph type="body" sz="quarter" idx="13" hasCustomPrompt="1"/>
          </p:nvPr>
        </p:nvSpPr>
        <p:spPr>
          <a:xfrm>
            <a:off x="512340" y="2324723"/>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44" name="text goes here, one to three lines.">
            <a:extLst>
              <a:ext uri="{FF2B5EF4-FFF2-40B4-BE49-F238E27FC236}">
                <a16:creationId xmlns:a16="http://schemas.microsoft.com/office/drawing/2014/main" id="{4C6ED595-C356-4E98-918A-14BAF2A057E6}"/>
              </a:ext>
            </a:extLst>
          </p:cNvPr>
          <p:cNvSpPr txBox="1">
            <a:spLocks noGrp="1"/>
          </p:cNvSpPr>
          <p:nvPr>
            <p:ph type="body" sz="quarter" idx="29" hasCustomPrompt="1"/>
          </p:nvPr>
        </p:nvSpPr>
        <p:spPr>
          <a:xfrm>
            <a:off x="4297796" y="2324723"/>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45" name="text goes here, one to three lines.">
            <a:extLst>
              <a:ext uri="{FF2B5EF4-FFF2-40B4-BE49-F238E27FC236}">
                <a16:creationId xmlns:a16="http://schemas.microsoft.com/office/drawing/2014/main" id="{722EB833-0C0B-4905-8FE3-DE2EC0045812}"/>
              </a:ext>
            </a:extLst>
          </p:cNvPr>
          <p:cNvSpPr txBox="1">
            <a:spLocks noGrp="1"/>
          </p:cNvSpPr>
          <p:nvPr>
            <p:ph type="body" sz="quarter" idx="31" hasCustomPrompt="1"/>
          </p:nvPr>
        </p:nvSpPr>
        <p:spPr>
          <a:xfrm>
            <a:off x="8051934" y="2324723"/>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46" name="text goes here, one to three lines.">
            <a:extLst>
              <a:ext uri="{FF2B5EF4-FFF2-40B4-BE49-F238E27FC236}">
                <a16:creationId xmlns:a16="http://schemas.microsoft.com/office/drawing/2014/main" id="{26989ACE-BB8C-40C1-9016-1BB92F6C546A}"/>
              </a:ext>
            </a:extLst>
          </p:cNvPr>
          <p:cNvSpPr txBox="1">
            <a:spLocks noGrp="1"/>
          </p:cNvSpPr>
          <p:nvPr>
            <p:ph type="body" sz="quarter" idx="39" hasCustomPrompt="1"/>
          </p:nvPr>
        </p:nvSpPr>
        <p:spPr>
          <a:xfrm>
            <a:off x="527782" y="4860971"/>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47" name="text goes here, one to three lines.">
            <a:extLst>
              <a:ext uri="{FF2B5EF4-FFF2-40B4-BE49-F238E27FC236}">
                <a16:creationId xmlns:a16="http://schemas.microsoft.com/office/drawing/2014/main" id="{92B8E085-1403-44AB-B547-0E93BA119F08}"/>
              </a:ext>
            </a:extLst>
          </p:cNvPr>
          <p:cNvSpPr txBox="1">
            <a:spLocks noGrp="1"/>
          </p:cNvSpPr>
          <p:nvPr>
            <p:ph type="body" sz="quarter" idx="40" hasCustomPrompt="1"/>
          </p:nvPr>
        </p:nvSpPr>
        <p:spPr>
          <a:xfrm>
            <a:off x="4313238" y="4860971"/>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48" name="text goes here, one to three lines.">
            <a:extLst>
              <a:ext uri="{FF2B5EF4-FFF2-40B4-BE49-F238E27FC236}">
                <a16:creationId xmlns:a16="http://schemas.microsoft.com/office/drawing/2014/main" id="{1D05E907-703D-4702-94AF-02CC2A7594EF}"/>
              </a:ext>
            </a:extLst>
          </p:cNvPr>
          <p:cNvSpPr txBox="1">
            <a:spLocks noGrp="1"/>
          </p:cNvSpPr>
          <p:nvPr>
            <p:ph type="body" sz="quarter" idx="41" hasCustomPrompt="1"/>
          </p:nvPr>
        </p:nvSpPr>
        <p:spPr>
          <a:xfrm>
            <a:off x="8067376" y="4860971"/>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49" name="Footer Placeholder 4">
            <a:extLst>
              <a:ext uri="{FF2B5EF4-FFF2-40B4-BE49-F238E27FC236}">
                <a16:creationId xmlns:a16="http://schemas.microsoft.com/office/drawing/2014/main" id="{FECCE71B-967D-4247-B6BB-7E0937202B7E}"/>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50" name="Slide Number Placeholder 5">
            <a:extLst>
              <a:ext uri="{FF2B5EF4-FFF2-40B4-BE49-F238E27FC236}">
                <a16:creationId xmlns:a16="http://schemas.microsoft.com/office/drawing/2014/main" id="{3672A797-2C0F-4D88-80F9-6B334889B481}"/>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pic>
        <p:nvPicPr>
          <p:cNvPr id="28" name="Kaltura_icons_02-61.png" descr="Kaltura_icons_02-61.png">
            <a:extLst>
              <a:ext uri="{FF2B5EF4-FFF2-40B4-BE49-F238E27FC236}">
                <a16:creationId xmlns:a16="http://schemas.microsoft.com/office/drawing/2014/main" id="{F26024B0-2CBA-4949-BBC1-133F1B51CD63}"/>
              </a:ext>
            </a:extLst>
          </p:cNvPr>
          <p:cNvPicPr>
            <a:picLocks noChangeAspect="1"/>
          </p:cNvPicPr>
          <p:nvPr/>
        </p:nvPicPr>
        <p:blipFill>
          <a:blip r:embed="rId3"/>
          <a:srcRect t="707" b="707"/>
          <a:stretch>
            <a:fillRect/>
          </a:stretch>
        </p:blipFill>
        <p:spPr>
          <a:xfrm>
            <a:off x="4315401" y="3729480"/>
            <a:ext cx="579226" cy="528002"/>
          </a:xfrm>
          <a:prstGeom prst="rect">
            <a:avLst/>
          </a:prstGeom>
          <a:ln w="12700">
            <a:miter lim="400000"/>
          </a:ln>
        </p:spPr>
      </p:pic>
      <p:pic>
        <p:nvPicPr>
          <p:cNvPr id="29" name="Kaltura_icons_02-55.png" descr="Kaltura_icons_02-55.png">
            <a:extLst>
              <a:ext uri="{FF2B5EF4-FFF2-40B4-BE49-F238E27FC236}">
                <a16:creationId xmlns:a16="http://schemas.microsoft.com/office/drawing/2014/main" id="{2FF0D51C-0F96-4B27-B6A8-DA9375E19604}"/>
              </a:ext>
            </a:extLst>
          </p:cNvPr>
          <p:cNvPicPr>
            <a:picLocks noChangeAspect="1"/>
          </p:cNvPicPr>
          <p:nvPr/>
        </p:nvPicPr>
        <p:blipFill>
          <a:blip r:embed="rId4"/>
          <a:srcRect t="707" b="707"/>
          <a:stretch>
            <a:fillRect/>
          </a:stretch>
        </p:blipFill>
        <p:spPr>
          <a:xfrm>
            <a:off x="8030802" y="1246350"/>
            <a:ext cx="579226" cy="528003"/>
          </a:xfrm>
          <a:prstGeom prst="rect">
            <a:avLst/>
          </a:prstGeom>
          <a:ln w="12700">
            <a:miter lim="400000"/>
          </a:ln>
        </p:spPr>
      </p:pic>
      <p:pic>
        <p:nvPicPr>
          <p:cNvPr id="30" name="Kaltura_icons_02-56.png" descr="Kaltura_icons_02-56.png">
            <a:extLst>
              <a:ext uri="{FF2B5EF4-FFF2-40B4-BE49-F238E27FC236}">
                <a16:creationId xmlns:a16="http://schemas.microsoft.com/office/drawing/2014/main" id="{E2B39156-7CFC-4C72-997E-77803CDBC7A3}"/>
              </a:ext>
            </a:extLst>
          </p:cNvPr>
          <p:cNvPicPr>
            <a:picLocks noChangeAspect="1"/>
          </p:cNvPicPr>
          <p:nvPr/>
        </p:nvPicPr>
        <p:blipFill>
          <a:blip r:embed="rId5"/>
          <a:srcRect t="370" b="370"/>
          <a:stretch>
            <a:fillRect/>
          </a:stretch>
        </p:blipFill>
        <p:spPr>
          <a:xfrm>
            <a:off x="4274208" y="1252700"/>
            <a:ext cx="579226" cy="528002"/>
          </a:xfrm>
          <a:prstGeom prst="rect">
            <a:avLst/>
          </a:prstGeom>
          <a:ln w="12700">
            <a:miter lim="400000"/>
          </a:ln>
        </p:spPr>
      </p:pic>
      <p:pic>
        <p:nvPicPr>
          <p:cNvPr id="37" name="Kaltura_icons_02-57.png" descr="Kaltura_icons_02-57.png">
            <a:extLst>
              <a:ext uri="{FF2B5EF4-FFF2-40B4-BE49-F238E27FC236}">
                <a16:creationId xmlns:a16="http://schemas.microsoft.com/office/drawing/2014/main" id="{5533C668-36D6-4DB2-B962-55BC1502583C}"/>
              </a:ext>
            </a:extLst>
          </p:cNvPr>
          <p:cNvPicPr>
            <a:picLocks noChangeAspect="1"/>
          </p:cNvPicPr>
          <p:nvPr/>
        </p:nvPicPr>
        <p:blipFill>
          <a:blip r:embed="rId6"/>
          <a:srcRect t="707" b="707"/>
          <a:stretch>
            <a:fillRect/>
          </a:stretch>
        </p:blipFill>
        <p:spPr>
          <a:xfrm>
            <a:off x="587299" y="1240349"/>
            <a:ext cx="579227" cy="528002"/>
          </a:xfrm>
          <a:prstGeom prst="rect">
            <a:avLst/>
          </a:prstGeom>
          <a:ln w="12700">
            <a:miter lim="400000"/>
          </a:ln>
        </p:spPr>
      </p:pic>
      <p:pic>
        <p:nvPicPr>
          <p:cNvPr id="38" name="Kaltura_icons_02-58.png" descr="Kaltura_icons_02-58.png">
            <a:extLst>
              <a:ext uri="{FF2B5EF4-FFF2-40B4-BE49-F238E27FC236}">
                <a16:creationId xmlns:a16="http://schemas.microsoft.com/office/drawing/2014/main" id="{FA7F8D9A-97BF-4798-8680-B530FBDCE774}"/>
              </a:ext>
            </a:extLst>
          </p:cNvPr>
          <p:cNvPicPr>
            <a:picLocks noChangeAspect="1"/>
          </p:cNvPicPr>
          <p:nvPr userDrawn="1"/>
        </p:nvPicPr>
        <p:blipFill>
          <a:blip r:embed="rId7"/>
          <a:srcRect t="30" b="30"/>
          <a:stretch>
            <a:fillRect/>
          </a:stretch>
        </p:blipFill>
        <p:spPr>
          <a:xfrm>
            <a:off x="8032772" y="3729479"/>
            <a:ext cx="575286" cy="528002"/>
          </a:xfrm>
          <a:prstGeom prst="rect">
            <a:avLst/>
          </a:prstGeom>
          <a:ln w="12700">
            <a:miter lim="400000"/>
          </a:ln>
        </p:spPr>
      </p:pic>
      <p:pic>
        <p:nvPicPr>
          <p:cNvPr id="40" name="Kaltura_icons_02-59.png" descr="Kaltura_icons_02-59.png">
            <a:extLst>
              <a:ext uri="{FF2B5EF4-FFF2-40B4-BE49-F238E27FC236}">
                <a16:creationId xmlns:a16="http://schemas.microsoft.com/office/drawing/2014/main" id="{8A8FFE5D-B455-4258-BC72-9B3C7D0FDC34}"/>
              </a:ext>
            </a:extLst>
          </p:cNvPr>
          <p:cNvPicPr>
            <a:picLocks noChangeAspect="1"/>
          </p:cNvPicPr>
          <p:nvPr/>
        </p:nvPicPr>
        <p:blipFill>
          <a:blip r:embed="rId8"/>
          <a:srcRect t="707" b="707"/>
          <a:stretch>
            <a:fillRect/>
          </a:stretch>
        </p:blipFill>
        <p:spPr>
          <a:xfrm>
            <a:off x="587299" y="3729480"/>
            <a:ext cx="579227" cy="528002"/>
          </a:xfrm>
          <a:prstGeom prst="rect">
            <a:avLst/>
          </a:prstGeom>
          <a:ln w="12700">
            <a:miter lim="400000"/>
          </a:ln>
        </p:spPr>
      </p:pic>
      <p:sp>
        <p:nvSpPr>
          <p:cNvPr id="24" name="Title 1">
            <a:extLst>
              <a:ext uri="{FF2B5EF4-FFF2-40B4-BE49-F238E27FC236}">
                <a16:creationId xmlns:a16="http://schemas.microsoft.com/office/drawing/2014/main" id="{FA7C18A2-7E25-44FE-947F-546B45C701A0}"/>
              </a:ext>
            </a:extLst>
          </p:cNvPr>
          <p:cNvSpPr>
            <a:spLocks noGrp="1"/>
          </p:cNvSpPr>
          <p:nvPr>
            <p:ph type="title" hasCustomPrompt="1"/>
          </p:nvPr>
        </p:nvSpPr>
        <p:spPr>
          <a:xfrm>
            <a:off x="508006" y="478048"/>
            <a:ext cx="10515600" cy="336340"/>
          </a:xfrm>
        </p:spPr>
        <p:txBody>
          <a:bodyPr/>
          <a:lstStyle/>
          <a:p>
            <a:r>
              <a:rPr lang="en-GB" dirty="0"/>
              <a:t>Bullets slide with icons</a:t>
            </a:r>
            <a:endParaRPr lang="en-US" dirty="0"/>
          </a:p>
        </p:txBody>
      </p:sp>
    </p:spTree>
    <p:extLst>
      <p:ext uri="{BB962C8B-B14F-4D97-AF65-F5344CB8AC3E}">
        <p14:creationId xmlns:p14="http://schemas.microsoft.com/office/powerpoint/2010/main" val="1065286112"/>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Bullets w/ icons Green">
    <p:bg>
      <p:bgPr>
        <a:solidFill>
          <a:schemeClr val="tx1"/>
        </a:solidFill>
        <a:effectLst/>
      </p:bgPr>
    </p:bg>
    <p:spTree>
      <p:nvGrpSpPr>
        <p:cNvPr id="1" name=""/>
        <p:cNvGrpSpPr/>
        <p:nvPr/>
      </p:nvGrpSpPr>
      <p:grpSpPr>
        <a:xfrm>
          <a:off x="0" y="0"/>
          <a:ext cx="0" cy="0"/>
          <a:chOff x="0" y="0"/>
          <a:chExt cx="0" cy="0"/>
        </a:xfrm>
      </p:grpSpPr>
      <p:sp>
        <p:nvSpPr>
          <p:cNvPr id="26" name="Rectangle">
            <a:extLst>
              <a:ext uri="{FF2B5EF4-FFF2-40B4-BE49-F238E27FC236}">
                <a16:creationId xmlns:a16="http://schemas.microsoft.com/office/drawing/2014/main" id="{CE388BDC-26A2-43BF-89FC-9D881ED1C96B}"/>
              </a:ext>
            </a:extLst>
          </p:cNvPr>
          <p:cNvSpPr/>
          <p:nvPr userDrawn="1"/>
        </p:nvSpPr>
        <p:spPr>
          <a:xfrm>
            <a:off x="0" y="-12700"/>
            <a:ext cx="2969618" cy="6883400"/>
          </a:xfrm>
          <a:prstGeom prst="rect">
            <a:avLst/>
          </a:prstGeom>
          <a:solidFill>
            <a:srgbClr val="B4DC00"/>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pic>
        <p:nvPicPr>
          <p:cNvPr id="31" name="Kaltura_Logo_Horizontal_ColorSun_BlackText_big.png" descr="Kaltura_Logo_Horizontal_ColorSun_BlackText_big.png">
            <a:extLst>
              <a:ext uri="{FF2B5EF4-FFF2-40B4-BE49-F238E27FC236}">
                <a16:creationId xmlns:a16="http://schemas.microsoft.com/office/drawing/2014/main" id="{BB20D665-447F-46C8-8279-5521DDACDCB9}"/>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pic>
        <p:nvPicPr>
          <p:cNvPr id="35" name="Kaltura_icons_02-57.png" descr="Kaltura_icons_02-57.png">
            <a:extLst>
              <a:ext uri="{FF2B5EF4-FFF2-40B4-BE49-F238E27FC236}">
                <a16:creationId xmlns:a16="http://schemas.microsoft.com/office/drawing/2014/main" id="{CE3EE23F-73C3-4D8F-A142-645E8EE29896}"/>
              </a:ext>
            </a:extLst>
          </p:cNvPr>
          <p:cNvPicPr>
            <a:picLocks noChangeAspect="1"/>
          </p:cNvPicPr>
          <p:nvPr userDrawn="1"/>
        </p:nvPicPr>
        <p:blipFill>
          <a:blip r:embed="rId3"/>
          <a:srcRect t="707" b="707"/>
          <a:stretch>
            <a:fillRect/>
          </a:stretch>
        </p:blipFill>
        <p:spPr>
          <a:xfrm>
            <a:off x="3533699" y="478349"/>
            <a:ext cx="579226" cy="528002"/>
          </a:xfrm>
          <a:prstGeom prst="rect">
            <a:avLst/>
          </a:prstGeom>
          <a:ln w="12700">
            <a:miter lim="400000"/>
          </a:ln>
        </p:spPr>
      </p:pic>
      <p:pic>
        <p:nvPicPr>
          <p:cNvPr id="51" name="Kaltura_icons_02-61.png" descr="Kaltura_icons_02-61.png">
            <a:extLst>
              <a:ext uri="{FF2B5EF4-FFF2-40B4-BE49-F238E27FC236}">
                <a16:creationId xmlns:a16="http://schemas.microsoft.com/office/drawing/2014/main" id="{D32A9159-7CBC-40CF-BC0E-EF8674F5CE17}"/>
              </a:ext>
            </a:extLst>
          </p:cNvPr>
          <p:cNvPicPr>
            <a:picLocks noChangeAspect="1"/>
          </p:cNvPicPr>
          <p:nvPr/>
        </p:nvPicPr>
        <p:blipFill>
          <a:blip r:embed="rId4"/>
          <a:srcRect t="707" b="707"/>
          <a:stretch>
            <a:fillRect/>
          </a:stretch>
        </p:blipFill>
        <p:spPr>
          <a:xfrm>
            <a:off x="3533699" y="2434149"/>
            <a:ext cx="579226" cy="528002"/>
          </a:xfrm>
          <a:prstGeom prst="rect">
            <a:avLst/>
          </a:prstGeom>
          <a:ln w="12700">
            <a:miter lim="400000"/>
          </a:ln>
        </p:spPr>
      </p:pic>
      <p:pic>
        <p:nvPicPr>
          <p:cNvPr id="53" name="Kaltura_icons_02-58.png" descr="Kaltura_icons_02-58.png">
            <a:extLst>
              <a:ext uri="{FF2B5EF4-FFF2-40B4-BE49-F238E27FC236}">
                <a16:creationId xmlns:a16="http://schemas.microsoft.com/office/drawing/2014/main" id="{ECDEA869-C603-45A0-A23E-54046584D58A}"/>
              </a:ext>
            </a:extLst>
          </p:cNvPr>
          <p:cNvPicPr>
            <a:picLocks noChangeAspect="1"/>
          </p:cNvPicPr>
          <p:nvPr/>
        </p:nvPicPr>
        <p:blipFill>
          <a:blip r:embed="rId5"/>
          <a:srcRect t="370" b="370"/>
          <a:stretch>
            <a:fillRect/>
          </a:stretch>
        </p:blipFill>
        <p:spPr>
          <a:xfrm>
            <a:off x="3533699" y="4389949"/>
            <a:ext cx="579226" cy="528002"/>
          </a:xfrm>
          <a:prstGeom prst="rect">
            <a:avLst/>
          </a:prstGeom>
          <a:ln w="12700">
            <a:miter lim="400000"/>
          </a:ln>
        </p:spPr>
      </p:pic>
      <p:pic>
        <p:nvPicPr>
          <p:cNvPr id="55" name="Kaltura_icons_02-59.png" descr="Kaltura_icons_02-59.png">
            <a:extLst>
              <a:ext uri="{FF2B5EF4-FFF2-40B4-BE49-F238E27FC236}">
                <a16:creationId xmlns:a16="http://schemas.microsoft.com/office/drawing/2014/main" id="{F2F2FED9-55E5-49FD-9227-9A08203758C6}"/>
              </a:ext>
            </a:extLst>
          </p:cNvPr>
          <p:cNvPicPr>
            <a:picLocks noChangeAspect="1"/>
          </p:cNvPicPr>
          <p:nvPr/>
        </p:nvPicPr>
        <p:blipFill>
          <a:blip r:embed="rId6"/>
          <a:srcRect t="707" b="707"/>
          <a:stretch>
            <a:fillRect/>
          </a:stretch>
        </p:blipFill>
        <p:spPr>
          <a:xfrm>
            <a:off x="7659984" y="478349"/>
            <a:ext cx="579227" cy="528002"/>
          </a:xfrm>
          <a:prstGeom prst="rect">
            <a:avLst/>
          </a:prstGeom>
          <a:ln w="12700">
            <a:miter lim="400000"/>
          </a:ln>
        </p:spPr>
      </p:pic>
      <p:pic>
        <p:nvPicPr>
          <p:cNvPr id="57" name="Kaltura_icons_02-56.png" descr="Kaltura_icons_02-56.png">
            <a:extLst>
              <a:ext uri="{FF2B5EF4-FFF2-40B4-BE49-F238E27FC236}">
                <a16:creationId xmlns:a16="http://schemas.microsoft.com/office/drawing/2014/main" id="{D8E538D4-ED6F-4899-9A9D-F5238101EEDA}"/>
              </a:ext>
            </a:extLst>
          </p:cNvPr>
          <p:cNvPicPr>
            <a:picLocks noChangeAspect="1"/>
          </p:cNvPicPr>
          <p:nvPr/>
        </p:nvPicPr>
        <p:blipFill>
          <a:blip r:embed="rId7"/>
          <a:srcRect t="370" b="370"/>
          <a:stretch>
            <a:fillRect/>
          </a:stretch>
        </p:blipFill>
        <p:spPr>
          <a:xfrm>
            <a:off x="7659984" y="2434149"/>
            <a:ext cx="579227" cy="528002"/>
          </a:xfrm>
          <a:prstGeom prst="rect">
            <a:avLst/>
          </a:prstGeom>
          <a:ln w="12700">
            <a:miter lim="400000"/>
          </a:ln>
        </p:spPr>
      </p:pic>
      <p:pic>
        <p:nvPicPr>
          <p:cNvPr id="59" name="Kaltura_icons_02-55.png" descr="Kaltura_icons_02-55.png">
            <a:extLst>
              <a:ext uri="{FF2B5EF4-FFF2-40B4-BE49-F238E27FC236}">
                <a16:creationId xmlns:a16="http://schemas.microsoft.com/office/drawing/2014/main" id="{DE21EDA0-8395-4701-9A57-F8460147FC67}"/>
              </a:ext>
            </a:extLst>
          </p:cNvPr>
          <p:cNvPicPr>
            <a:picLocks noChangeAspect="1"/>
          </p:cNvPicPr>
          <p:nvPr/>
        </p:nvPicPr>
        <p:blipFill>
          <a:blip r:embed="rId8"/>
          <a:srcRect t="707" b="707"/>
          <a:stretch>
            <a:fillRect/>
          </a:stretch>
        </p:blipFill>
        <p:spPr>
          <a:xfrm>
            <a:off x="7659984" y="4389949"/>
            <a:ext cx="579227" cy="528003"/>
          </a:xfrm>
          <a:prstGeom prst="rect">
            <a:avLst/>
          </a:prstGeom>
          <a:ln w="12700">
            <a:miter lim="400000"/>
          </a:ln>
        </p:spPr>
      </p:pic>
      <p:sp>
        <p:nvSpPr>
          <p:cNvPr id="61" name="Line">
            <a:extLst>
              <a:ext uri="{FF2B5EF4-FFF2-40B4-BE49-F238E27FC236}">
                <a16:creationId xmlns:a16="http://schemas.microsoft.com/office/drawing/2014/main" id="{71138563-AB12-43E4-825E-E98497E22513}"/>
              </a:ext>
            </a:extLst>
          </p:cNvPr>
          <p:cNvSpPr/>
          <p:nvPr/>
        </p:nvSpPr>
        <p:spPr>
          <a:xfrm>
            <a:off x="638175" y="4711700"/>
            <a:ext cx="509390" cy="0"/>
          </a:xfrm>
          <a:prstGeom prst="line">
            <a:avLst/>
          </a:prstGeom>
          <a:ln w="38100">
            <a:solidFill>
              <a:srgbClr val="000000"/>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63" name="text goes here, one to three lines.">
            <a:extLst>
              <a:ext uri="{FF2B5EF4-FFF2-40B4-BE49-F238E27FC236}">
                <a16:creationId xmlns:a16="http://schemas.microsoft.com/office/drawing/2014/main" id="{728738C7-8F10-4E92-8CB6-9FA76779DA96}"/>
              </a:ext>
            </a:extLst>
          </p:cNvPr>
          <p:cNvSpPr txBox="1">
            <a:spLocks noGrp="1"/>
          </p:cNvSpPr>
          <p:nvPr>
            <p:ph type="body" sz="quarter" idx="30" hasCustomPrompt="1"/>
          </p:nvPr>
        </p:nvSpPr>
        <p:spPr>
          <a:xfrm>
            <a:off x="4260025" y="478349"/>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chemeClr val="bg1"/>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1</a:t>
            </a:r>
          </a:p>
        </p:txBody>
      </p:sp>
      <p:sp>
        <p:nvSpPr>
          <p:cNvPr id="64" name="text goes here, one to three lines.">
            <a:extLst>
              <a:ext uri="{FF2B5EF4-FFF2-40B4-BE49-F238E27FC236}">
                <a16:creationId xmlns:a16="http://schemas.microsoft.com/office/drawing/2014/main" id="{A8017DC3-4092-48D8-863A-A41D643BB48C}"/>
              </a:ext>
            </a:extLst>
          </p:cNvPr>
          <p:cNvSpPr txBox="1">
            <a:spLocks noGrp="1"/>
          </p:cNvSpPr>
          <p:nvPr>
            <p:ph type="body" sz="quarter" idx="29" hasCustomPrompt="1"/>
          </p:nvPr>
        </p:nvSpPr>
        <p:spPr>
          <a:xfrm>
            <a:off x="4260025" y="745301"/>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65" name="text goes here, one to three lines.">
            <a:extLst>
              <a:ext uri="{FF2B5EF4-FFF2-40B4-BE49-F238E27FC236}">
                <a16:creationId xmlns:a16="http://schemas.microsoft.com/office/drawing/2014/main" id="{B0263ACE-EC40-43D6-BB05-B962E2F3C211}"/>
              </a:ext>
            </a:extLst>
          </p:cNvPr>
          <p:cNvSpPr txBox="1">
            <a:spLocks noGrp="1"/>
          </p:cNvSpPr>
          <p:nvPr>
            <p:ph type="body" sz="quarter" idx="31" hasCustomPrompt="1"/>
          </p:nvPr>
        </p:nvSpPr>
        <p:spPr>
          <a:xfrm>
            <a:off x="8258780" y="478349"/>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chemeClr val="bg1"/>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4</a:t>
            </a:r>
          </a:p>
        </p:txBody>
      </p:sp>
      <p:sp>
        <p:nvSpPr>
          <p:cNvPr id="66" name="text goes here, one to three lines.">
            <a:extLst>
              <a:ext uri="{FF2B5EF4-FFF2-40B4-BE49-F238E27FC236}">
                <a16:creationId xmlns:a16="http://schemas.microsoft.com/office/drawing/2014/main" id="{4BC86EF3-45AC-4637-93CA-2AE692ABE6E5}"/>
              </a:ext>
            </a:extLst>
          </p:cNvPr>
          <p:cNvSpPr txBox="1">
            <a:spLocks noGrp="1"/>
          </p:cNvSpPr>
          <p:nvPr>
            <p:ph type="body" sz="quarter" idx="32" hasCustomPrompt="1"/>
          </p:nvPr>
        </p:nvSpPr>
        <p:spPr>
          <a:xfrm>
            <a:off x="8258780" y="745301"/>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67" name="text goes here, one to three lines.">
            <a:extLst>
              <a:ext uri="{FF2B5EF4-FFF2-40B4-BE49-F238E27FC236}">
                <a16:creationId xmlns:a16="http://schemas.microsoft.com/office/drawing/2014/main" id="{77E31B9A-3F7A-4317-AF11-C2742E8EAE42}"/>
              </a:ext>
            </a:extLst>
          </p:cNvPr>
          <p:cNvSpPr txBox="1">
            <a:spLocks noGrp="1"/>
          </p:cNvSpPr>
          <p:nvPr>
            <p:ph type="body" sz="quarter" idx="33" hasCustomPrompt="1"/>
          </p:nvPr>
        </p:nvSpPr>
        <p:spPr>
          <a:xfrm>
            <a:off x="4260025" y="2407141"/>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chemeClr val="bg1"/>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2</a:t>
            </a:r>
          </a:p>
        </p:txBody>
      </p:sp>
      <p:sp>
        <p:nvSpPr>
          <p:cNvPr id="68" name="text goes here, one to three lines.">
            <a:extLst>
              <a:ext uri="{FF2B5EF4-FFF2-40B4-BE49-F238E27FC236}">
                <a16:creationId xmlns:a16="http://schemas.microsoft.com/office/drawing/2014/main" id="{1F56E48C-03DD-42E4-9DCB-28E4A9C63D71}"/>
              </a:ext>
            </a:extLst>
          </p:cNvPr>
          <p:cNvSpPr txBox="1">
            <a:spLocks noGrp="1"/>
          </p:cNvSpPr>
          <p:nvPr>
            <p:ph type="body" sz="quarter" idx="34" hasCustomPrompt="1"/>
          </p:nvPr>
        </p:nvSpPr>
        <p:spPr>
          <a:xfrm>
            <a:off x="4260025" y="2674093"/>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69" name="text goes here, one to three lines.">
            <a:extLst>
              <a:ext uri="{FF2B5EF4-FFF2-40B4-BE49-F238E27FC236}">
                <a16:creationId xmlns:a16="http://schemas.microsoft.com/office/drawing/2014/main" id="{FD3D0FA8-2A06-47B9-98F1-335B026B105D}"/>
              </a:ext>
            </a:extLst>
          </p:cNvPr>
          <p:cNvSpPr txBox="1">
            <a:spLocks noGrp="1"/>
          </p:cNvSpPr>
          <p:nvPr>
            <p:ph type="body" sz="quarter" idx="35" hasCustomPrompt="1"/>
          </p:nvPr>
        </p:nvSpPr>
        <p:spPr>
          <a:xfrm>
            <a:off x="8258780" y="2407141"/>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chemeClr val="bg1"/>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5</a:t>
            </a:r>
          </a:p>
        </p:txBody>
      </p:sp>
      <p:sp>
        <p:nvSpPr>
          <p:cNvPr id="70" name="text goes here, one to three lines.">
            <a:extLst>
              <a:ext uri="{FF2B5EF4-FFF2-40B4-BE49-F238E27FC236}">
                <a16:creationId xmlns:a16="http://schemas.microsoft.com/office/drawing/2014/main" id="{9C367D88-BFDA-46BC-BA36-90E722C60782}"/>
              </a:ext>
            </a:extLst>
          </p:cNvPr>
          <p:cNvSpPr txBox="1">
            <a:spLocks noGrp="1"/>
          </p:cNvSpPr>
          <p:nvPr>
            <p:ph type="body" sz="quarter" idx="36" hasCustomPrompt="1"/>
          </p:nvPr>
        </p:nvSpPr>
        <p:spPr>
          <a:xfrm>
            <a:off x="8258780" y="2674093"/>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71" name="text goes here, one to three lines.">
            <a:extLst>
              <a:ext uri="{FF2B5EF4-FFF2-40B4-BE49-F238E27FC236}">
                <a16:creationId xmlns:a16="http://schemas.microsoft.com/office/drawing/2014/main" id="{447C9F66-292D-47A7-BDAB-62FD2B174D6B}"/>
              </a:ext>
            </a:extLst>
          </p:cNvPr>
          <p:cNvSpPr txBox="1">
            <a:spLocks noGrp="1"/>
          </p:cNvSpPr>
          <p:nvPr>
            <p:ph type="body" sz="quarter" idx="37" hasCustomPrompt="1"/>
          </p:nvPr>
        </p:nvSpPr>
        <p:spPr>
          <a:xfrm>
            <a:off x="4260025" y="4358793"/>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chemeClr val="bg1"/>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3</a:t>
            </a:r>
          </a:p>
        </p:txBody>
      </p:sp>
      <p:sp>
        <p:nvSpPr>
          <p:cNvPr id="72" name="text goes here, one to three lines.">
            <a:extLst>
              <a:ext uri="{FF2B5EF4-FFF2-40B4-BE49-F238E27FC236}">
                <a16:creationId xmlns:a16="http://schemas.microsoft.com/office/drawing/2014/main" id="{1E9D2EF7-48EE-4117-8BB2-5DA5FE472BFD}"/>
              </a:ext>
            </a:extLst>
          </p:cNvPr>
          <p:cNvSpPr txBox="1">
            <a:spLocks noGrp="1"/>
          </p:cNvSpPr>
          <p:nvPr>
            <p:ph type="body" sz="quarter" idx="38" hasCustomPrompt="1"/>
          </p:nvPr>
        </p:nvSpPr>
        <p:spPr>
          <a:xfrm>
            <a:off x="4260025" y="4625745"/>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73" name="text goes here, one to three lines.">
            <a:extLst>
              <a:ext uri="{FF2B5EF4-FFF2-40B4-BE49-F238E27FC236}">
                <a16:creationId xmlns:a16="http://schemas.microsoft.com/office/drawing/2014/main" id="{FF407881-8D94-4605-8B25-327A78C80E9F}"/>
              </a:ext>
            </a:extLst>
          </p:cNvPr>
          <p:cNvSpPr txBox="1">
            <a:spLocks noGrp="1"/>
          </p:cNvSpPr>
          <p:nvPr>
            <p:ph type="body" sz="quarter" idx="39" hasCustomPrompt="1"/>
          </p:nvPr>
        </p:nvSpPr>
        <p:spPr>
          <a:xfrm>
            <a:off x="8258780" y="4358793"/>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chemeClr val="bg1"/>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6</a:t>
            </a:r>
          </a:p>
        </p:txBody>
      </p:sp>
      <p:sp>
        <p:nvSpPr>
          <p:cNvPr id="74" name="text goes here, one to three lines.">
            <a:extLst>
              <a:ext uri="{FF2B5EF4-FFF2-40B4-BE49-F238E27FC236}">
                <a16:creationId xmlns:a16="http://schemas.microsoft.com/office/drawing/2014/main" id="{C022F4FC-8378-4C31-8161-E18B8522B36A}"/>
              </a:ext>
            </a:extLst>
          </p:cNvPr>
          <p:cNvSpPr txBox="1">
            <a:spLocks noGrp="1"/>
          </p:cNvSpPr>
          <p:nvPr>
            <p:ph type="body" sz="quarter" idx="40" hasCustomPrompt="1"/>
          </p:nvPr>
        </p:nvSpPr>
        <p:spPr>
          <a:xfrm>
            <a:off x="8258780" y="4625745"/>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75" name="text goes here, one to three lines.">
            <a:extLst>
              <a:ext uri="{FF2B5EF4-FFF2-40B4-BE49-F238E27FC236}">
                <a16:creationId xmlns:a16="http://schemas.microsoft.com/office/drawing/2014/main" id="{0C5D3379-1FE5-4C2F-B3DD-E231AF3C98CA}"/>
              </a:ext>
            </a:extLst>
          </p:cNvPr>
          <p:cNvSpPr txBox="1">
            <a:spLocks noGrp="1"/>
          </p:cNvSpPr>
          <p:nvPr>
            <p:ph type="body" sz="quarter" idx="41" hasCustomPrompt="1"/>
          </p:nvPr>
        </p:nvSpPr>
        <p:spPr>
          <a:xfrm>
            <a:off x="528748" y="4811717"/>
            <a:ext cx="2116612" cy="136075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You can add more text here if you need, or you can erase this. Change the text color according to the background. </a:t>
            </a:r>
          </a:p>
        </p:txBody>
      </p:sp>
      <p:sp>
        <p:nvSpPr>
          <p:cNvPr id="77" name="Footer Placeholder 4">
            <a:extLst>
              <a:ext uri="{FF2B5EF4-FFF2-40B4-BE49-F238E27FC236}">
                <a16:creationId xmlns:a16="http://schemas.microsoft.com/office/drawing/2014/main" id="{C1768FEC-5F90-4C71-A460-C803E67D7E6C}"/>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78" name="Slide Number Placeholder 5">
            <a:extLst>
              <a:ext uri="{FF2B5EF4-FFF2-40B4-BE49-F238E27FC236}">
                <a16:creationId xmlns:a16="http://schemas.microsoft.com/office/drawing/2014/main" id="{62855D53-40A7-4DA1-9F2E-0D736499C89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3" name="Title 2">
            <a:extLst>
              <a:ext uri="{FF2B5EF4-FFF2-40B4-BE49-F238E27FC236}">
                <a16:creationId xmlns:a16="http://schemas.microsoft.com/office/drawing/2014/main" id="{52D2CEB9-1A36-4E65-BA42-00F241F85E61}"/>
              </a:ext>
            </a:extLst>
          </p:cNvPr>
          <p:cNvSpPr>
            <a:spLocks noGrp="1"/>
          </p:cNvSpPr>
          <p:nvPr>
            <p:ph type="title" hasCustomPrompt="1"/>
          </p:nvPr>
        </p:nvSpPr>
        <p:spPr>
          <a:xfrm>
            <a:off x="517531" y="406564"/>
            <a:ext cx="2263769" cy="336340"/>
          </a:xfrm>
        </p:spPr>
        <p:txBody>
          <a:bodyPr/>
          <a:lstStyle>
            <a:lvl1pPr>
              <a:defRPr>
                <a:solidFill>
                  <a:schemeClr val="bg1"/>
                </a:solidFill>
              </a:defRPr>
            </a:lvl1pPr>
          </a:lstStyle>
          <a:p>
            <a:r>
              <a:rPr lang="en-GB" dirty="0"/>
              <a:t>Bullets slide with icons</a:t>
            </a:r>
            <a:endParaRPr lang="en-US" dirty="0"/>
          </a:p>
        </p:txBody>
      </p:sp>
    </p:spTree>
    <p:extLst>
      <p:ext uri="{BB962C8B-B14F-4D97-AF65-F5344CB8AC3E}">
        <p14:creationId xmlns:p14="http://schemas.microsoft.com/office/powerpoint/2010/main" val="1837572222"/>
      </p:ext>
    </p:extLst>
  </p:cSld>
  <p:clrMapOvr>
    <a:masterClrMapping/>
  </p:clrMapOvr>
  <p:transition spd="med"/>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7_Title slide w/ vide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C0D1E8-5AEE-4B34-9B90-B69E47483ED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Presentation title">
            <a:extLst>
              <a:ext uri="{FF2B5EF4-FFF2-40B4-BE49-F238E27FC236}">
                <a16:creationId xmlns:a16="http://schemas.microsoft.com/office/drawing/2014/main" id="{840E5651-83E0-4E3D-A14E-C354A6E3CC90}"/>
              </a:ext>
            </a:extLst>
          </p:cNvPr>
          <p:cNvSpPr txBox="1">
            <a:spLocks noGrp="1"/>
          </p:cNvSpPr>
          <p:nvPr>
            <p:ph type="title" hasCustomPrompt="1"/>
          </p:nvPr>
        </p:nvSpPr>
        <p:spPr>
          <a:xfrm>
            <a:off x="502349" y="2146201"/>
            <a:ext cx="6391225" cy="812899"/>
          </a:xfrm>
          <a:prstGeom prst="rect">
            <a:avLst/>
          </a:prstGeom>
        </p:spPr>
        <p:txBody>
          <a:bodyPr anchor="t">
            <a:noAutofit/>
          </a:bodyPr>
          <a:lstStyle>
            <a:lvl1pPr>
              <a:lnSpc>
                <a:spcPts val="4950"/>
              </a:lnSpc>
              <a:defRPr sz="4500">
                <a:solidFill>
                  <a:schemeClr val="tx1"/>
                </a:solidFill>
                <a:latin typeface="+mj-lt"/>
                <a:cs typeface="+mj-cs"/>
              </a:defRPr>
            </a:lvl1pPr>
          </a:lstStyle>
          <a:p>
            <a:r>
              <a:rPr lang="en-US" dirty="0"/>
              <a:t>Presentation title</a:t>
            </a:r>
            <a:endParaRPr dirty="0"/>
          </a:p>
        </p:txBody>
      </p:sp>
      <p:sp>
        <p:nvSpPr>
          <p:cNvPr id="14" name="Text Placeholder 13">
            <a:extLst>
              <a:ext uri="{FF2B5EF4-FFF2-40B4-BE49-F238E27FC236}">
                <a16:creationId xmlns:a16="http://schemas.microsoft.com/office/drawing/2014/main" id="{5F0BB121-6DCA-495A-8EC9-6D371CA213CC}"/>
              </a:ext>
            </a:extLst>
          </p:cNvPr>
          <p:cNvSpPr>
            <a:spLocks noGrp="1"/>
          </p:cNvSpPr>
          <p:nvPr>
            <p:ph type="body" sz="quarter" idx="10" hasCustomPrompt="1"/>
          </p:nvPr>
        </p:nvSpPr>
        <p:spPr>
          <a:xfrm>
            <a:off x="523385" y="4797326"/>
            <a:ext cx="1112532" cy="298450"/>
          </a:xfrm>
          <a:prstGeom prst="rect">
            <a:avLst/>
          </a:prstGeom>
        </p:spPr>
        <p:txBody>
          <a:bodyPr/>
          <a:lstStyle>
            <a:lvl1pPr marL="0" indent="0">
              <a:buNone/>
              <a:defRPr sz="1500">
                <a:solidFill>
                  <a:schemeClr val="tx1"/>
                </a:solidFill>
                <a:latin typeface="+mj-lt"/>
              </a:defRPr>
            </a:lvl1pPr>
            <a:lvl2pPr>
              <a:defRPr sz="1600"/>
            </a:lvl2pPr>
            <a:lvl3pPr>
              <a:defRPr sz="1600"/>
            </a:lvl3pPr>
            <a:lvl4pPr>
              <a:defRPr sz="1600"/>
            </a:lvl4pPr>
            <a:lvl5pPr>
              <a:defRPr sz="1600"/>
            </a:lvl5pPr>
          </a:lstStyle>
          <a:p>
            <a:pPr lvl="0"/>
            <a:r>
              <a:rPr lang="en-GB" dirty="0"/>
              <a:t>July 2020</a:t>
            </a:r>
            <a:endParaRPr lang="en-US" dirty="0"/>
          </a:p>
        </p:txBody>
      </p:sp>
      <p:sp>
        <p:nvSpPr>
          <p:cNvPr id="15" name="Text Placeholder 13">
            <a:extLst>
              <a:ext uri="{FF2B5EF4-FFF2-40B4-BE49-F238E27FC236}">
                <a16:creationId xmlns:a16="http://schemas.microsoft.com/office/drawing/2014/main" id="{2B33C97A-F635-4A59-A570-1C73F53375E7}"/>
              </a:ext>
            </a:extLst>
          </p:cNvPr>
          <p:cNvSpPr>
            <a:spLocks noGrp="1"/>
          </p:cNvSpPr>
          <p:nvPr>
            <p:ph type="body" sz="quarter" idx="11" hasCustomPrompt="1"/>
          </p:nvPr>
        </p:nvSpPr>
        <p:spPr>
          <a:xfrm>
            <a:off x="530135" y="5091708"/>
            <a:ext cx="2637324" cy="298450"/>
          </a:xfrm>
          <a:prstGeom prst="rect">
            <a:avLst/>
          </a:prstGeom>
        </p:spPr>
        <p:txBody>
          <a:bodyPr/>
          <a:lstStyle>
            <a:lvl1pPr marL="0" indent="0">
              <a:buNone/>
              <a:defRPr sz="1500">
                <a:solidFill>
                  <a:schemeClr val="tx1"/>
                </a:solidFill>
                <a:latin typeface="+mj-lt"/>
              </a:defRPr>
            </a:lvl1pPr>
            <a:lvl2pPr>
              <a:defRPr sz="1600"/>
            </a:lvl2pPr>
            <a:lvl3pPr>
              <a:defRPr sz="1600"/>
            </a:lvl3pPr>
            <a:lvl4pPr>
              <a:defRPr sz="1600"/>
            </a:lvl4pPr>
            <a:lvl5pPr>
              <a:defRPr sz="1600"/>
            </a:lvl5pPr>
          </a:lstStyle>
          <a:p>
            <a:pPr lvl="0"/>
            <a:r>
              <a:rPr lang="en-GB" dirty="0"/>
              <a:t>Asaf Yaniv  |  Lisa Bennett</a:t>
            </a:r>
          </a:p>
        </p:txBody>
      </p:sp>
      <p:sp>
        <p:nvSpPr>
          <p:cNvPr id="12" name="Footer Placeholder 4">
            <a:extLst>
              <a:ext uri="{FF2B5EF4-FFF2-40B4-BE49-F238E27FC236}">
                <a16:creationId xmlns:a16="http://schemas.microsoft.com/office/drawing/2014/main" id="{4F714596-9E36-44D1-97EC-A0826C58B79D}"/>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99A496DF-B610-4F8F-B403-2989F877B4B4}"/>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6" name="Subtitle 2">
            <a:extLst>
              <a:ext uri="{FF2B5EF4-FFF2-40B4-BE49-F238E27FC236}">
                <a16:creationId xmlns:a16="http://schemas.microsoft.com/office/drawing/2014/main" id="{740EBAAD-3643-4776-8A8B-950A35E0B7C8}"/>
              </a:ext>
            </a:extLst>
          </p:cNvPr>
          <p:cNvSpPr>
            <a:spLocks noGrp="1"/>
          </p:cNvSpPr>
          <p:nvPr>
            <p:ph type="subTitle" idx="1" hasCustomPrompt="1"/>
          </p:nvPr>
        </p:nvSpPr>
        <p:spPr>
          <a:xfrm>
            <a:off x="538827" y="2989361"/>
            <a:ext cx="4876800" cy="528241"/>
          </a:xfrm>
          <a:prstGeom prst="rect">
            <a:avLst/>
          </a:prstGeom>
        </p:spPr>
        <p:txBody>
          <a:bodyPr/>
          <a:lstStyle>
            <a:lvl1pPr marL="0" indent="0" algn="l">
              <a:buNone/>
              <a:defRPr lang="en-US" sz="2200" b="0" i="0" u="none" strike="noStrike" cap="none" spc="0" baseline="0" dirty="0" smtClean="0">
                <a:solidFill>
                  <a:schemeClr val="tx1"/>
                </a:solidFill>
                <a:uFillTx/>
                <a:latin typeface="Centra No1"/>
                <a:ea typeface="Centra No1"/>
                <a:cs typeface="Centra No1"/>
                <a:sym typeface="Centra No1"/>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This is a cover slide with image</a:t>
            </a:r>
          </a:p>
        </p:txBody>
      </p:sp>
    </p:spTree>
    <p:extLst>
      <p:ext uri="{BB962C8B-B14F-4D97-AF65-F5344CB8AC3E}">
        <p14:creationId xmlns:p14="http://schemas.microsoft.com/office/powerpoint/2010/main" val="1913983651"/>
      </p:ext>
    </p:extLst>
  </p:cSld>
  <p:clrMapOvr>
    <a:masterClrMapping/>
  </p:clrMapOvr>
  <p:transition spd="med"/>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_Bullets w/ icons Green">
    <p:bg>
      <p:bgPr>
        <a:solidFill>
          <a:schemeClr val="tx1"/>
        </a:solidFill>
        <a:effectLst/>
      </p:bgPr>
    </p:bg>
    <p:spTree>
      <p:nvGrpSpPr>
        <p:cNvPr id="1" name=""/>
        <p:cNvGrpSpPr/>
        <p:nvPr/>
      </p:nvGrpSpPr>
      <p:grpSpPr>
        <a:xfrm>
          <a:off x="0" y="0"/>
          <a:ext cx="0" cy="0"/>
          <a:chOff x="0" y="0"/>
          <a:chExt cx="0" cy="0"/>
        </a:xfrm>
      </p:grpSpPr>
      <p:sp>
        <p:nvSpPr>
          <p:cNvPr id="30" name="Picture Placeholder 4">
            <a:extLst>
              <a:ext uri="{FF2B5EF4-FFF2-40B4-BE49-F238E27FC236}">
                <a16:creationId xmlns:a16="http://schemas.microsoft.com/office/drawing/2014/main" id="{2B4E68B9-4204-4647-B897-85F0E675DA4C}"/>
              </a:ext>
            </a:extLst>
          </p:cNvPr>
          <p:cNvSpPr>
            <a:spLocks noGrp="1"/>
          </p:cNvSpPr>
          <p:nvPr>
            <p:ph type="pic" sz="quarter" idx="44" hasCustomPrompt="1"/>
          </p:nvPr>
        </p:nvSpPr>
        <p:spPr>
          <a:xfrm>
            <a:off x="7645178" y="463164"/>
            <a:ext cx="579600" cy="529200"/>
          </a:xfrm>
          <a:prstGeom prst="rect">
            <a:avLst/>
          </a:prstGeom>
        </p:spPr>
        <p:txBody>
          <a:bodyPr/>
          <a:lstStyle>
            <a:lvl1pPr marL="0" indent="0" algn="ctr">
              <a:buNone/>
              <a:defRPr sz="900">
                <a:solidFill>
                  <a:schemeClr val="bg1"/>
                </a:solidFill>
              </a:defRPr>
            </a:lvl1pPr>
          </a:lstStyle>
          <a:p>
            <a:r>
              <a:rPr lang="en-GB" dirty="0"/>
              <a:t>Icon</a:t>
            </a:r>
            <a:endParaRPr lang="en-US" dirty="0"/>
          </a:p>
        </p:txBody>
      </p:sp>
      <p:sp>
        <p:nvSpPr>
          <p:cNvPr id="32" name="Picture Placeholder 4">
            <a:extLst>
              <a:ext uri="{FF2B5EF4-FFF2-40B4-BE49-F238E27FC236}">
                <a16:creationId xmlns:a16="http://schemas.microsoft.com/office/drawing/2014/main" id="{334F9674-1B07-4377-912B-04BF1555223C}"/>
              </a:ext>
            </a:extLst>
          </p:cNvPr>
          <p:cNvSpPr>
            <a:spLocks noGrp="1"/>
          </p:cNvSpPr>
          <p:nvPr>
            <p:ph type="pic" sz="quarter" idx="45" hasCustomPrompt="1"/>
          </p:nvPr>
        </p:nvSpPr>
        <p:spPr>
          <a:xfrm>
            <a:off x="7654704" y="2431078"/>
            <a:ext cx="579600" cy="529200"/>
          </a:xfrm>
          <a:prstGeom prst="rect">
            <a:avLst/>
          </a:prstGeom>
        </p:spPr>
        <p:txBody>
          <a:bodyPr/>
          <a:lstStyle>
            <a:lvl1pPr marL="0" indent="0" algn="ctr">
              <a:buNone/>
              <a:defRPr sz="900">
                <a:solidFill>
                  <a:schemeClr val="bg1"/>
                </a:solidFill>
              </a:defRPr>
            </a:lvl1pPr>
          </a:lstStyle>
          <a:p>
            <a:r>
              <a:rPr lang="en-GB" dirty="0"/>
              <a:t>Icon</a:t>
            </a:r>
            <a:endParaRPr lang="en-US" dirty="0"/>
          </a:p>
        </p:txBody>
      </p:sp>
      <p:sp>
        <p:nvSpPr>
          <p:cNvPr id="33" name="Picture Placeholder 4">
            <a:extLst>
              <a:ext uri="{FF2B5EF4-FFF2-40B4-BE49-F238E27FC236}">
                <a16:creationId xmlns:a16="http://schemas.microsoft.com/office/drawing/2014/main" id="{9850D162-1D3A-491B-8E1E-3A5FCC39745B}"/>
              </a:ext>
            </a:extLst>
          </p:cNvPr>
          <p:cNvSpPr>
            <a:spLocks noGrp="1"/>
          </p:cNvSpPr>
          <p:nvPr>
            <p:ph type="pic" sz="quarter" idx="46" hasCustomPrompt="1"/>
          </p:nvPr>
        </p:nvSpPr>
        <p:spPr>
          <a:xfrm>
            <a:off x="7654899" y="4389661"/>
            <a:ext cx="579600" cy="529200"/>
          </a:xfrm>
          <a:prstGeom prst="rect">
            <a:avLst/>
          </a:prstGeom>
        </p:spPr>
        <p:txBody>
          <a:bodyPr/>
          <a:lstStyle>
            <a:lvl1pPr marL="0" indent="0" algn="ctr">
              <a:buNone/>
              <a:defRPr sz="900">
                <a:solidFill>
                  <a:schemeClr val="bg1"/>
                </a:solidFill>
              </a:defRPr>
            </a:lvl1pPr>
          </a:lstStyle>
          <a:p>
            <a:r>
              <a:rPr lang="en-GB" dirty="0"/>
              <a:t>Icon</a:t>
            </a:r>
            <a:endParaRPr lang="en-US" dirty="0"/>
          </a:p>
        </p:txBody>
      </p:sp>
      <p:sp>
        <p:nvSpPr>
          <p:cNvPr id="27" name="Picture Placeholder 4">
            <a:extLst>
              <a:ext uri="{FF2B5EF4-FFF2-40B4-BE49-F238E27FC236}">
                <a16:creationId xmlns:a16="http://schemas.microsoft.com/office/drawing/2014/main" id="{E16BC98B-50DC-4304-B9BD-B4E8C53DE4E5}"/>
              </a:ext>
            </a:extLst>
          </p:cNvPr>
          <p:cNvSpPr>
            <a:spLocks noGrp="1"/>
          </p:cNvSpPr>
          <p:nvPr>
            <p:ph type="pic" sz="quarter" idx="22" hasCustomPrompt="1"/>
          </p:nvPr>
        </p:nvSpPr>
        <p:spPr>
          <a:xfrm>
            <a:off x="3523655" y="468090"/>
            <a:ext cx="579600" cy="529200"/>
          </a:xfrm>
          <a:prstGeom prst="rect">
            <a:avLst/>
          </a:prstGeom>
        </p:spPr>
        <p:txBody>
          <a:bodyPr/>
          <a:lstStyle>
            <a:lvl1pPr marL="0" indent="0" algn="ctr">
              <a:buNone/>
              <a:defRPr sz="900">
                <a:solidFill>
                  <a:schemeClr val="bg1"/>
                </a:solidFill>
              </a:defRPr>
            </a:lvl1pPr>
          </a:lstStyle>
          <a:p>
            <a:r>
              <a:rPr lang="en-GB" dirty="0"/>
              <a:t>Icon</a:t>
            </a:r>
            <a:endParaRPr lang="en-US" dirty="0"/>
          </a:p>
        </p:txBody>
      </p:sp>
      <p:sp>
        <p:nvSpPr>
          <p:cNvPr id="28" name="Picture Placeholder 4">
            <a:extLst>
              <a:ext uri="{FF2B5EF4-FFF2-40B4-BE49-F238E27FC236}">
                <a16:creationId xmlns:a16="http://schemas.microsoft.com/office/drawing/2014/main" id="{74131C89-1070-474D-9A91-273CFB87EB6D}"/>
              </a:ext>
            </a:extLst>
          </p:cNvPr>
          <p:cNvSpPr>
            <a:spLocks noGrp="1"/>
          </p:cNvSpPr>
          <p:nvPr>
            <p:ph type="pic" sz="quarter" idx="42" hasCustomPrompt="1"/>
          </p:nvPr>
        </p:nvSpPr>
        <p:spPr>
          <a:xfrm>
            <a:off x="3533181" y="2436004"/>
            <a:ext cx="579600" cy="529200"/>
          </a:xfrm>
          <a:prstGeom prst="rect">
            <a:avLst/>
          </a:prstGeom>
        </p:spPr>
        <p:txBody>
          <a:bodyPr/>
          <a:lstStyle>
            <a:lvl1pPr marL="0" indent="0" algn="ctr">
              <a:buNone/>
              <a:defRPr sz="900">
                <a:solidFill>
                  <a:schemeClr val="bg1"/>
                </a:solidFill>
              </a:defRPr>
            </a:lvl1pPr>
          </a:lstStyle>
          <a:p>
            <a:r>
              <a:rPr lang="en-GB" dirty="0"/>
              <a:t>Icon</a:t>
            </a:r>
            <a:endParaRPr lang="en-US" dirty="0"/>
          </a:p>
        </p:txBody>
      </p:sp>
      <p:sp>
        <p:nvSpPr>
          <p:cNvPr id="29" name="Picture Placeholder 4">
            <a:extLst>
              <a:ext uri="{FF2B5EF4-FFF2-40B4-BE49-F238E27FC236}">
                <a16:creationId xmlns:a16="http://schemas.microsoft.com/office/drawing/2014/main" id="{5F30520B-4E96-4507-BB17-D9F76B46AD3F}"/>
              </a:ext>
            </a:extLst>
          </p:cNvPr>
          <p:cNvSpPr>
            <a:spLocks noGrp="1"/>
          </p:cNvSpPr>
          <p:nvPr>
            <p:ph type="pic" sz="quarter" idx="43" hasCustomPrompt="1"/>
          </p:nvPr>
        </p:nvSpPr>
        <p:spPr>
          <a:xfrm>
            <a:off x="3533376" y="4394587"/>
            <a:ext cx="579600" cy="529200"/>
          </a:xfrm>
          <a:prstGeom prst="rect">
            <a:avLst/>
          </a:prstGeom>
        </p:spPr>
        <p:txBody>
          <a:bodyPr/>
          <a:lstStyle>
            <a:lvl1pPr marL="0" indent="0" algn="ctr">
              <a:buNone/>
              <a:defRPr sz="900">
                <a:solidFill>
                  <a:schemeClr val="bg1"/>
                </a:solidFill>
              </a:defRPr>
            </a:lvl1pPr>
          </a:lstStyle>
          <a:p>
            <a:r>
              <a:rPr lang="en-GB" dirty="0"/>
              <a:t>Icon</a:t>
            </a:r>
            <a:endParaRPr lang="en-US" dirty="0"/>
          </a:p>
        </p:txBody>
      </p:sp>
      <p:sp>
        <p:nvSpPr>
          <p:cNvPr id="26" name="Rectangle">
            <a:extLst>
              <a:ext uri="{FF2B5EF4-FFF2-40B4-BE49-F238E27FC236}">
                <a16:creationId xmlns:a16="http://schemas.microsoft.com/office/drawing/2014/main" id="{CE388BDC-26A2-43BF-89FC-9D881ED1C96B}"/>
              </a:ext>
            </a:extLst>
          </p:cNvPr>
          <p:cNvSpPr/>
          <p:nvPr/>
        </p:nvSpPr>
        <p:spPr>
          <a:xfrm>
            <a:off x="0" y="-12700"/>
            <a:ext cx="2969618" cy="6883400"/>
          </a:xfrm>
          <a:prstGeom prst="rect">
            <a:avLst/>
          </a:prstGeom>
          <a:solidFill>
            <a:srgbClr val="B4DC00"/>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pic>
        <p:nvPicPr>
          <p:cNvPr id="31" name="Kaltura_Logo_Horizontal_ColorSun_BlackText_big.png" descr="Kaltura_Logo_Horizontal_ColorSun_BlackText_big.png">
            <a:extLst>
              <a:ext uri="{FF2B5EF4-FFF2-40B4-BE49-F238E27FC236}">
                <a16:creationId xmlns:a16="http://schemas.microsoft.com/office/drawing/2014/main" id="{BB20D665-447F-46C8-8279-5521DDACDCB9}"/>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sp>
        <p:nvSpPr>
          <p:cNvPr id="61" name="Line">
            <a:extLst>
              <a:ext uri="{FF2B5EF4-FFF2-40B4-BE49-F238E27FC236}">
                <a16:creationId xmlns:a16="http://schemas.microsoft.com/office/drawing/2014/main" id="{71138563-AB12-43E4-825E-E98497E22513}"/>
              </a:ext>
            </a:extLst>
          </p:cNvPr>
          <p:cNvSpPr/>
          <p:nvPr/>
        </p:nvSpPr>
        <p:spPr>
          <a:xfrm>
            <a:off x="638175" y="4711700"/>
            <a:ext cx="509390" cy="0"/>
          </a:xfrm>
          <a:prstGeom prst="line">
            <a:avLst/>
          </a:prstGeom>
          <a:ln w="38100">
            <a:solidFill>
              <a:srgbClr val="000000"/>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63" name="text goes here, one to three lines.">
            <a:extLst>
              <a:ext uri="{FF2B5EF4-FFF2-40B4-BE49-F238E27FC236}">
                <a16:creationId xmlns:a16="http://schemas.microsoft.com/office/drawing/2014/main" id="{728738C7-8F10-4E92-8CB6-9FA76779DA96}"/>
              </a:ext>
            </a:extLst>
          </p:cNvPr>
          <p:cNvSpPr txBox="1">
            <a:spLocks noGrp="1"/>
          </p:cNvSpPr>
          <p:nvPr>
            <p:ph type="body" sz="quarter" idx="30" hasCustomPrompt="1"/>
          </p:nvPr>
        </p:nvSpPr>
        <p:spPr>
          <a:xfrm>
            <a:off x="4260025" y="478349"/>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chemeClr val="bg1"/>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1</a:t>
            </a:r>
          </a:p>
        </p:txBody>
      </p:sp>
      <p:sp>
        <p:nvSpPr>
          <p:cNvPr id="64" name="text goes here, one to three lines.">
            <a:extLst>
              <a:ext uri="{FF2B5EF4-FFF2-40B4-BE49-F238E27FC236}">
                <a16:creationId xmlns:a16="http://schemas.microsoft.com/office/drawing/2014/main" id="{A8017DC3-4092-48D8-863A-A41D643BB48C}"/>
              </a:ext>
            </a:extLst>
          </p:cNvPr>
          <p:cNvSpPr txBox="1">
            <a:spLocks noGrp="1"/>
          </p:cNvSpPr>
          <p:nvPr>
            <p:ph type="body" sz="quarter" idx="29" hasCustomPrompt="1"/>
          </p:nvPr>
        </p:nvSpPr>
        <p:spPr>
          <a:xfrm>
            <a:off x="4260025" y="745301"/>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65" name="text goes here, one to three lines.">
            <a:extLst>
              <a:ext uri="{FF2B5EF4-FFF2-40B4-BE49-F238E27FC236}">
                <a16:creationId xmlns:a16="http://schemas.microsoft.com/office/drawing/2014/main" id="{B0263ACE-EC40-43D6-BB05-B962E2F3C211}"/>
              </a:ext>
            </a:extLst>
          </p:cNvPr>
          <p:cNvSpPr txBox="1">
            <a:spLocks noGrp="1"/>
          </p:cNvSpPr>
          <p:nvPr>
            <p:ph type="body" sz="quarter" idx="31" hasCustomPrompt="1"/>
          </p:nvPr>
        </p:nvSpPr>
        <p:spPr>
          <a:xfrm>
            <a:off x="8258780" y="478349"/>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chemeClr val="bg1"/>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4</a:t>
            </a:r>
          </a:p>
        </p:txBody>
      </p:sp>
      <p:sp>
        <p:nvSpPr>
          <p:cNvPr id="66" name="text goes here, one to three lines.">
            <a:extLst>
              <a:ext uri="{FF2B5EF4-FFF2-40B4-BE49-F238E27FC236}">
                <a16:creationId xmlns:a16="http://schemas.microsoft.com/office/drawing/2014/main" id="{4BC86EF3-45AC-4637-93CA-2AE692ABE6E5}"/>
              </a:ext>
            </a:extLst>
          </p:cNvPr>
          <p:cNvSpPr txBox="1">
            <a:spLocks noGrp="1"/>
          </p:cNvSpPr>
          <p:nvPr>
            <p:ph type="body" sz="quarter" idx="32" hasCustomPrompt="1"/>
          </p:nvPr>
        </p:nvSpPr>
        <p:spPr>
          <a:xfrm>
            <a:off x="8258780" y="745301"/>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67" name="text goes here, one to three lines.">
            <a:extLst>
              <a:ext uri="{FF2B5EF4-FFF2-40B4-BE49-F238E27FC236}">
                <a16:creationId xmlns:a16="http://schemas.microsoft.com/office/drawing/2014/main" id="{77E31B9A-3F7A-4317-AF11-C2742E8EAE42}"/>
              </a:ext>
            </a:extLst>
          </p:cNvPr>
          <p:cNvSpPr txBox="1">
            <a:spLocks noGrp="1"/>
          </p:cNvSpPr>
          <p:nvPr>
            <p:ph type="body" sz="quarter" idx="33" hasCustomPrompt="1"/>
          </p:nvPr>
        </p:nvSpPr>
        <p:spPr>
          <a:xfrm>
            <a:off x="4260025" y="2407141"/>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chemeClr val="bg1"/>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2</a:t>
            </a:r>
          </a:p>
        </p:txBody>
      </p:sp>
      <p:sp>
        <p:nvSpPr>
          <p:cNvPr id="68" name="text goes here, one to three lines.">
            <a:extLst>
              <a:ext uri="{FF2B5EF4-FFF2-40B4-BE49-F238E27FC236}">
                <a16:creationId xmlns:a16="http://schemas.microsoft.com/office/drawing/2014/main" id="{1F56E48C-03DD-42E4-9DCB-28E4A9C63D71}"/>
              </a:ext>
            </a:extLst>
          </p:cNvPr>
          <p:cNvSpPr txBox="1">
            <a:spLocks noGrp="1"/>
          </p:cNvSpPr>
          <p:nvPr>
            <p:ph type="body" sz="quarter" idx="34" hasCustomPrompt="1"/>
          </p:nvPr>
        </p:nvSpPr>
        <p:spPr>
          <a:xfrm>
            <a:off x="4260025" y="2674093"/>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69" name="text goes here, one to three lines.">
            <a:extLst>
              <a:ext uri="{FF2B5EF4-FFF2-40B4-BE49-F238E27FC236}">
                <a16:creationId xmlns:a16="http://schemas.microsoft.com/office/drawing/2014/main" id="{FD3D0FA8-2A06-47B9-98F1-335B026B105D}"/>
              </a:ext>
            </a:extLst>
          </p:cNvPr>
          <p:cNvSpPr txBox="1">
            <a:spLocks noGrp="1"/>
          </p:cNvSpPr>
          <p:nvPr>
            <p:ph type="body" sz="quarter" idx="35" hasCustomPrompt="1"/>
          </p:nvPr>
        </p:nvSpPr>
        <p:spPr>
          <a:xfrm>
            <a:off x="8258780" y="2407141"/>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chemeClr val="bg1"/>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5</a:t>
            </a:r>
          </a:p>
        </p:txBody>
      </p:sp>
      <p:sp>
        <p:nvSpPr>
          <p:cNvPr id="70" name="text goes here, one to three lines.">
            <a:extLst>
              <a:ext uri="{FF2B5EF4-FFF2-40B4-BE49-F238E27FC236}">
                <a16:creationId xmlns:a16="http://schemas.microsoft.com/office/drawing/2014/main" id="{9C367D88-BFDA-46BC-BA36-90E722C60782}"/>
              </a:ext>
            </a:extLst>
          </p:cNvPr>
          <p:cNvSpPr txBox="1">
            <a:spLocks noGrp="1"/>
          </p:cNvSpPr>
          <p:nvPr>
            <p:ph type="body" sz="quarter" idx="36" hasCustomPrompt="1"/>
          </p:nvPr>
        </p:nvSpPr>
        <p:spPr>
          <a:xfrm>
            <a:off x="8258780" y="2674093"/>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71" name="text goes here, one to three lines.">
            <a:extLst>
              <a:ext uri="{FF2B5EF4-FFF2-40B4-BE49-F238E27FC236}">
                <a16:creationId xmlns:a16="http://schemas.microsoft.com/office/drawing/2014/main" id="{447C9F66-292D-47A7-BDAB-62FD2B174D6B}"/>
              </a:ext>
            </a:extLst>
          </p:cNvPr>
          <p:cNvSpPr txBox="1">
            <a:spLocks noGrp="1"/>
          </p:cNvSpPr>
          <p:nvPr>
            <p:ph type="body" sz="quarter" idx="37" hasCustomPrompt="1"/>
          </p:nvPr>
        </p:nvSpPr>
        <p:spPr>
          <a:xfrm>
            <a:off x="4260025" y="4358793"/>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chemeClr val="bg1"/>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3</a:t>
            </a:r>
          </a:p>
        </p:txBody>
      </p:sp>
      <p:sp>
        <p:nvSpPr>
          <p:cNvPr id="72" name="text goes here, one to three lines.">
            <a:extLst>
              <a:ext uri="{FF2B5EF4-FFF2-40B4-BE49-F238E27FC236}">
                <a16:creationId xmlns:a16="http://schemas.microsoft.com/office/drawing/2014/main" id="{1E9D2EF7-48EE-4117-8BB2-5DA5FE472BFD}"/>
              </a:ext>
            </a:extLst>
          </p:cNvPr>
          <p:cNvSpPr txBox="1">
            <a:spLocks noGrp="1"/>
          </p:cNvSpPr>
          <p:nvPr>
            <p:ph type="body" sz="quarter" idx="38" hasCustomPrompt="1"/>
          </p:nvPr>
        </p:nvSpPr>
        <p:spPr>
          <a:xfrm>
            <a:off x="4260025" y="4625745"/>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73" name="text goes here, one to three lines.">
            <a:extLst>
              <a:ext uri="{FF2B5EF4-FFF2-40B4-BE49-F238E27FC236}">
                <a16:creationId xmlns:a16="http://schemas.microsoft.com/office/drawing/2014/main" id="{FF407881-8D94-4605-8B25-327A78C80E9F}"/>
              </a:ext>
            </a:extLst>
          </p:cNvPr>
          <p:cNvSpPr txBox="1">
            <a:spLocks noGrp="1"/>
          </p:cNvSpPr>
          <p:nvPr>
            <p:ph type="body" sz="quarter" idx="39" hasCustomPrompt="1"/>
          </p:nvPr>
        </p:nvSpPr>
        <p:spPr>
          <a:xfrm>
            <a:off x="8258780" y="4358793"/>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chemeClr val="bg1"/>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6</a:t>
            </a:r>
          </a:p>
        </p:txBody>
      </p:sp>
      <p:sp>
        <p:nvSpPr>
          <p:cNvPr id="74" name="text goes here, one to three lines.">
            <a:extLst>
              <a:ext uri="{FF2B5EF4-FFF2-40B4-BE49-F238E27FC236}">
                <a16:creationId xmlns:a16="http://schemas.microsoft.com/office/drawing/2014/main" id="{C022F4FC-8378-4C31-8161-E18B8522B36A}"/>
              </a:ext>
            </a:extLst>
          </p:cNvPr>
          <p:cNvSpPr txBox="1">
            <a:spLocks noGrp="1"/>
          </p:cNvSpPr>
          <p:nvPr>
            <p:ph type="body" sz="quarter" idx="40" hasCustomPrompt="1"/>
          </p:nvPr>
        </p:nvSpPr>
        <p:spPr>
          <a:xfrm>
            <a:off x="8258780" y="4625745"/>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75" name="text goes here, one to three lines.">
            <a:extLst>
              <a:ext uri="{FF2B5EF4-FFF2-40B4-BE49-F238E27FC236}">
                <a16:creationId xmlns:a16="http://schemas.microsoft.com/office/drawing/2014/main" id="{0C5D3379-1FE5-4C2F-B3DD-E231AF3C98CA}"/>
              </a:ext>
            </a:extLst>
          </p:cNvPr>
          <p:cNvSpPr txBox="1">
            <a:spLocks noGrp="1"/>
          </p:cNvSpPr>
          <p:nvPr>
            <p:ph type="body" sz="quarter" idx="41" hasCustomPrompt="1"/>
          </p:nvPr>
        </p:nvSpPr>
        <p:spPr>
          <a:xfrm>
            <a:off x="528748" y="4811717"/>
            <a:ext cx="2116612" cy="136075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You can add more text here if you need, or you can erase this. Change the text color according to the background. </a:t>
            </a:r>
          </a:p>
        </p:txBody>
      </p:sp>
      <p:sp>
        <p:nvSpPr>
          <p:cNvPr id="77" name="Footer Placeholder 4">
            <a:extLst>
              <a:ext uri="{FF2B5EF4-FFF2-40B4-BE49-F238E27FC236}">
                <a16:creationId xmlns:a16="http://schemas.microsoft.com/office/drawing/2014/main" id="{C1768FEC-5F90-4C71-A460-C803E67D7E6C}"/>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78" name="Slide Number Placeholder 5">
            <a:extLst>
              <a:ext uri="{FF2B5EF4-FFF2-40B4-BE49-F238E27FC236}">
                <a16:creationId xmlns:a16="http://schemas.microsoft.com/office/drawing/2014/main" id="{62855D53-40A7-4DA1-9F2E-0D736499C89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36" name="Title 2">
            <a:extLst>
              <a:ext uri="{FF2B5EF4-FFF2-40B4-BE49-F238E27FC236}">
                <a16:creationId xmlns:a16="http://schemas.microsoft.com/office/drawing/2014/main" id="{03D00952-83EF-4C85-8E45-E1CBC754AB6F}"/>
              </a:ext>
            </a:extLst>
          </p:cNvPr>
          <p:cNvSpPr>
            <a:spLocks noGrp="1"/>
          </p:cNvSpPr>
          <p:nvPr>
            <p:ph type="title" hasCustomPrompt="1"/>
          </p:nvPr>
        </p:nvSpPr>
        <p:spPr>
          <a:xfrm>
            <a:off x="517531" y="406564"/>
            <a:ext cx="2263769" cy="336340"/>
          </a:xfrm>
        </p:spPr>
        <p:txBody>
          <a:bodyPr/>
          <a:lstStyle>
            <a:lvl1pPr>
              <a:defRPr>
                <a:solidFill>
                  <a:schemeClr val="bg1"/>
                </a:solidFill>
              </a:defRPr>
            </a:lvl1pPr>
          </a:lstStyle>
          <a:p>
            <a:r>
              <a:rPr lang="en-GB" dirty="0"/>
              <a:t>Bullets slide with icons</a:t>
            </a:r>
            <a:endParaRPr lang="en-US" dirty="0"/>
          </a:p>
        </p:txBody>
      </p:sp>
    </p:spTree>
    <p:extLst>
      <p:ext uri="{BB962C8B-B14F-4D97-AF65-F5344CB8AC3E}">
        <p14:creationId xmlns:p14="http://schemas.microsoft.com/office/powerpoint/2010/main" val="3474447713"/>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6_Bullets w/  icons ">
    <p:bg>
      <p:bgPr>
        <a:solidFill>
          <a:schemeClr val="tx1"/>
        </a:solidFill>
        <a:effectLst/>
      </p:bgPr>
    </p:bg>
    <p:spTree>
      <p:nvGrpSpPr>
        <p:cNvPr id="1" name=""/>
        <p:cNvGrpSpPr/>
        <p:nvPr/>
      </p:nvGrpSpPr>
      <p:grpSpPr>
        <a:xfrm>
          <a:off x="0" y="0"/>
          <a:ext cx="0" cy="0"/>
          <a:chOff x="0" y="0"/>
          <a:chExt cx="0" cy="0"/>
        </a:xfrm>
      </p:grpSpPr>
      <p:sp>
        <p:nvSpPr>
          <p:cNvPr id="27" name="Picture Placeholder 4">
            <a:extLst>
              <a:ext uri="{FF2B5EF4-FFF2-40B4-BE49-F238E27FC236}">
                <a16:creationId xmlns:a16="http://schemas.microsoft.com/office/drawing/2014/main" id="{E16BC98B-50DC-4304-B9BD-B4E8C53DE4E5}"/>
              </a:ext>
            </a:extLst>
          </p:cNvPr>
          <p:cNvSpPr>
            <a:spLocks noGrp="1"/>
          </p:cNvSpPr>
          <p:nvPr>
            <p:ph type="pic" sz="quarter" idx="22" hasCustomPrompt="1"/>
          </p:nvPr>
        </p:nvSpPr>
        <p:spPr>
          <a:xfrm>
            <a:off x="3523655" y="429990"/>
            <a:ext cx="579600" cy="529200"/>
          </a:xfrm>
          <a:prstGeom prst="rect">
            <a:avLst/>
          </a:prstGeom>
        </p:spPr>
        <p:txBody>
          <a:bodyPr/>
          <a:lstStyle>
            <a:lvl1pPr marL="0" indent="0" algn="ctr">
              <a:buNone/>
              <a:defRPr sz="900">
                <a:solidFill>
                  <a:schemeClr val="bg1"/>
                </a:solidFill>
              </a:defRPr>
            </a:lvl1pPr>
          </a:lstStyle>
          <a:p>
            <a:r>
              <a:rPr lang="en-GB" dirty="0"/>
              <a:t>Icon</a:t>
            </a:r>
            <a:endParaRPr lang="en-US" dirty="0"/>
          </a:p>
        </p:txBody>
      </p:sp>
      <p:sp>
        <p:nvSpPr>
          <p:cNvPr id="26" name="Rectangle">
            <a:extLst>
              <a:ext uri="{FF2B5EF4-FFF2-40B4-BE49-F238E27FC236}">
                <a16:creationId xmlns:a16="http://schemas.microsoft.com/office/drawing/2014/main" id="{CE388BDC-26A2-43BF-89FC-9D881ED1C96B}"/>
              </a:ext>
            </a:extLst>
          </p:cNvPr>
          <p:cNvSpPr/>
          <p:nvPr/>
        </p:nvSpPr>
        <p:spPr>
          <a:xfrm>
            <a:off x="0" y="-12700"/>
            <a:ext cx="2969618" cy="6883400"/>
          </a:xfrm>
          <a:prstGeom prst="rect">
            <a:avLst/>
          </a:prstGeom>
          <a:solidFill>
            <a:schemeClr val="accent4"/>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solidFill>
                <a:schemeClr val="tx1"/>
              </a:solidFill>
              <a:latin typeface="Helvetica Neue Medium"/>
              <a:sym typeface="Helvetica Neue Medium"/>
            </a:endParaRPr>
          </a:p>
        </p:txBody>
      </p:sp>
      <p:pic>
        <p:nvPicPr>
          <p:cNvPr id="31" name="Kaltura_Logo_Horizontal_ColorSun_BlackText_big.png" descr="Kaltura_Logo_Horizontal_ColorSun_BlackText_big.png">
            <a:extLst>
              <a:ext uri="{FF2B5EF4-FFF2-40B4-BE49-F238E27FC236}">
                <a16:creationId xmlns:a16="http://schemas.microsoft.com/office/drawing/2014/main" id="{BB20D665-447F-46C8-8279-5521DDACDCB9}"/>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sp>
        <p:nvSpPr>
          <p:cNvPr id="61" name="Line">
            <a:extLst>
              <a:ext uri="{FF2B5EF4-FFF2-40B4-BE49-F238E27FC236}">
                <a16:creationId xmlns:a16="http://schemas.microsoft.com/office/drawing/2014/main" id="{71138563-AB12-43E4-825E-E98497E22513}"/>
              </a:ext>
            </a:extLst>
          </p:cNvPr>
          <p:cNvSpPr/>
          <p:nvPr/>
        </p:nvSpPr>
        <p:spPr>
          <a:xfrm>
            <a:off x="638175" y="4711700"/>
            <a:ext cx="509390" cy="0"/>
          </a:xfrm>
          <a:prstGeom prst="line">
            <a:avLst/>
          </a:prstGeom>
          <a:ln w="38100">
            <a:solidFill>
              <a:schemeClr val="tx1"/>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solidFill>
                <a:schemeClr val="tx1"/>
              </a:solidFill>
              <a:latin typeface="Helvetica Neue Medium"/>
              <a:sym typeface="Helvetica Neue Medium"/>
            </a:endParaRPr>
          </a:p>
        </p:txBody>
      </p:sp>
      <p:sp>
        <p:nvSpPr>
          <p:cNvPr id="63" name="text goes here, one to three lines.">
            <a:extLst>
              <a:ext uri="{FF2B5EF4-FFF2-40B4-BE49-F238E27FC236}">
                <a16:creationId xmlns:a16="http://schemas.microsoft.com/office/drawing/2014/main" id="{728738C7-8F10-4E92-8CB6-9FA76779DA96}"/>
              </a:ext>
            </a:extLst>
          </p:cNvPr>
          <p:cNvSpPr txBox="1">
            <a:spLocks noGrp="1"/>
          </p:cNvSpPr>
          <p:nvPr>
            <p:ph type="body" sz="quarter" idx="30" hasCustomPrompt="1"/>
          </p:nvPr>
        </p:nvSpPr>
        <p:spPr>
          <a:xfrm>
            <a:off x="4094925" y="491049"/>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chemeClr val="bg1"/>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1</a:t>
            </a:r>
          </a:p>
        </p:txBody>
      </p:sp>
      <p:sp>
        <p:nvSpPr>
          <p:cNvPr id="64" name="text goes here, one to three lines.">
            <a:extLst>
              <a:ext uri="{FF2B5EF4-FFF2-40B4-BE49-F238E27FC236}">
                <a16:creationId xmlns:a16="http://schemas.microsoft.com/office/drawing/2014/main" id="{A8017DC3-4092-48D8-863A-A41D643BB48C}"/>
              </a:ext>
            </a:extLst>
          </p:cNvPr>
          <p:cNvSpPr txBox="1">
            <a:spLocks noGrp="1"/>
          </p:cNvSpPr>
          <p:nvPr>
            <p:ph type="body" sz="quarter" idx="29" hasCustomPrompt="1"/>
          </p:nvPr>
        </p:nvSpPr>
        <p:spPr>
          <a:xfrm>
            <a:off x="4326625" y="1035050"/>
            <a:ext cx="3002395" cy="2386679"/>
          </a:xfrm>
          <a:prstGeom prst="rect">
            <a:avLst/>
          </a:prstGeom>
        </p:spPr>
        <p:txBody>
          <a:bodyPr wrap="square" anchor="t">
            <a:spAutoFit/>
          </a:bodyPr>
          <a:lstStyle>
            <a:lvl1pPr marL="285750" marR="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pPr marL="285750" marR="0" lvl="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a:pPr>
            <a:r>
              <a:rPr lang="en-GB" dirty="0"/>
              <a:t>More text goes here, More text goes here, More text goes here, More text goes here, More text goes here, More text goes here</a:t>
            </a:r>
          </a:p>
          <a:p>
            <a:pPr marL="285750" marR="0" lvl="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a:pPr>
            <a:endParaRPr lang="en-GB" dirty="0"/>
          </a:p>
          <a:p>
            <a:pPr marL="285750" marR="0" lvl="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a:pPr>
            <a:r>
              <a:rPr lang="en-GB" dirty="0"/>
              <a:t>More text goes here, More text goes here, More text goes here, More text goes here, More text goes here, More text goes here</a:t>
            </a:r>
          </a:p>
        </p:txBody>
      </p:sp>
      <p:sp>
        <p:nvSpPr>
          <p:cNvPr id="75" name="text goes here, one to three lines.">
            <a:extLst>
              <a:ext uri="{FF2B5EF4-FFF2-40B4-BE49-F238E27FC236}">
                <a16:creationId xmlns:a16="http://schemas.microsoft.com/office/drawing/2014/main" id="{0C5D3379-1FE5-4C2F-B3DD-E231AF3C98CA}"/>
              </a:ext>
            </a:extLst>
          </p:cNvPr>
          <p:cNvSpPr txBox="1">
            <a:spLocks noGrp="1"/>
          </p:cNvSpPr>
          <p:nvPr>
            <p:ph type="body" sz="quarter" idx="41" hasCustomPrompt="1"/>
          </p:nvPr>
        </p:nvSpPr>
        <p:spPr>
          <a:xfrm>
            <a:off x="528748" y="4811717"/>
            <a:ext cx="2116612" cy="136075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tx1"/>
                </a:solidFill>
                <a:effectLst/>
                <a:uFillTx/>
                <a:latin typeface="Source Sans Pro"/>
                <a:ea typeface="Source Sans Pro"/>
                <a:cs typeface="Source Sans Pro"/>
                <a:sym typeface="Centra No1"/>
              </a:defRPr>
            </a:lvl1pPr>
          </a:lstStyle>
          <a:p>
            <a:r>
              <a:rPr lang="en-GB" dirty="0"/>
              <a:t>You can add more text here if you need, or you can erase this. Change the text color according to the background. </a:t>
            </a:r>
          </a:p>
        </p:txBody>
      </p:sp>
      <p:sp>
        <p:nvSpPr>
          <p:cNvPr id="77" name="Footer Placeholder 4">
            <a:extLst>
              <a:ext uri="{FF2B5EF4-FFF2-40B4-BE49-F238E27FC236}">
                <a16:creationId xmlns:a16="http://schemas.microsoft.com/office/drawing/2014/main" id="{C1768FEC-5F90-4C71-A460-C803E67D7E6C}"/>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78" name="Slide Number Placeholder 5">
            <a:extLst>
              <a:ext uri="{FF2B5EF4-FFF2-40B4-BE49-F238E27FC236}">
                <a16:creationId xmlns:a16="http://schemas.microsoft.com/office/drawing/2014/main" id="{62855D53-40A7-4DA1-9F2E-0D736499C89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42" name="Picture Placeholder 4">
            <a:extLst>
              <a:ext uri="{FF2B5EF4-FFF2-40B4-BE49-F238E27FC236}">
                <a16:creationId xmlns:a16="http://schemas.microsoft.com/office/drawing/2014/main" id="{1C7803C6-E313-4269-80D5-895AE55E7911}"/>
              </a:ext>
            </a:extLst>
          </p:cNvPr>
          <p:cNvSpPr>
            <a:spLocks noGrp="1"/>
          </p:cNvSpPr>
          <p:nvPr>
            <p:ph type="pic" sz="quarter" idx="42" hasCustomPrompt="1"/>
          </p:nvPr>
        </p:nvSpPr>
        <p:spPr>
          <a:xfrm>
            <a:off x="7900435" y="434087"/>
            <a:ext cx="579600" cy="529200"/>
          </a:xfrm>
          <a:prstGeom prst="rect">
            <a:avLst/>
          </a:prstGeom>
        </p:spPr>
        <p:txBody>
          <a:bodyPr/>
          <a:lstStyle>
            <a:lvl1pPr marL="0" indent="0" algn="ctr">
              <a:buNone/>
              <a:defRPr sz="900">
                <a:solidFill>
                  <a:schemeClr val="bg1"/>
                </a:solidFill>
              </a:defRPr>
            </a:lvl1pPr>
          </a:lstStyle>
          <a:p>
            <a:r>
              <a:rPr lang="en-GB" dirty="0"/>
              <a:t>Icon</a:t>
            </a:r>
            <a:endParaRPr lang="en-US" dirty="0"/>
          </a:p>
        </p:txBody>
      </p:sp>
      <p:sp>
        <p:nvSpPr>
          <p:cNvPr id="43" name="text goes here, one to three lines.">
            <a:extLst>
              <a:ext uri="{FF2B5EF4-FFF2-40B4-BE49-F238E27FC236}">
                <a16:creationId xmlns:a16="http://schemas.microsoft.com/office/drawing/2014/main" id="{0F1FEF31-C66B-469E-9A9E-46E565A0CB19}"/>
              </a:ext>
            </a:extLst>
          </p:cNvPr>
          <p:cNvSpPr txBox="1">
            <a:spLocks noGrp="1"/>
          </p:cNvSpPr>
          <p:nvPr>
            <p:ph type="body" sz="quarter" idx="43" hasCustomPrompt="1"/>
          </p:nvPr>
        </p:nvSpPr>
        <p:spPr>
          <a:xfrm>
            <a:off x="8471705" y="491049"/>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chemeClr val="bg1"/>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1</a:t>
            </a:r>
          </a:p>
        </p:txBody>
      </p:sp>
      <p:sp>
        <p:nvSpPr>
          <p:cNvPr id="44" name="text goes here, one to three lines.">
            <a:extLst>
              <a:ext uri="{FF2B5EF4-FFF2-40B4-BE49-F238E27FC236}">
                <a16:creationId xmlns:a16="http://schemas.microsoft.com/office/drawing/2014/main" id="{628D35BC-6860-470B-97AA-A4EF1BFC5309}"/>
              </a:ext>
            </a:extLst>
          </p:cNvPr>
          <p:cNvSpPr txBox="1">
            <a:spLocks noGrp="1"/>
          </p:cNvSpPr>
          <p:nvPr>
            <p:ph type="body" sz="quarter" idx="44" hasCustomPrompt="1"/>
          </p:nvPr>
        </p:nvSpPr>
        <p:spPr>
          <a:xfrm>
            <a:off x="8703733" y="1035050"/>
            <a:ext cx="3002395" cy="2386679"/>
          </a:xfrm>
          <a:prstGeom prst="rect">
            <a:avLst/>
          </a:prstGeom>
        </p:spPr>
        <p:txBody>
          <a:bodyPr wrap="square" anchor="t">
            <a:spAutoFit/>
          </a:bodyPr>
          <a:lstStyle>
            <a:lvl1pPr marL="285750" marR="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pPr marL="285750" marR="0" lvl="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a:pPr>
            <a:r>
              <a:rPr lang="en-GB" dirty="0"/>
              <a:t>More text goes here, More text goes here, More text goes here, More text goes here, More text goes here, More text goes here</a:t>
            </a:r>
          </a:p>
          <a:p>
            <a:pPr marL="285750" marR="0" lvl="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a:pPr>
            <a:endParaRPr lang="en-GB" dirty="0"/>
          </a:p>
          <a:p>
            <a:pPr marL="285750" marR="0" lvl="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a:pPr>
            <a:r>
              <a:rPr lang="en-GB" dirty="0"/>
              <a:t>More text goes here, More text goes here, More text goes here, More text goes here, More text goes here, More text goes here</a:t>
            </a:r>
          </a:p>
        </p:txBody>
      </p:sp>
      <p:sp>
        <p:nvSpPr>
          <p:cNvPr id="45" name="Picture Placeholder 4">
            <a:extLst>
              <a:ext uri="{FF2B5EF4-FFF2-40B4-BE49-F238E27FC236}">
                <a16:creationId xmlns:a16="http://schemas.microsoft.com/office/drawing/2014/main" id="{9AD83770-81B0-4345-B12D-EF54BCC1C8ED}"/>
              </a:ext>
            </a:extLst>
          </p:cNvPr>
          <p:cNvSpPr>
            <a:spLocks noGrp="1"/>
          </p:cNvSpPr>
          <p:nvPr>
            <p:ph type="pic" sz="quarter" idx="45" hasCustomPrompt="1"/>
          </p:nvPr>
        </p:nvSpPr>
        <p:spPr>
          <a:xfrm>
            <a:off x="3523327" y="3551418"/>
            <a:ext cx="579600" cy="529200"/>
          </a:xfrm>
          <a:prstGeom prst="rect">
            <a:avLst/>
          </a:prstGeom>
        </p:spPr>
        <p:txBody>
          <a:bodyPr/>
          <a:lstStyle>
            <a:lvl1pPr marL="0" indent="0" algn="ctr">
              <a:buNone/>
              <a:defRPr sz="900">
                <a:solidFill>
                  <a:schemeClr val="bg1"/>
                </a:solidFill>
              </a:defRPr>
            </a:lvl1pPr>
          </a:lstStyle>
          <a:p>
            <a:r>
              <a:rPr lang="en-GB" dirty="0"/>
              <a:t>Icon</a:t>
            </a:r>
            <a:endParaRPr lang="en-US" dirty="0"/>
          </a:p>
        </p:txBody>
      </p:sp>
      <p:sp>
        <p:nvSpPr>
          <p:cNvPr id="46" name="text goes here, one to three lines.">
            <a:extLst>
              <a:ext uri="{FF2B5EF4-FFF2-40B4-BE49-F238E27FC236}">
                <a16:creationId xmlns:a16="http://schemas.microsoft.com/office/drawing/2014/main" id="{ADC275E1-0614-4DA1-B4F3-34D525234995}"/>
              </a:ext>
            </a:extLst>
          </p:cNvPr>
          <p:cNvSpPr txBox="1">
            <a:spLocks noGrp="1"/>
          </p:cNvSpPr>
          <p:nvPr>
            <p:ph type="body" sz="quarter" idx="46" hasCustomPrompt="1"/>
          </p:nvPr>
        </p:nvSpPr>
        <p:spPr>
          <a:xfrm>
            <a:off x="4094597" y="3602064"/>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chemeClr val="bg1"/>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1</a:t>
            </a:r>
          </a:p>
        </p:txBody>
      </p:sp>
      <p:sp>
        <p:nvSpPr>
          <p:cNvPr id="47" name="text goes here, one to three lines.">
            <a:extLst>
              <a:ext uri="{FF2B5EF4-FFF2-40B4-BE49-F238E27FC236}">
                <a16:creationId xmlns:a16="http://schemas.microsoft.com/office/drawing/2014/main" id="{242C6DC7-BE51-4647-A5BD-147E8DCF751E}"/>
              </a:ext>
            </a:extLst>
          </p:cNvPr>
          <p:cNvSpPr txBox="1">
            <a:spLocks noGrp="1"/>
          </p:cNvSpPr>
          <p:nvPr>
            <p:ph type="body" sz="quarter" idx="47" hasCustomPrompt="1"/>
          </p:nvPr>
        </p:nvSpPr>
        <p:spPr>
          <a:xfrm>
            <a:off x="4326625" y="4146065"/>
            <a:ext cx="3002395" cy="2386679"/>
          </a:xfrm>
          <a:prstGeom prst="rect">
            <a:avLst/>
          </a:prstGeom>
        </p:spPr>
        <p:txBody>
          <a:bodyPr wrap="square" anchor="t">
            <a:spAutoFit/>
          </a:bodyPr>
          <a:lstStyle>
            <a:lvl1pPr marL="285750" marR="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pPr marL="285750" marR="0" lvl="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a:pPr>
            <a:r>
              <a:rPr lang="en-GB" dirty="0"/>
              <a:t>More text goes here, More text goes here, More text goes here, More text goes here, More text goes here, More text goes here</a:t>
            </a:r>
          </a:p>
          <a:p>
            <a:pPr marL="285750" marR="0" lvl="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a:pPr>
            <a:endParaRPr lang="en-GB" dirty="0"/>
          </a:p>
          <a:p>
            <a:pPr marL="285750" marR="0" lvl="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a:pPr>
            <a:r>
              <a:rPr lang="en-GB" dirty="0"/>
              <a:t>More text goes here, More text goes here, More text goes here, More text goes here, More text goes here, More text goes here</a:t>
            </a:r>
          </a:p>
        </p:txBody>
      </p:sp>
      <p:sp>
        <p:nvSpPr>
          <p:cNvPr id="48" name="Picture Placeholder 4">
            <a:extLst>
              <a:ext uri="{FF2B5EF4-FFF2-40B4-BE49-F238E27FC236}">
                <a16:creationId xmlns:a16="http://schemas.microsoft.com/office/drawing/2014/main" id="{803F41B2-EC49-4016-8C49-C2255A0A8494}"/>
              </a:ext>
            </a:extLst>
          </p:cNvPr>
          <p:cNvSpPr>
            <a:spLocks noGrp="1"/>
          </p:cNvSpPr>
          <p:nvPr>
            <p:ph type="pic" sz="quarter" idx="48" hasCustomPrompt="1"/>
          </p:nvPr>
        </p:nvSpPr>
        <p:spPr>
          <a:xfrm>
            <a:off x="7910904" y="3541005"/>
            <a:ext cx="579600" cy="529200"/>
          </a:xfrm>
          <a:prstGeom prst="rect">
            <a:avLst/>
          </a:prstGeom>
        </p:spPr>
        <p:txBody>
          <a:bodyPr/>
          <a:lstStyle>
            <a:lvl1pPr marL="0" indent="0" algn="ctr">
              <a:buNone/>
              <a:defRPr sz="900">
                <a:solidFill>
                  <a:schemeClr val="bg1"/>
                </a:solidFill>
              </a:defRPr>
            </a:lvl1pPr>
          </a:lstStyle>
          <a:p>
            <a:r>
              <a:rPr lang="en-GB" dirty="0"/>
              <a:t>Icon</a:t>
            </a:r>
            <a:endParaRPr lang="en-US" dirty="0"/>
          </a:p>
        </p:txBody>
      </p:sp>
      <p:sp>
        <p:nvSpPr>
          <p:cNvPr id="49" name="text goes here, one to three lines.">
            <a:extLst>
              <a:ext uri="{FF2B5EF4-FFF2-40B4-BE49-F238E27FC236}">
                <a16:creationId xmlns:a16="http://schemas.microsoft.com/office/drawing/2014/main" id="{4D3C3D50-37D5-4D22-BEDC-C27A0512EC32}"/>
              </a:ext>
            </a:extLst>
          </p:cNvPr>
          <p:cNvSpPr txBox="1">
            <a:spLocks noGrp="1"/>
          </p:cNvSpPr>
          <p:nvPr>
            <p:ph type="body" sz="quarter" idx="49" hasCustomPrompt="1"/>
          </p:nvPr>
        </p:nvSpPr>
        <p:spPr>
          <a:xfrm>
            <a:off x="8482174" y="3602064"/>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chemeClr val="bg1"/>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1</a:t>
            </a:r>
          </a:p>
        </p:txBody>
      </p:sp>
      <p:sp>
        <p:nvSpPr>
          <p:cNvPr id="50" name="text goes here, one to three lines.">
            <a:extLst>
              <a:ext uri="{FF2B5EF4-FFF2-40B4-BE49-F238E27FC236}">
                <a16:creationId xmlns:a16="http://schemas.microsoft.com/office/drawing/2014/main" id="{7BD7042B-8900-4AFF-87DB-D5202E838FD4}"/>
              </a:ext>
            </a:extLst>
          </p:cNvPr>
          <p:cNvSpPr txBox="1">
            <a:spLocks noGrp="1"/>
          </p:cNvSpPr>
          <p:nvPr>
            <p:ph type="body" sz="quarter" idx="50" hasCustomPrompt="1"/>
          </p:nvPr>
        </p:nvSpPr>
        <p:spPr>
          <a:xfrm>
            <a:off x="8703733" y="4146065"/>
            <a:ext cx="3002395" cy="1104277"/>
          </a:xfrm>
          <a:prstGeom prst="rect">
            <a:avLst/>
          </a:prstGeom>
        </p:spPr>
        <p:txBody>
          <a:bodyPr wrap="square" anchor="t">
            <a:spAutoFit/>
          </a:bodyPr>
          <a:lstStyle>
            <a:lvl1pPr marL="285750" marR="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pPr marL="285750" marR="0" lvl="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a:pPr>
            <a:r>
              <a:rPr lang="en-GB" dirty="0"/>
              <a:t>More text goes here, More text goes here, More text goes here, More text goes here, More text goes here, More text goes here</a:t>
            </a:r>
          </a:p>
        </p:txBody>
      </p:sp>
      <p:sp>
        <p:nvSpPr>
          <p:cNvPr id="2" name="Title 1">
            <a:extLst>
              <a:ext uri="{FF2B5EF4-FFF2-40B4-BE49-F238E27FC236}">
                <a16:creationId xmlns:a16="http://schemas.microsoft.com/office/drawing/2014/main" id="{59434439-5B24-483C-8BE2-8B64EC806218}"/>
              </a:ext>
            </a:extLst>
          </p:cNvPr>
          <p:cNvSpPr>
            <a:spLocks noGrp="1"/>
          </p:cNvSpPr>
          <p:nvPr>
            <p:ph type="title" hasCustomPrompt="1"/>
          </p:nvPr>
        </p:nvSpPr>
        <p:spPr>
          <a:xfrm>
            <a:off x="517531" y="406564"/>
            <a:ext cx="2006594" cy="336340"/>
          </a:xfrm>
        </p:spPr>
        <p:txBody>
          <a:bodyPr/>
          <a:lstStyle>
            <a:lvl1pPr>
              <a:defRPr>
                <a:solidFill>
                  <a:schemeClr val="tx1"/>
                </a:solidFill>
              </a:defRPr>
            </a:lvl1pPr>
          </a:lstStyle>
          <a:p>
            <a:r>
              <a:rPr lang="en-US" dirty="0"/>
              <a:t>Bullets slide with icons</a:t>
            </a:r>
          </a:p>
        </p:txBody>
      </p:sp>
    </p:spTree>
    <p:extLst>
      <p:ext uri="{BB962C8B-B14F-4D97-AF65-F5344CB8AC3E}">
        <p14:creationId xmlns:p14="http://schemas.microsoft.com/office/powerpoint/2010/main" val="329139753"/>
      </p:ext>
    </p:extLst>
  </p:cSld>
  <p:clrMapOvr>
    <a:masterClrMapping/>
  </p:clrMapOvr>
  <p:transition spd="med"/>
  <p:extLst>
    <p:ext uri="{DCECCB84-F9BA-43D5-87BE-67443E8EF086}">
      <p15:sldGuideLst xmlns:p15="http://schemas.microsoft.com/office/powerpoint/2012/main">
        <p15:guide id="12" orient="horz" pos="459">
          <p15:clr>
            <a:srgbClr val="00000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8_Bullets w/ icons ">
    <p:bg>
      <p:bgPr>
        <a:solidFill>
          <a:schemeClr val="tx1"/>
        </a:solidFill>
        <a:effectLst/>
      </p:bgPr>
    </p:bg>
    <p:spTree>
      <p:nvGrpSpPr>
        <p:cNvPr id="1" name=""/>
        <p:cNvGrpSpPr/>
        <p:nvPr/>
      </p:nvGrpSpPr>
      <p:grpSpPr>
        <a:xfrm>
          <a:off x="0" y="0"/>
          <a:ext cx="0" cy="0"/>
          <a:chOff x="0" y="0"/>
          <a:chExt cx="0" cy="0"/>
        </a:xfrm>
      </p:grpSpPr>
      <p:pic>
        <p:nvPicPr>
          <p:cNvPr id="21" name="Kaltura_icons_02-38.png" descr="Kaltura_icons_02-38.png">
            <a:extLst>
              <a:ext uri="{FF2B5EF4-FFF2-40B4-BE49-F238E27FC236}">
                <a16:creationId xmlns:a16="http://schemas.microsoft.com/office/drawing/2014/main" id="{B7DFF252-6E2C-4348-AC40-3B41A18AC00F}"/>
              </a:ext>
            </a:extLst>
          </p:cNvPr>
          <p:cNvPicPr>
            <a:picLocks noChangeAspect="1"/>
          </p:cNvPicPr>
          <p:nvPr/>
        </p:nvPicPr>
        <p:blipFill>
          <a:blip r:embed="rId2"/>
          <a:srcRect t="340" b="340"/>
          <a:stretch>
            <a:fillRect/>
          </a:stretch>
        </p:blipFill>
        <p:spPr>
          <a:xfrm>
            <a:off x="3482899" y="452949"/>
            <a:ext cx="579226" cy="528002"/>
          </a:xfrm>
          <a:prstGeom prst="rect">
            <a:avLst/>
          </a:prstGeom>
          <a:ln w="12700">
            <a:miter lim="400000"/>
          </a:ln>
        </p:spPr>
      </p:pic>
      <p:pic>
        <p:nvPicPr>
          <p:cNvPr id="22" name="Kaltura_icons_02-42.png" descr="Kaltura_icons_02-42.png">
            <a:extLst>
              <a:ext uri="{FF2B5EF4-FFF2-40B4-BE49-F238E27FC236}">
                <a16:creationId xmlns:a16="http://schemas.microsoft.com/office/drawing/2014/main" id="{DEEC0EFE-B2EC-4AEC-85C8-0AEBF53F3CA0}"/>
              </a:ext>
            </a:extLst>
          </p:cNvPr>
          <p:cNvPicPr>
            <a:picLocks noChangeAspect="1"/>
          </p:cNvPicPr>
          <p:nvPr/>
        </p:nvPicPr>
        <p:blipFill>
          <a:blip r:embed="rId3"/>
          <a:stretch>
            <a:fillRect/>
          </a:stretch>
        </p:blipFill>
        <p:spPr>
          <a:xfrm>
            <a:off x="7915199" y="452949"/>
            <a:ext cx="579226" cy="528002"/>
          </a:xfrm>
          <a:prstGeom prst="rect">
            <a:avLst/>
          </a:prstGeom>
          <a:ln w="12700">
            <a:miter lim="400000"/>
          </a:ln>
        </p:spPr>
      </p:pic>
      <p:pic>
        <p:nvPicPr>
          <p:cNvPr id="23" name="Kaltura_icons_02-44.png" descr="Kaltura_icons_02-44.png">
            <a:extLst>
              <a:ext uri="{FF2B5EF4-FFF2-40B4-BE49-F238E27FC236}">
                <a16:creationId xmlns:a16="http://schemas.microsoft.com/office/drawing/2014/main" id="{3D5EB503-5783-461F-BF6C-594D54B12633}"/>
              </a:ext>
            </a:extLst>
          </p:cNvPr>
          <p:cNvPicPr>
            <a:picLocks noChangeAspect="1"/>
          </p:cNvPicPr>
          <p:nvPr userDrawn="1"/>
        </p:nvPicPr>
        <p:blipFill>
          <a:blip r:embed="rId4"/>
          <a:stretch>
            <a:fillRect/>
          </a:stretch>
        </p:blipFill>
        <p:spPr>
          <a:xfrm>
            <a:off x="3482899" y="3558679"/>
            <a:ext cx="579226" cy="528003"/>
          </a:xfrm>
          <a:prstGeom prst="rect">
            <a:avLst/>
          </a:prstGeom>
          <a:ln w="12700">
            <a:miter lim="400000"/>
          </a:ln>
        </p:spPr>
      </p:pic>
      <p:pic>
        <p:nvPicPr>
          <p:cNvPr id="24" name="Kaltura_icons_02-41.png" descr="Kaltura_icons_02-41.png">
            <a:extLst>
              <a:ext uri="{FF2B5EF4-FFF2-40B4-BE49-F238E27FC236}">
                <a16:creationId xmlns:a16="http://schemas.microsoft.com/office/drawing/2014/main" id="{814DD47C-4EF3-45E9-BD6B-43EC6DCB4135}"/>
              </a:ext>
            </a:extLst>
          </p:cNvPr>
          <p:cNvPicPr>
            <a:picLocks noChangeAspect="1"/>
          </p:cNvPicPr>
          <p:nvPr/>
        </p:nvPicPr>
        <p:blipFill>
          <a:blip r:embed="rId5"/>
          <a:srcRect t="340" b="340"/>
          <a:stretch>
            <a:fillRect/>
          </a:stretch>
        </p:blipFill>
        <p:spPr>
          <a:xfrm>
            <a:off x="7915199" y="3558679"/>
            <a:ext cx="579226" cy="528002"/>
          </a:xfrm>
          <a:prstGeom prst="rect">
            <a:avLst/>
          </a:prstGeom>
          <a:ln w="12700">
            <a:miter lim="400000"/>
          </a:ln>
        </p:spPr>
      </p:pic>
      <p:sp>
        <p:nvSpPr>
          <p:cNvPr id="26" name="Rectangle">
            <a:extLst>
              <a:ext uri="{FF2B5EF4-FFF2-40B4-BE49-F238E27FC236}">
                <a16:creationId xmlns:a16="http://schemas.microsoft.com/office/drawing/2014/main" id="{CE388BDC-26A2-43BF-89FC-9D881ED1C96B}"/>
              </a:ext>
            </a:extLst>
          </p:cNvPr>
          <p:cNvSpPr/>
          <p:nvPr/>
        </p:nvSpPr>
        <p:spPr>
          <a:xfrm>
            <a:off x="0" y="-12700"/>
            <a:ext cx="2969618" cy="6883400"/>
          </a:xfrm>
          <a:prstGeom prst="rect">
            <a:avLst/>
          </a:prstGeom>
          <a:solidFill>
            <a:schemeClr val="accent4"/>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solidFill>
                <a:schemeClr val="tx1"/>
              </a:solidFill>
              <a:latin typeface="Helvetica Neue Medium"/>
              <a:sym typeface="Helvetica Neue Medium"/>
            </a:endParaRPr>
          </a:p>
        </p:txBody>
      </p:sp>
      <p:sp>
        <p:nvSpPr>
          <p:cNvPr id="61" name="Line">
            <a:extLst>
              <a:ext uri="{FF2B5EF4-FFF2-40B4-BE49-F238E27FC236}">
                <a16:creationId xmlns:a16="http://schemas.microsoft.com/office/drawing/2014/main" id="{71138563-AB12-43E4-825E-E98497E22513}"/>
              </a:ext>
            </a:extLst>
          </p:cNvPr>
          <p:cNvSpPr/>
          <p:nvPr/>
        </p:nvSpPr>
        <p:spPr>
          <a:xfrm>
            <a:off x="638175" y="4711700"/>
            <a:ext cx="509390" cy="0"/>
          </a:xfrm>
          <a:prstGeom prst="line">
            <a:avLst/>
          </a:prstGeom>
          <a:ln w="38100">
            <a:solidFill>
              <a:schemeClr val="tx1"/>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solidFill>
                <a:schemeClr val="tx1"/>
              </a:solidFill>
              <a:latin typeface="Helvetica Neue Medium"/>
              <a:sym typeface="Helvetica Neue Medium"/>
            </a:endParaRPr>
          </a:p>
        </p:txBody>
      </p:sp>
      <p:sp>
        <p:nvSpPr>
          <p:cNvPr id="63" name="text goes here, one to three lines.">
            <a:extLst>
              <a:ext uri="{FF2B5EF4-FFF2-40B4-BE49-F238E27FC236}">
                <a16:creationId xmlns:a16="http://schemas.microsoft.com/office/drawing/2014/main" id="{728738C7-8F10-4E92-8CB6-9FA76779DA96}"/>
              </a:ext>
            </a:extLst>
          </p:cNvPr>
          <p:cNvSpPr txBox="1">
            <a:spLocks noGrp="1"/>
          </p:cNvSpPr>
          <p:nvPr>
            <p:ph type="body" sz="quarter" idx="30" hasCustomPrompt="1"/>
          </p:nvPr>
        </p:nvSpPr>
        <p:spPr>
          <a:xfrm>
            <a:off x="4094925" y="491049"/>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chemeClr val="bg1"/>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1</a:t>
            </a:r>
          </a:p>
        </p:txBody>
      </p:sp>
      <p:sp>
        <p:nvSpPr>
          <p:cNvPr id="64" name="text goes here, one to three lines.">
            <a:extLst>
              <a:ext uri="{FF2B5EF4-FFF2-40B4-BE49-F238E27FC236}">
                <a16:creationId xmlns:a16="http://schemas.microsoft.com/office/drawing/2014/main" id="{A8017DC3-4092-48D8-863A-A41D643BB48C}"/>
              </a:ext>
            </a:extLst>
          </p:cNvPr>
          <p:cNvSpPr txBox="1">
            <a:spLocks noGrp="1"/>
          </p:cNvSpPr>
          <p:nvPr>
            <p:ph type="body" sz="quarter" idx="29" hasCustomPrompt="1"/>
          </p:nvPr>
        </p:nvSpPr>
        <p:spPr>
          <a:xfrm>
            <a:off x="4326625" y="1035050"/>
            <a:ext cx="3002395" cy="2386679"/>
          </a:xfrm>
          <a:prstGeom prst="rect">
            <a:avLst/>
          </a:prstGeom>
        </p:spPr>
        <p:txBody>
          <a:bodyPr wrap="square" anchor="t">
            <a:spAutoFit/>
          </a:bodyPr>
          <a:lstStyle>
            <a:lvl1pPr marL="285750" marR="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pPr marL="285750" marR="0" lvl="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a:pPr>
            <a:r>
              <a:rPr lang="en-GB" dirty="0"/>
              <a:t>More text goes here, More text goes here, More text goes here, More text goes here, More text goes here, More text goes here</a:t>
            </a:r>
          </a:p>
          <a:p>
            <a:pPr marL="285750" marR="0" lvl="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a:pPr>
            <a:endParaRPr lang="en-GB" dirty="0"/>
          </a:p>
          <a:p>
            <a:pPr marL="285750" marR="0" lvl="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a:pPr>
            <a:r>
              <a:rPr lang="en-GB" dirty="0"/>
              <a:t>More text goes here, More text goes here, More text goes here, More text goes here, More text goes here, More text goes here</a:t>
            </a:r>
          </a:p>
        </p:txBody>
      </p:sp>
      <p:sp>
        <p:nvSpPr>
          <p:cNvPr id="75" name="text goes here, one to three lines.">
            <a:extLst>
              <a:ext uri="{FF2B5EF4-FFF2-40B4-BE49-F238E27FC236}">
                <a16:creationId xmlns:a16="http://schemas.microsoft.com/office/drawing/2014/main" id="{0C5D3379-1FE5-4C2F-B3DD-E231AF3C98CA}"/>
              </a:ext>
            </a:extLst>
          </p:cNvPr>
          <p:cNvSpPr txBox="1">
            <a:spLocks noGrp="1"/>
          </p:cNvSpPr>
          <p:nvPr>
            <p:ph type="body" sz="quarter" idx="41" hasCustomPrompt="1"/>
          </p:nvPr>
        </p:nvSpPr>
        <p:spPr>
          <a:xfrm>
            <a:off x="528748" y="4811717"/>
            <a:ext cx="2116612" cy="136075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tx1"/>
                </a:solidFill>
                <a:effectLst/>
                <a:uFillTx/>
                <a:latin typeface="Source Sans Pro"/>
                <a:ea typeface="Source Sans Pro"/>
                <a:cs typeface="Source Sans Pro"/>
                <a:sym typeface="Centra No1"/>
              </a:defRPr>
            </a:lvl1pPr>
          </a:lstStyle>
          <a:p>
            <a:r>
              <a:rPr lang="en-GB" dirty="0"/>
              <a:t>You can add more text here if you need, or you can erase this. Change the text color according to the background. </a:t>
            </a:r>
          </a:p>
        </p:txBody>
      </p:sp>
      <p:sp>
        <p:nvSpPr>
          <p:cNvPr id="77" name="Footer Placeholder 4">
            <a:extLst>
              <a:ext uri="{FF2B5EF4-FFF2-40B4-BE49-F238E27FC236}">
                <a16:creationId xmlns:a16="http://schemas.microsoft.com/office/drawing/2014/main" id="{C1768FEC-5F90-4C71-A460-C803E67D7E6C}"/>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78" name="Slide Number Placeholder 5">
            <a:extLst>
              <a:ext uri="{FF2B5EF4-FFF2-40B4-BE49-F238E27FC236}">
                <a16:creationId xmlns:a16="http://schemas.microsoft.com/office/drawing/2014/main" id="{62855D53-40A7-4DA1-9F2E-0D736499C89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43" name="text goes here, one to three lines.">
            <a:extLst>
              <a:ext uri="{FF2B5EF4-FFF2-40B4-BE49-F238E27FC236}">
                <a16:creationId xmlns:a16="http://schemas.microsoft.com/office/drawing/2014/main" id="{0F1FEF31-C66B-469E-9A9E-46E565A0CB19}"/>
              </a:ext>
            </a:extLst>
          </p:cNvPr>
          <p:cNvSpPr txBox="1">
            <a:spLocks noGrp="1"/>
          </p:cNvSpPr>
          <p:nvPr>
            <p:ph type="body" sz="quarter" idx="43" hasCustomPrompt="1"/>
          </p:nvPr>
        </p:nvSpPr>
        <p:spPr>
          <a:xfrm>
            <a:off x="8471705" y="491049"/>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chemeClr val="bg1"/>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1</a:t>
            </a:r>
          </a:p>
        </p:txBody>
      </p:sp>
      <p:sp>
        <p:nvSpPr>
          <p:cNvPr id="44" name="text goes here, one to three lines.">
            <a:extLst>
              <a:ext uri="{FF2B5EF4-FFF2-40B4-BE49-F238E27FC236}">
                <a16:creationId xmlns:a16="http://schemas.microsoft.com/office/drawing/2014/main" id="{628D35BC-6860-470B-97AA-A4EF1BFC5309}"/>
              </a:ext>
            </a:extLst>
          </p:cNvPr>
          <p:cNvSpPr txBox="1">
            <a:spLocks noGrp="1"/>
          </p:cNvSpPr>
          <p:nvPr>
            <p:ph type="body" sz="quarter" idx="44" hasCustomPrompt="1"/>
          </p:nvPr>
        </p:nvSpPr>
        <p:spPr>
          <a:xfrm>
            <a:off x="8703733" y="1035050"/>
            <a:ext cx="3002395" cy="2386679"/>
          </a:xfrm>
          <a:prstGeom prst="rect">
            <a:avLst/>
          </a:prstGeom>
        </p:spPr>
        <p:txBody>
          <a:bodyPr wrap="square" anchor="t">
            <a:spAutoFit/>
          </a:bodyPr>
          <a:lstStyle>
            <a:lvl1pPr marL="285750" marR="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pPr marL="285750" marR="0" lvl="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a:pPr>
            <a:r>
              <a:rPr lang="en-GB" dirty="0"/>
              <a:t>More text goes here, More text goes here, More text goes here, More text goes here, More text goes here, More text goes here</a:t>
            </a:r>
          </a:p>
          <a:p>
            <a:pPr marL="285750" marR="0" lvl="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a:pPr>
            <a:endParaRPr lang="en-GB" dirty="0"/>
          </a:p>
          <a:p>
            <a:pPr marL="285750" marR="0" lvl="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a:pPr>
            <a:r>
              <a:rPr lang="en-GB" dirty="0"/>
              <a:t>More text goes here, More text goes here, More text goes here, More text goes here, More text goes here, More text goes here</a:t>
            </a:r>
          </a:p>
        </p:txBody>
      </p:sp>
      <p:sp>
        <p:nvSpPr>
          <p:cNvPr id="46" name="text goes here, one to three lines.">
            <a:extLst>
              <a:ext uri="{FF2B5EF4-FFF2-40B4-BE49-F238E27FC236}">
                <a16:creationId xmlns:a16="http://schemas.microsoft.com/office/drawing/2014/main" id="{ADC275E1-0614-4DA1-B4F3-34D525234995}"/>
              </a:ext>
            </a:extLst>
          </p:cNvPr>
          <p:cNvSpPr txBox="1">
            <a:spLocks noGrp="1"/>
          </p:cNvSpPr>
          <p:nvPr>
            <p:ph type="body" sz="quarter" idx="46" hasCustomPrompt="1"/>
          </p:nvPr>
        </p:nvSpPr>
        <p:spPr>
          <a:xfrm>
            <a:off x="4094597" y="3602064"/>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chemeClr val="bg1"/>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1</a:t>
            </a:r>
          </a:p>
        </p:txBody>
      </p:sp>
      <p:sp>
        <p:nvSpPr>
          <p:cNvPr id="47" name="text goes here, one to three lines.">
            <a:extLst>
              <a:ext uri="{FF2B5EF4-FFF2-40B4-BE49-F238E27FC236}">
                <a16:creationId xmlns:a16="http://schemas.microsoft.com/office/drawing/2014/main" id="{242C6DC7-BE51-4647-A5BD-147E8DCF751E}"/>
              </a:ext>
            </a:extLst>
          </p:cNvPr>
          <p:cNvSpPr txBox="1">
            <a:spLocks noGrp="1"/>
          </p:cNvSpPr>
          <p:nvPr>
            <p:ph type="body" sz="quarter" idx="47" hasCustomPrompt="1"/>
          </p:nvPr>
        </p:nvSpPr>
        <p:spPr>
          <a:xfrm>
            <a:off x="4326625" y="4146065"/>
            <a:ext cx="3002395" cy="2386679"/>
          </a:xfrm>
          <a:prstGeom prst="rect">
            <a:avLst/>
          </a:prstGeom>
        </p:spPr>
        <p:txBody>
          <a:bodyPr wrap="square" anchor="t">
            <a:spAutoFit/>
          </a:bodyPr>
          <a:lstStyle>
            <a:lvl1pPr marL="285750" marR="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pPr marL="285750" marR="0" lvl="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a:pPr>
            <a:r>
              <a:rPr lang="en-GB" dirty="0"/>
              <a:t>More text goes here, More text goes here, More text goes here, More text goes here, More text goes here, More text goes here</a:t>
            </a:r>
          </a:p>
          <a:p>
            <a:pPr marL="285750" marR="0" lvl="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a:pPr>
            <a:endParaRPr lang="en-GB" dirty="0"/>
          </a:p>
          <a:p>
            <a:pPr marL="285750" marR="0" lvl="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a:pPr>
            <a:r>
              <a:rPr lang="en-GB" dirty="0"/>
              <a:t>More text goes here, More text goes here, More text goes here, More text goes here, More text goes here, More text goes here</a:t>
            </a:r>
          </a:p>
        </p:txBody>
      </p:sp>
      <p:sp>
        <p:nvSpPr>
          <p:cNvPr id="49" name="text goes here, one to three lines.">
            <a:extLst>
              <a:ext uri="{FF2B5EF4-FFF2-40B4-BE49-F238E27FC236}">
                <a16:creationId xmlns:a16="http://schemas.microsoft.com/office/drawing/2014/main" id="{4D3C3D50-37D5-4D22-BEDC-C27A0512EC32}"/>
              </a:ext>
            </a:extLst>
          </p:cNvPr>
          <p:cNvSpPr txBox="1">
            <a:spLocks noGrp="1"/>
          </p:cNvSpPr>
          <p:nvPr>
            <p:ph type="body" sz="quarter" idx="49" hasCustomPrompt="1"/>
          </p:nvPr>
        </p:nvSpPr>
        <p:spPr>
          <a:xfrm>
            <a:off x="8482174" y="3602064"/>
            <a:ext cx="300239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a:ln>
                  <a:noFill/>
                </a:ln>
                <a:solidFill>
                  <a:schemeClr val="bg1"/>
                </a:solidFill>
                <a:effectLst/>
                <a:uFillTx/>
                <a:latin typeface="Centra No1 Medium"/>
                <a:ea typeface="Centra No1 Medium"/>
                <a:cs typeface="Source Sans Pro"/>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Bullet 1</a:t>
            </a:r>
          </a:p>
        </p:txBody>
      </p:sp>
      <p:sp>
        <p:nvSpPr>
          <p:cNvPr id="50" name="text goes here, one to three lines.">
            <a:extLst>
              <a:ext uri="{FF2B5EF4-FFF2-40B4-BE49-F238E27FC236}">
                <a16:creationId xmlns:a16="http://schemas.microsoft.com/office/drawing/2014/main" id="{7BD7042B-8900-4AFF-87DB-D5202E838FD4}"/>
              </a:ext>
            </a:extLst>
          </p:cNvPr>
          <p:cNvSpPr txBox="1">
            <a:spLocks noGrp="1"/>
          </p:cNvSpPr>
          <p:nvPr>
            <p:ph type="body" sz="quarter" idx="50" hasCustomPrompt="1"/>
          </p:nvPr>
        </p:nvSpPr>
        <p:spPr>
          <a:xfrm>
            <a:off x="8703733" y="4146065"/>
            <a:ext cx="3002395" cy="1104277"/>
          </a:xfrm>
          <a:prstGeom prst="rect">
            <a:avLst/>
          </a:prstGeom>
        </p:spPr>
        <p:txBody>
          <a:bodyPr wrap="square" anchor="t">
            <a:spAutoFit/>
          </a:bodyPr>
          <a:lstStyle>
            <a:lvl1pPr marL="285750" marR="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pPr marL="285750" marR="0" lvl="0" indent="-193675" algn="l" defTabSz="412750" eaLnBrk="1" fontAlgn="auto" latinLnBrk="0" hangingPunct="1">
              <a:lnSpc>
                <a:spcPts val="1950"/>
              </a:lnSpc>
              <a:spcBef>
                <a:spcPts val="0"/>
              </a:spcBef>
              <a:spcAft>
                <a:spcPts val="0"/>
              </a:spcAft>
              <a:buClr>
                <a:schemeClr val="accent4"/>
              </a:buClr>
              <a:buSzTx/>
              <a:buFont typeface="Source Sans Pro" panose="020B0503030403020204" pitchFamily="34" charset="0"/>
              <a:buChar char="-"/>
              <a:tabLst/>
              <a:defRPr/>
            </a:pPr>
            <a:r>
              <a:rPr lang="en-GB" dirty="0"/>
              <a:t>More text goes here, More text goes here, More text goes here, More text goes here, More text goes here, More text goes here</a:t>
            </a:r>
          </a:p>
        </p:txBody>
      </p:sp>
      <p:pic>
        <p:nvPicPr>
          <p:cNvPr id="2" name="Kaltura_Logo_Horizontal_ColorSun_BlackText_big.png" descr="Kaltura_Logo_Horizontal_ColorSun_BlackText_big.png">
            <a:extLst>
              <a:ext uri="{FF2B5EF4-FFF2-40B4-BE49-F238E27FC236}">
                <a16:creationId xmlns:a16="http://schemas.microsoft.com/office/drawing/2014/main" id="{5679C380-1393-428E-89C7-51D410B7826C}"/>
              </a:ext>
            </a:extLst>
          </p:cNvPr>
          <p:cNvPicPr>
            <a:picLocks noChangeAspect="1"/>
          </p:cNvPicPr>
          <p:nvPr userDrawn="1"/>
        </p:nvPicPr>
        <p:blipFill>
          <a:blip r:embed="rId6"/>
          <a:stretch>
            <a:fillRect/>
          </a:stretch>
        </p:blipFill>
        <p:spPr>
          <a:xfrm>
            <a:off x="10753193" y="6335056"/>
            <a:ext cx="1118941" cy="287915"/>
          </a:xfrm>
          <a:prstGeom prst="rect">
            <a:avLst/>
          </a:prstGeom>
          <a:ln w="12700">
            <a:miter lim="400000"/>
          </a:ln>
        </p:spPr>
      </p:pic>
      <p:sp>
        <p:nvSpPr>
          <p:cNvPr id="29" name="Title 1">
            <a:extLst>
              <a:ext uri="{FF2B5EF4-FFF2-40B4-BE49-F238E27FC236}">
                <a16:creationId xmlns:a16="http://schemas.microsoft.com/office/drawing/2014/main" id="{A613EE33-7C4C-4FFC-89D6-3EE2ED4D741F}"/>
              </a:ext>
            </a:extLst>
          </p:cNvPr>
          <p:cNvSpPr>
            <a:spLocks noGrp="1"/>
          </p:cNvSpPr>
          <p:nvPr>
            <p:ph type="title" hasCustomPrompt="1"/>
          </p:nvPr>
        </p:nvSpPr>
        <p:spPr>
          <a:xfrm>
            <a:off x="517531" y="406564"/>
            <a:ext cx="2006594" cy="336340"/>
          </a:xfrm>
        </p:spPr>
        <p:txBody>
          <a:bodyPr/>
          <a:lstStyle>
            <a:lvl1pPr>
              <a:defRPr>
                <a:solidFill>
                  <a:schemeClr val="tx1"/>
                </a:solidFill>
              </a:defRPr>
            </a:lvl1pPr>
          </a:lstStyle>
          <a:p>
            <a:r>
              <a:rPr lang="en-US" dirty="0"/>
              <a:t>Bullets slide with icons</a:t>
            </a:r>
          </a:p>
        </p:txBody>
      </p:sp>
    </p:spTree>
    <p:extLst>
      <p:ext uri="{BB962C8B-B14F-4D97-AF65-F5344CB8AC3E}">
        <p14:creationId xmlns:p14="http://schemas.microsoft.com/office/powerpoint/2010/main" val="1987985216"/>
      </p:ext>
    </p:extLst>
  </p:cSld>
  <p:clrMapOvr>
    <a:masterClrMapping/>
  </p:clrMapOvr>
  <p:transition spd="med"/>
  <p:extLst>
    <p:ext uri="{DCECCB84-F9BA-43D5-87BE-67443E8EF086}">
      <p15:sldGuideLst xmlns:p15="http://schemas.microsoft.com/office/powerpoint/2012/main">
        <p15:guide id="3" pos="393">
          <p15:clr>
            <a:srgbClr val="000000"/>
          </p15:clr>
        </p15:guide>
        <p15:guide id="6" orient="horz" pos="459">
          <p15:clr>
            <a:srgbClr val="00000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6_Bullets w/ icons Green">
    <p:bg>
      <p:bgPr>
        <a:solidFill>
          <a:schemeClr val="tx1"/>
        </a:solidFill>
        <a:effectLst/>
      </p:bgPr>
    </p:bg>
    <p:spTree>
      <p:nvGrpSpPr>
        <p:cNvPr id="1" name=""/>
        <p:cNvGrpSpPr/>
        <p:nvPr/>
      </p:nvGrpSpPr>
      <p:grpSpPr>
        <a:xfrm>
          <a:off x="0" y="0"/>
          <a:ext cx="0" cy="0"/>
          <a:chOff x="0" y="0"/>
          <a:chExt cx="0" cy="0"/>
        </a:xfrm>
      </p:grpSpPr>
      <p:sp>
        <p:nvSpPr>
          <p:cNvPr id="50" name="Picture Placeholder 4">
            <a:extLst>
              <a:ext uri="{FF2B5EF4-FFF2-40B4-BE49-F238E27FC236}">
                <a16:creationId xmlns:a16="http://schemas.microsoft.com/office/drawing/2014/main" id="{DBBF3568-23EF-42DD-8F0B-0A3F4617FE2E}"/>
              </a:ext>
            </a:extLst>
          </p:cNvPr>
          <p:cNvSpPr>
            <a:spLocks noGrp="1"/>
          </p:cNvSpPr>
          <p:nvPr>
            <p:ph type="pic" sz="quarter" idx="22" hasCustomPrompt="1"/>
          </p:nvPr>
        </p:nvSpPr>
        <p:spPr>
          <a:xfrm>
            <a:off x="3357259" y="1135274"/>
            <a:ext cx="727200" cy="662400"/>
          </a:xfrm>
          <a:prstGeom prst="rect">
            <a:avLst/>
          </a:prstGeom>
        </p:spPr>
        <p:txBody>
          <a:bodyPr/>
          <a:lstStyle>
            <a:lvl1pPr marL="0" indent="0" algn="ctr">
              <a:buNone/>
              <a:defRPr sz="900">
                <a:solidFill>
                  <a:schemeClr val="bg1"/>
                </a:solidFill>
              </a:defRPr>
            </a:lvl1pPr>
          </a:lstStyle>
          <a:p>
            <a:r>
              <a:rPr lang="en-GB" dirty="0"/>
              <a:t>Icon</a:t>
            </a:r>
            <a:endParaRPr lang="en-US" dirty="0"/>
          </a:p>
        </p:txBody>
      </p:sp>
      <p:sp>
        <p:nvSpPr>
          <p:cNvPr id="52" name="Picture Placeholder 4">
            <a:extLst>
              <a:ext uri="{FF2B5EF4-FFF2-40B4-BE49-F238E27FC236}">
                <a16:creationId xmlns:a16="http://schemas.microsoft.com/office/drawing/2014/main" id="{C6CDBE92-3312-4DF7-B907-235C31CE634E}"/>
              </a:ext>
            </a:extLst>
          </p:cNvPr>
          <p:cNvSpPr>
            <a:spLocks noGrp="1"/>
          </p:cNvSpPr>
          <p:nvPr>
            <p:ph type="pic" sz="quarter" idx="45" hasCustomPrompt="1"/>
          </p:nvPr>
        </p:nvSpPr>
        <p:spPr>
          <a:xfrm>
            <a:off x="3357259" y="2323071"/>
            <a:ext cx="727200" cy="662400"/>
          </a:xfrm>
          <a:prstGeom prst="rect">
            <a:avLst/>
          </a:prstGeom>
        </p:spPr>
        <p:txBody>
          <a:bodyPr/>
          <a:lstStyle>
            <a:lvl1pPr marL="0" indent="0" algn="ctr">
              <a:buNone/>
              <a:defRPr sz="900">
                <a:solidFill>
                  <a:schemeClr val="bg1"/>
                </a:solidFill>
              </a:defRPr>
            </a:lvl1pPr>
          </a:lstStyle>
          <a:p>
            <a:r>
              <a:rPr lang="en-GB" dirty="0"/>
              <a:t>Icon</a:t>
            </a:r>
            <a:endParaRPr lang="en-US" dirty="0"/>
          </a:p>
        </p:txBody>
      </p:sp>
      <p:sp>
        <p:nvSpPr>
          <p:cNvPr id="54" name="Picture Placeholder 4">
            <a:extLst>
              <a:ext uri="{FF2B5EF4-FFF2-40B4-BE49-F238E27FC236}">
                <a16:creationId xmlns:a16="http://schemas.microsoft.com/office/drawing/2014/main" id="{663CB721-59BF-42A0-93CD-D0FFBA974182}"/>
              </a:ext>
            </a:extLst>
          </p:cNvPr>
          <p:cNvSpPr>
            <a:spLocks noGrp="1"/>
          </p:cNvSpPr>
          <p:nvPr>
            <p:ph type="pic" sz="quarter" idx="46" hasCustomPrompt="1"/>
          </p:nvPr>
        </p:nvSpPr>
        <p:spPr>
          <a:xfrm>
            <a:off x="3363609" y="3485468"/>
            <a:ext cx="727200" cy="662400"/>
          </a:xfrm>
          <a:prstGeom prst="rect">
            <a:avLst/>
          </a:prstGeom>
        </p:spPr>
        <p:txBody>
          <a:bodyPr/>
          <a:lstStyle>
            <a:lvl1pPr marL="0" indent="0" algn="ctr">
              <a:buNone/>
              <a:defRPr sz="900">
                <a:solidFill>
                  <a:schemeClr val="bg1"/>
                </a:solidFill>
              </a:defRPr>
            </a:lvl1pPr>
          </a:lstStyle>
          <a:p>
            <a:r>
              <a:rPr lang="en-GB" dirty="0"/>
              <a:t>Icon</a:t>
            </a:r>
            <a:endParaRPr lang="en-US" dirty="0"/>
          </a:p>
        </p:txBody>
      </p:sp>
      <p:sp>
        <p:nvSpPr>
          <p:cNvPr id="56" name="Picture Placeholder 4">
            <a:extLst>
              <a:ext uri="{FF2B5EF4-FFF2-40B4-BE49-F238E27FC236}">
                <a16:creationId xmlns:a16="http://schemas.microsoft.com/office/drawing/2014/main" id="{94D1CDD7-4A06-48C0-8121-89148B7DED3B}"/>
              </a:ext>
            </a:extLst>
          </p:cNvPr>
          <p:cNvSpPr>
            <a:spLocks noGrp="1"/>
          </p:cNvSpPr>
          <p:nvPr>
            <p:ph type="pic" sz="quarter" idx="47" hasCustomPrompt="1"/>
          </p:nvPr>
        </p:nvSpPr>
        <p:spPr>
          <a:xfrm>
            <a:off x="3369959" y="4647865"/>
            <a:ext cx="727200" cy="662400"/>
          </a:xfrm>
          <a:prstGeom prst="rect">
            <a:avLst/>
          </a:prstGeom>
        </p:spPr>
        <p:txBody>
          <a:bodyPr/>
          <a:lstStyle>
            <a:lvl1pPr marL="0" indent="0" algn="ctr">
              <a:buNone/>
              <a:defRPr sz="900">
                <a:solidFill>
                  <a:schemeClr val="bg1"/>
                </a:solidFill>
              </a:defRPr>
            </a:lvl1pPr>
          </a:lstStyle>
          <a:p>
            <a:r>
              <a:rPr lang="en-GB" dirty="0"/>
              <a:t>Icon</a:t>
            </a:r>
            <a:endParaRPr lang="en-US" dirty="0"/>
          </a:p>
        </p:txBody>
      </p:sp>
      <p:sp>
        <p:nvSpPr>
          <p:cNvPr id="26" name="Rectangle">
            <a:extLst>
              <a:ext uri="{FF2B5EF4-FFF2-40B4-BE49-F238E27FC236}">
                <a16:creationId xmlns:a16="http://schemas.microsoft.com/office/drawing/2014/main" id="{CE388BDC-26A2-43BF-89FC-9D881ED1C96B}"/>
              </a:ext>
            </a:extLst>
          </p:cNvPr>
          <p:cNvSpPr/>
          <p:nvPr userDrawn="1"/>
        </p:nvSpPr>
        <p:spPr>
          <a:xfrm>
            <a:off x="0" y="-12700"/>
            <a:ext cx="2969618" cy="6883400"/>
          </a:xfrm>
          <a:prstGeom prst="rect">
            <a:avLst/>
          </a:prstGeom>
          <a:solidFill>
            <a:schemeClr val="accent3"/>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pic>
        <p:nvPicPr>
          <p:cNvPr id="31" name="Kaltura_Logo_Horizontal_ColorSun_BlackText_big.png" descr="Kaltura_Logo_Horizontal_ColorSun_BlackText_big.png">
            <a:extLst>
              <a:ext uri="{FF2B5EF4-FFF2-40B4-BE49-F238E27FC236}">
                <a16:creationId xmlns:a16="http://schemas.microsoft.com/office/drawing/2014/main" id="{BB20D665-447F-46C8-8279-5521DDACDCB9}"/>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sp>
        <p:nvSpPr>
          <p:cNvPr id="61" name="Line">
            <a:extLst>
              <a:ext uri="{FF2B5EF4-FFF2-40B4-BE49-F238E27FC236}">
                <a16:creationId xmlns:a16="http://schemas.microsoft.com/office/drawing/2014/main" id="{71138563-AB12-43E4-825E-E98497E22513}"/>
              </a:ext>
            </a:extLst>
          </p:cNvPr>
          <p:cNvSpPr/>
          <p:nvPr userDrawn="1"/>
        </p:nvSpPr>
        <p:spPr>
          <a:xfrm>
            <a:off x="638175" y="4711700"/>
            <a:ext cx="509390" cy="0"/>
          </a:xfrm>
          <a:prstGeom prst="line">
            <a:avLst/>
          </a:prstGeom>
          <a:ln w="38100">
            <a:solidFill>
              <a:srgbClr val="000000"/>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75" name="text goes here, one to three lines.">
            <a:extLst>
              <a:ext uri="{FF2B5EF4-FFF2-40B4-BE49-F238E27FC236}">
                <a16:creationId xmlns:a16="http://schemas.microsoft.com/office/drawing/2014/main" id="{0C5D3379-1FE5-4C2F-B3DD-E231AF3C98CA}"/>
              </a:ext>
            </a:extLst>
          </p:cNvPr>
          <p:cNvSpPr txBox="1">
            <a:spLocks noGrp="1"/>
          </p:cNvSpPr>
          <p:nvPr>
            <p:ph type="body" sz="quarter" idx="41" hasCustomPrompt="1"/>
          </p:nvPr>
        </p:nvSpPr>
        <p:spPr>
          <a:xfrm>
            <a:off x="528748" y="4811717"/>
            <a:ext cx="2116612" cy="136075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You can add more text here if you need, or you can erase this. Change the text color according to the background. </a:t>
            </a:r>
          </a:p>
        </p:txBody>
      </p:sp>
      <p:sp>
        <p:nvSpPr>
          <p:cNvPr id="77" name="Footer Placeholder 4">
            <a:extLst>
              <a:ext uri="{FF2B5EF4-FFF2-40B4-BE49-F238E27FC236}">
                <a16:creationId xmlns:a16="http://schemas.microsoft.com/office/drawing/2014/main" id="{C1768FEC-5F90-4C71-A460-C803E67D7E6C}"/>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78" name="Slide Number Placeholder 5">
            <a:extLst>
              <a:ext uri="{FF2B5EF4-FFF2-40B4-BE49-F238E27FC236}">
                <a16:creationId xmlns:a16="http://schemas.microsoft.com/office/drawing/2014/main" id="{62855D53-40A7-4DA1-9F2E-0D736499C89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38" name="text goes here, of one or two lines.">
            <a:extLst>
              <a:ext uri="{FF2B5EF4-FFF2-40B4-BE49-F238E27FC236}">
                <a16:creationId xmlns:a16="http://schemas.microsoft.com/office/drawing/2014/main" id="{7E2683C5-86FC-4D59-9F34-B276422EFE20}"/>
              </a:ext>
            </a:extLst>
          </p:cNvPr>
          <p:cNvSpPr txBox="1"/>
          <p:nvPr/>
        </p:nvSpPr>
        <p:spPr>
          <a:xfrm>
            <a:off x="4305934" y="1272833"/>
            <a:ext cx="51361" cy="3268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nSpc>
                <a:spcPts val="4300"/>
              </a:lnSpc>
              <a:defRPr sz="3600">
                <a:solidFill>
                  <a:srgbClr val="000000"/>
                </a:solidFill>
              </a:defRPr>
            </a:lvl1pPr>
          </a:lstStyle>
          <a:p>
            <a:pPr defTabSz="412750">
              <a:lnSpc>
                <a:spcPts val="2150"/>
              </a:lnSpc>
            </a:pPr>
            <a:endParaRPr sz="1800" dirty="0">
              <a:solidFill>
                <a:schemeClr val="bg1"/>
              </a:solidFill>
            </a:endParaRPr>
          </a:p>
        </p:txBody>
      </p:sp>
      <p:sp>
        <p:nvSpPr>
          <p:cNvPr id="46" name="text goes here, one to three lines.">
            <a:extLst>
              <a:ext uri="{FF2B5EF4-FFF2-40B4-BE49-F238E27FC236}">
                <a16:creationId xmlns:a16="http://schemas.microsoft.com/office/drawing/2014/main" id="{2EA021AA-6A7E-42D0-BBFD-9D96B8F1A5DD}"/>
              </a:ext>
            </a:extLst>
          </p:cNvPr>
          <p:cNvSpPr txBox="1">
            <a:spLocks noGrp="1"/>
          </p:cNvSpPr>
          <p:nvPr>
            <p:ph type="body" sz="quarter" idx="30" hasCustomPrompt="1"/>
          </p:nvPr>
        </p:nvSpPr>
        <p:spPr>
          <a:xfrm>
            <a:off x="4305934" y="1282012"/>
            <a:ext cx="512883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Text goes here, of one or two lines</a:t>
            </a:r>
          </a:p>
        </p:txBody>
      </p:sp>
      <p:sp>
        <p:nvSpPr>
          <p:cNvPr id="47" name="text goes here, one to three lines.">
            <a:extLst>
              <a:ext uri="{FF2B5EF4-FFF2-40B4-BE49-F238E27FC236}">
                <a16:creationId xmlns:a16="http://schemas.microsoft.com/office/drawing/2014/main" id="{C1F5349F-2603-4666-9DD0-9D62433627D5}"/>
              </a:ext>
            </a:extLst>
          </p:cNvPr>
          <p:cNvSpPr txBox="1">
            <a:spLocks noGrp="1"/>
          </p:cNvSpPr>
          <p:nvPr>
            <p:ph type="body" sz="quarter" idx="42" hasCustomPrompt="1"/>
          </p:nvPr>
        </p:nvSpPr>
        <p:spPr>
          <a:xfrm>
            <a:off x="4305934" y="2334764"/>
            <a:ext cx="5128835" cy="649986"/>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You can change the color of the rounds and </a:t>
            </a:r>
          </a:p>
          <a:p>
            <a:pPr marL="0" marR="0" lvl="0" indent="0" algn="l" defTabSz="412750" eaLnBrk="1" fontAlgn="auto" latinLnBrk="0" hangingPunct="1">
              <a:lnSpc>
                <a:spcPts val="2150"/>
              </a:lnSpc>
              <a:spcBef>
                <a:spcPts val="0"/>
              </a:spcBef>
              <a:spcAft>
                <a:spcPts val="0"/>
              </a:spcAft>
              <a:buClrTx/>
              <a:buSzTx/>
              <a:buFontTx/>
              <a:buNone/>
              <a:tabLst/>
              <a:defRPr/>
            </a:pPr>
            <a:r>
              <a:rPr lang="en-GB" dirty="0"/>
              <a:t>Title background, according to the guides</a:t>
            </a:r>
          </a:p>
        </p:txBody>
      </p:sp>
      <p:sp>
        <p:nvSpPr>
          <p:cNvPr id="48" name="text goes here, one to three lines.">
            <a:extLst>
              <a:ext uri="{FF2B5EF4-FFF2-40B4-BE49-F238E27FC236}">
                <a16:creationId xmlns:a16="http://schemas.microsoft.com/office/drawing/2014/main" id="{37B4CBE0-AB4C-4045-B826-67BD105594EB}"/>
              </a:ext>
            </a:extLst>
          </p:cNvPr>
          <p:cNvSpPr txBox="1">
            <a:spLocks noGrp="1"/>
          </p:cNvSpPr>
          <p:nvPr>
            <p:ph type="body" sz="quarter" idx="43" hasCustomPrompt="1"/>
          </p:nvPr>
        </p:nvSpPr>
        <p:spPr>
          <a:xfrm>
            <a:off x="4305934" y="3625153"/>
            <a:ext cx="512883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You can add or remove more bullets/steps</a:t>
            </a:r>
          </a:p>
        </p:txBody>
      </p:sp>
      <p:sp>
        <p:nvSpPr>
          <p:cNvPr id="49" name="text goes here, one to three lines.">
            <a:extLst>
              <a:ext uri="{FF2B5EF4-FFF2-40B4-BE49-F238E27FC236}">
                <a16:creationId xmlns:a16="http://schemas.microsoft.com/office/drawing/2014/main" id="{4E88A951-91E8-410E-AA3E-5CD25E66EC60}"/>
              </a:ext>
            </a:extLst>
          </p:cNvPr>
          <p:cNvSpPr txBox="1">
            <a:spLocks noGrp="1"/>
          </p:cNvSpPr>
          <p:nvPr>
            <p:ph type="body" sz="quarter" idx="44" hasCustomPrompt="1"/>
          </p:nvPr>
        </p:nvSpPr>
        <p:spPr>
          <a:xfrm>
            <a:off x="4305934" y="4666078"/>
            <a:ext cx="5128835" cy="649986"/>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Keep the text centered to the number if you have more than one line </a:t>
            </a:r>
          </a:p>
        </p:txBody>
      </p:sp>
      <p:sp>
        <p:nvSpPr>
          <p:cNvPr id="21" name="text goes here, of one or two lines.">
            <a:extLst>
              <a:ext uri="{FF2B5EF4-FFF2-40B4-BE49-F238E27FC236}">
                <a16:creationId xmlns:a16="http://schemas.microsoft.com/office/drawing/2014/main" id="{716031AB-C625-7F41-883E-6D411C7EA979}"/>
              </a:ext>
            </a:extLst>
          </p:cNvPr>
          <p:cNvSpPr txBox="1"/>
          <p:nvPr userDrawn="1"/>
        </p:nvSpPr>
        <p:spPr>
          <a:xfrm>
            <a:off x="4305934" y="1272833"/>
            <a:ext cx="51361" cy="3268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nSpc>
                <a:spcPts val="4300"/>
              </a:lnSpc>
              <a:defRPr sz="3600">
                <a:solidFill>
                  <a:srgbClr val="000000"/>
                </a:solidFill>
              </a:defRPr>
            </a:lvl1pPr>
          </a:lstStyle>
          <a:p>
            <a:pPr defTabSz="412750">
              <a:lnSpc>
                <a:spcPts val="2150"/>
              </a:lnSpc>
            </a:pPr>
            <a:endParaRPr sz="1800" dirty="0">
              <a:solidFill>
                <a:schemeClr val="bg1"/>
              </a:solidFill>
            </a:endParaRPr>
          </a:p>
        </p:txBody>
      </p:sp>
      <p:sp>
        <p:nvSpPr>
          <p:cNvPr id="22" name="Title 1">
            <a:extLst>
              <a:ext uri="{FF2B5EF4-FFF2-40B4-BE49-F238E27FC236}">
                <a16:creationId xmlns:a16="http://schemas.microsoft.com/office/drawing/2014/main" id="{DB7765D7-79C3-4BE8-A48E-90BC81764B91}"/>
              </a:ext>
            </a:extLst>
          </p:cNvPr>
          <p:cNvSpPr>
            <a:spLocks noGrp="1"/>
          </p:cNvSpPr>
          <p:nvPr>
            <p:ph type="title" hasCustomPrompt="1"/>
          </p:nvPr>
        </p:nvSpPr>
        <p:spPr>
          <a:xfrm>
            <a:off x="517531" y="406564"/>
            <a:ext cx="2006594" cy="336340"/>
          </a:xfrm>
        </p:spPr>
        <p:txBody>
          <a:bodyPr/>
          <a:lstStyle>
            <a:lvl1pPr>
              <a:defRPr>
                <a:solidFill>
                  <a:schemeClr val="bg1"/>
                </a:solidFill>
              </a:defRPr>
            </a:lvl1pPr>
          </a:lstStyle>
          <a:p>
            <a:r>
              <a:rPr lang="en-US" dirty="0"/>
              <a:t>Bullets slide with icons</a:t>
            </a:r>
          </a:p>
        </p:txBody>
      </p:sp>
    </p:spTree>
    <p:extLst>
      <p:ext uri="{BB962C8B-B14F-4D97-AF65-F5344CB8AC3E}">
        <p14:creationId xmlns:p14="http://schemas.microsoft.com/office/powerpoint/2010/main" val="1998398658"/>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7_Bullets w/ icons Green">
    <p:bg>
      <p:bgPr>
        <a:solidFill>
          <a:schemeClr val="tx1"/>
        </a:solidFill>
        <a:effectLst/>
      </p:bgPr>
    </p:bg>
    <p:spTree>
      <p:nvGrpSpPr>
        <p:cNvPr id="1" name=""/>
        <p:cNvGrpSpPr/>
        <p:nvPr/>
      </p:nvGrpSpPr>
      <p:grpSpPr>
        <a:xfrm>
          <a:off x="0" y="0"/>
          <a:ext cx="0" cy="0"/>
          <a:chOff x="0" y="0"/>
          <a:chExt cx="0" cy="0"/>
        </a:xfrm>
      </p:grpSpPr>
      <p:sp>
        <p:nvSpPr>
          <p:cNvPr id="26" name="Rectangle">
            <a:extLst>
              <a:ext uri="{FF2B5EF4-FFF2-40B4-BE49-F238E27FC236}">
                <a16:creationId xmlns:a16="http://schemas.microsoft.com/office/drawing/2014/main" id="{CE388BDC-26A2-43BF-89FC-9D881ED1C96B}"/>
              </a:ext>
            </a:extLst>
          </p:cNvPr>
          <p:cNvSpPr/>
          <p:nvPr/>
        </p:nvSpPr>
        <p:spPr>
          <a:xfrm>
            <a:off x="0" y="-12700"/>
            <a:ext cx="2969618" cy="6883400"/>
          </a:xfrm>
          <a:prstGeom prst="rect">
            <a:avLst/>
          </a:prstGeom>
          <a:solidFill>
            <a:schemeClr val="accent3"/>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pic>
        <p:nvPicPr>
          <p:cNvPr id="31" name="Kaltura_Logo_Horizontal_ColorSun_BlackText_big.png" descr="Kaltura_Logo_Horizontal_ColorSun_BlackText_big.png">
            <a:extLst>
              <a:ext uri="{FF2B5EF4-FFF2-40B4-BE49-F238E27FC236}">
                <a16:creationId xmlns:a16="http://schemas.microsoft.com/office/drawing/2014/main" id="{BB20D665-447F-46C8-8279-5521DDACDCB9}"/>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sp>
        <p:nvSpPr>
          <p:cNvPr id="61" name="Line">
            <a:extLst>
              <a:ext uri="{FF2B5EF4-FFF2-40B4-BE49-F238E27FC236}">
                <a16:creationId xmlns:a16="http://schemas.microsoft.com/office/drawing/2014/main" id="{71138563-AB12-43E4-825E-E98497E22513}"/>
              </a:ext>
            </a:extLst>
          </p:cNvPr>
          <p:cNvSpPr/>
          <p:nvPr/>
        </p:nvSpPr>
        <p:spPr>
          <a:xfrm>
            <a:off x="638175" y="4711700"/>
            <a:ext cx="509390" cy="0"/>
          </a:xfrm>
          <a:prstGeom prst="line">
            <a:avLst/>
          </a:prstGeom>
          <a:ln w="38100">
            <a:solidFill>
              <a:srgbClr val="000000"/>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latin typeface="Helvetica Neue Medium"/>
              <a:sym typeface="Helvetica Neue Medium"/>
            </a:endParaRPr>
          </a:p>
        </p:txBody>
      </p:sp>
      <p:sp>
        <p:nvSpPr>
          <p:cNvPr id="75" name="text goes here, one to three lines.">
            <a:extLst>
              <a:ext uri="{FF2B5EF4-FFF2-40B4-BE49-F238E27FC236}">
                <a16:creationId xmlns:a16="http://schemas.microsoft.com/office/drawing/2014/main" id="{0C5D3379-1FE5-4C2F-B3DD-E231AF3C98CA}"/>
              </a:ext>
            </a:extLst>
          </p:cNvPr>
          <p:cNvSpPr txBox="1">
            <a:spLocks noGrp="1"/>
          </p:cNvSpPr>
          <p:nvPr>
            <p:ph type="body" sz="quarter" idx="41" hasCustomPrompt="1"/>
          </p:nvPr>
        </p:nvSpPr>
        <p:spPr>
          <a:xfrm>
            <a:off x="528748" y="4811717"/>
            <a:ext cx="2116612" cy="136075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You can add more text here if you need, or you can erase this. Change the text color according to the background. </a:t>
            </a:r>
          </a:p>
        </p:txBody>
      </p:sp>
      <p:sp>
        <p:nvSpPr>
          <p:cNvPr id="77" name="Footer Placeholder 4">
            <a:extLst>
              <a:ext uri="{FF2B5EF4-FFF2-40B4-BE49-F238E27FC236}">
                <a16:creationId xmlns:a16="http://schemas.microsoft.com/office/drawing/2014/main" id="{C1768FEC-5F90-4C71-A460-C803E67D7E6C}"/>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78" name="Slide Number Placeholder 5">
            <a:extLst>
              <a:ext uri="{FF2B5EF4-FFF2-40B4-BE49-F238E27FC236}">
                <a16:creationId xmlns:a16="http://schemas.microsoft.com/office/drawing/2014/main" id="{62855D53-40A7-4DA1-9F2E-0D736499C89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38" name="text goes here, of one or two lines.">
            <a:extLst>
              <a:ext uri="{FF2B5EF4-FFF2-40B4-BE49-F238E27FC236}">
                <a16:creationId xmlns:a16="http://schemas.microsoft.com/office/drawing/2014/main" id="{7E2683C5-86FC-4D59-9F34-B276422EFE20}"/>
              </a:ext>
            </a:extLst>
          </p:cNvPr>
          <p:cNvSpPr txBox="1"/>
          <p:nvPr/>
        </p:nvSpPr>
        <p:spPr>
          <a:xfrm>
            <a:off x="4305934" y="1272833"/>
            <a:ext cx="51361" cy="3268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lnSpc>
                <a:spcPts val="4300"/>
              </a:lnSpc>
              <a:defRPr sz="3600">
                <a:solidFill>
                  <a:srgbClr val="000000"/>
                </a:solidFill>
              </a:defRPr>
            </a:lvl1pPr>
          </a:lstStyle>
          <a:p>
            <a:pPr defTabSz="412750">
              <a:lnSpc>
                <a:spcPts val="2150"/>
              </a:lnSpc>
            </a:pPr>
            <a:endParaRPr sz="1800" dirty="0"/>
          </a:p>
        </p:txBody>
      </p:sp>
      <p:pic>
        <p:nvPicPr>
          <p:cNvPr id="42" name="Kaltura_icons_02-64.png" descr="Kaltura_icons_02-64.png">
            <a:extLst>
              <a:ext uri="{FF2B5EF4-FFF2-40B4-BE49-F238E27FC236}">
                <a16:creationId xmlns:a16="http://schemas.microsoft.com/office/drawing/2014/main" id="{138D1C2A-AE3E-4D6A-8B82-58AFC72647E7}"/>
              </a:ext>
            </a:extLst>
          </p:cNvPr>
          <p:cNvPicPr>
            <a:picLocks noChangeAspect="1"/>
          </p:cNvPicPr>
          <p:nvPr/>
        </p:nvPicPr>
        <p:blipFill>
          <a:blip r:embed="rId3"/>
          <a:srcRect t="340" b="340"/>
          <a:stretch>
            <a:fillRect/>
          </a:stretch>
        </p:blipFill>
        <p:spPr>
          <a:xfrm>
            <a:off x="3358965" y="1135274"/>
            <a:ext cx="725494" cy="661335"/>
          </a:xfrm>
          <a:prstGeom prst="rect">
            <a:avLst/>
          </a:prstGeom>
          <a:ln w="12700">
            <a:miter lim="400000"/>
          </a:ln>
        </p:spPr>
      </p:pic>
      <p:pic>
        <p:nvPicPr>
          <p:cNvPr id="43" name="Kaltura_icons_02-67.png" descr="Kaltura_icons_02-67.png">
            <a:extLst>
              <a:ext uri="{FF2B5EF4-FFF2-40B4-BE49-F238E27FC236}">
                <a16:creationId xmlns:a16="http://schemas.microsoft.com/office/drawing/2014/main" id="{75A53520-0CDE-47EB-B7A4-4BBDF77CAFA8}"/>
              </a:ext>
            </a:extLst>
          </p:cNvPr>
          <p:cNvPicPr>
            <a:picLocks noChangeAspect="1"/>
          </p:cNvPicPr>
          <p:nvPr/>
        </p:nvPicPr>
        <p:blipFill>
          <a:blip r:embed="rId4"/>
          <a:srcRect t="340" b="340"/>
          <a:stretch>
            <a:fillRect/>
          </a:stretch>
        </p:blipFill>
        <p:spPr>
          <a:xfrm>
            <a:off x="3358965" y="2323604"/>
            <a:ext cx="725494" cy="661335"/>
          </a:xfrm>
          <a:prstGeom prst="rect">
            <a:avLst/>
          </a:prstGeom>
          <a:ln w="12700">
            <a:miter lim="400000"/>
          </a:ln>
        </p:spPr>
      </p:pic>
      <p:pic>
        <p:nvPicPr>
          <p:cNvPr id="44" name="Kaltura_icons_02-69.png" descr="Kaltura_icons_02-69.png">
            <a:extLst>
              <a:ext uri="{FF2B5EF4-FFF2-40B4-BE49-F238E27FC236}">
                <a16:creationId xmlns:a16="http://schemas.microsoft.com/office/drawing/2014/main" id="{F47D3517-8FFD-4010-8648-70EC11448166}"/>
              </a:ext>
            </a:extLst>
          </p:cNvPr>
          <p:cNvPicPr>
            <a:picLocks noChangeAspect="1"/>
          </p:cNvPicPr>
          <p:nvPr/>
        </p:nvPicPr>
        <p:blipFill>
          <a:blip r:embed="rId5"/>
          <a:stretch>
            <a:fillRect/>
          </a:stretch>
        </p:blipFill>
        <p:spPr>
          <a:xfrm>
            <a:off x="3358965" y="3478415"/>
            <a:ext cx="725494" cy="661335"/>
          </a:xfrm>
          <a:prstGeom prst="rect">
            <a:avLst/>
          </a:prstGeom>
          <a:ln w="12700">
            <a:miter lim="400000"/>
          </a:ln>
        </p:spPr>
      </p:pic>
      <p:pic>
        <p:nvPicPr>
          <p:cNvPr id="45" name="Kaltura_icons_02-62.png" descr="Kaltura_icons_02-62.png">
            <a:extLst>
              <a:ext uri="{FF2B5EF4-FFF2-40B4-BE49-F238E27FC236}">
                <a16:creationId xmlns:a16="http://schemas.microsoft.com/office/drawing/2014/main" id="{3F8B451A-9580-4D42-857A-706C0DB6E45D}"/>
              </a:ext>
            </a:extLst>
          </p:cNvPr>
          <p:cNvPicPr>
            <a:picLocks noChangeAspect="1"/>
          </p:cNvPicPr>
          <p:nvPr userDrawn="1"/>
        </p:nvPicPr>
        <p:blipFill>
          <a:blip r:embed="rId6"/>
          <a:srcRect t="340" b="340"/>
          <a:stretch>
            <a:fillRect/>
          </a:stretch>
        </p:blipFill>
        <p:spPr>
          <a:xfrm>
            <a:off x="3358965" y="4660404"/>
            <a:ext cx="725494" cy="661335"/>
          </a:xfrm>
          <a:prstGeom prst="rect">
            <a:avLst/>
          </a:prstGeom>
          <a:ln w="12700">
            <a:miter lim="400000"/>
          </a:ln>
        </p:spPr>
      </p:pic>
      <p:sp>
        <p:nvSpPr>
          <p:cNvPr id="46" name="text goes here, one to three lines.">
            <a:extLst>
              <a:ext uri="{FF2B5EF4-FFF2-40B4-BE49-F238E27FC236}">
                <a16:creationId xmlns:a16="http://schemas.microsoft.com/office/drawing/2014/main" id="{2EA021AA-6A7E-42D0-BBFD-9D96B8F1A5DD}"/>
              </a:ext>
            </a:extLst>
          </p:cNvPr>
          <p:cNvSpPr txBox="1">
            <a:spLocks noGrp="1"/>
          </p:cNvSpPr>
          <p:nvPr>
            <p:ph type="body" sz="quarter" idx="30" hasCustomPrompt="1"/>
          </p:nvPr>
        </p:nvSpPr>
        <p:spPr>
          <a:xfrm>
            <a:off x="4305934" y="1282012"/>
            <a:ext cx="512883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Text goes here, of one or two lines</a:t>
            </a:r>
          </a:p>
        </p:txBody>
      </p:sp>
      <p:sp>
        <p:nvSpPr>
          <p:cNvPr id="47" name="text goes here, one to three lines.">
            <a:extLst>
              <a:ext uri="{FF2B5EF4-FFF2-40B4-BE49-F238E27FC236}">
                <a16:creationId xmlns:a16="http://schemas.microsoft.com/office/drawing/2014/main" id="{C1F5349F-2603-4666-9DD0-9D62433627D5}"/>
              </a:ext>
            </a:extLst>
          </p:cNvPr>
          <p:cNvSpPr txBox="1">
            <a:spLocks noGrp="1"/>
          </p:cNvSpPr>
          <p:nvPr>
            <p:ph type="body" sz="quarter" idx="42" hasCustomPrompt="1"/>
          </p:nvPr>
        </p:nvSpPr>
        <p:spPr>
          <a:xfrm>
            <a:off x="4305934" y="2334764"/>
            <a:ext cx="5128835" cy="649986"/>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You can change the color of the rounds and </a:t>
            </a:r>
          </a:p>
          <a:p>
            <a:pPr marL="0" marR="0" lvl="0" indent="0" algn="l" defTabSz="412750" eaLnBrk="1" fontAlgn="auto" latinLnBrk="0" hangingPunct="1">
              <a:lnSpc>
                <a:spcPts val="2150"/>
              </a:lnSpc>
              <a:spcBef>
                <a:spcPts val="0"/>
              </a:spcBef>
              <a:spcAft>
                <a:spcPts val="0"/>
              </a:spcAft>
              <a:buClrTx/>
              <a:buSzTx/>
              <a:buFontTx/>
              <a:buNone/>
              <a:tabLst/>
              <a:defRPr/>
            </a:pPr>
            <a:r>
              <a:rPr lang="en-GB" dirty="0"/>
              <a:t>Title background, according to the guides</a:t>
            </a:r>
          </a:p>
        </p:txBody>
      </p:sp>
      <p:sp>
        <p:nvSpPr>
          <p:cNvPr id="48" name="text goes here, one to three lines.">
            <a:extLst>
              <a:ext uri="{FF2B5EF4-FFF2-40B4-BE49-F238E27FC236}">
                <a16:creationId xmlns:a16="http://schemas.microsoft.com/office/drawing/2014/main" id="{37B4CBE0-AB4C-4045-B826-67BD105594EB}"/>
              </a:ext>
            </a:extLst>
          </p:cNvPr>
          <p:cNvSpPr txBox="1">
            <a:spLocks noGrp="1"/>
          </p:cNvSpPr>
          <p:nvPr>
            <p:ph type="body" sz="quarter" idx="43" hasCustomPrompt="1"/>
          </p:nvPr>
        </p:nvSpPr>
        <p:spPr>
          <a:xfrm>
            <a:off x="4305934" y="3625153"/>
            <a:ext cx="512883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You can add or remove more bullets/steps</a:t>
            </a:r>
          </a:p>
        </p:txBody>
      </p:sp>
      <p:sp>
        <p:nvSpPr>
          <p:cNvPr id="49" name="text goes here, one to three lines.">
            <a:extLst>
              <a:ext uri="{FF2B5EF4-FFF2-40B4-BE49-F238E27FC236}">
                <a16:creationId xmlns:a16="http://schemas.microsoft.com/office/drawing/2014/main" id="{4E88A951-91E8-410E-AA3E-5CD25E66EC60}"/>
              </a:ext>
            </a:extLst>
          </p:cNvPr>
          <p:cNvSpPr txBox="1">
            <a:spLocks noGrp="1"/>
          </p:cNvSpPr>
          <p:nvPr>
            <p:ph type="body" sz="quarter" idx="44" hasCustomPrompt="1"/>
          </p:nvPr>
        </p:nvSpPr>
        <p:spPr>
          <a:xfrm>
            <a:off x="4305934" y="4666078"/>
            <a:ext cx="5128835" cy="649986"/>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Keep the text centered to the number if you have more than one line </a:t>
            </a:r>
          </a:p>
        </p:txBody>
      </p:sp>
      <p:sp>
        <p:nvSpPr>
          <p:cNvPr id="21" name="text goes here, of one or two lines.">
            <a:extLst>
              <a:ext uri="{FF2B5EF4-FFF2-40B4-BE49-F238E27FC236}">
                <a16:creationId xmlns:a16="http://schemas.microsoft.com/office/drawing/2014/main" id="{236B0DFE-6D59-1046-A839-3180350144C3}"/>
              </a:ext>
            </a:extLst>
          </p:cNvPr>
          <p:cNvSpPr txBox="1"/>
          <p:nvPr userDrawn="1"/>
        </p:nvSpPr>
        <p:spPr>
          <a:xfrm>
            <a:off x="4305934" y="1272833"/>
            <a:ext cx="51361" cy="3268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nSpc>
                <a:spcPts val="4300"/>
              </a:lnSpc>
              <a:defRPr sz="3600">
                <a:solidFill>
                  <a:srgbClr val="000000"/>
                </a:solidFill>
              </a:defRPr>
            </a:lvl1pPr>
          </a:lstStyle>
          <a:p>
            <a:pPr defTabSz="412750">
              <a:lnSpc>
                <a:spcPts val="2150"/>
              </a:lnSpc>
            </a:pPr>
            <a:endParaRPr sz="1800" dirty="0"/>
          </a:p>
        </p:txBody>
      </p:sp>
      <p:sp>
        <p:nvSpPr>
          <p:cNvPr id="22" name="Title 1">
            <a:extLst>
              <a:ext uri="{FF2B5EF4-FFF2-40B4-BE49-F238E27FC236}">
                <a16:creationId xmlns:a16="http://schemas.microsoft.com/office/drawing/2014/main" id="{131DF572-FCC7-4EA6-BAB4-5DE5BEB7B587}"/>
              </a:ext>
            </a:extLst>
          </p:cNvPr>
          <p:cNvSpPr>
            <a:spLocks noGrp="1"/>
          </p:cNvSpPr>
          <p:nvPr>
            <p:ph type="title" hasCustomPrompt="1"/>
          </p:nvPr>
        </p:nvSpPr>
        <p:spPr>
          <a:xfrm>
            <a:off x="517531" y="406564"/>
            <a:ext cx="2006594" cy="336340"/>
          </a:xfrm>
        </p:spPr>
        <p:txBody>
          <a:bodyPr/>
          <a:lstStyle>
            <a:lvl1pPr>
              <a:defRPr>
                <a:solidFill>
                  <a:schemeClr val="bg1"/>
                </a:solidFill>
              </a:defRPr>
            </a:lvl1pPr>
          </a:lstStyle>
          <a:p>
            <a:r>
              <a:rPr lang="en-US" dirty="0"/>
              <a:t>Bullets slide with icons</a:t>
            </a:r>
          </a:p>
        </p:txBody>
      </p:sp>
    </p:spTree>
    <p:extLst>
      <p:ext uri="{BB962C8B-B14F-4D97-AF65-F5344CB8AC3E}">
        <p14:creationId xmlns:p14="http://schemas.microsoft.com/office/powerpoint/2010/main" val="1268655865"/>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8_Bullets ">
    <p:bg>
      <p:bgPr>
        <a:solidFill>
          <a:schemeClr val="tx1"/>
        </a:solidFill>
        <a:effectLst/>
      </p:bgPr>
    </p:bg>
    <p:spTree>
      <p:nvGrpSpPr>
        <p:cNvPr id="1" name=""/>
        <p:cNvGrpSpPr/>
        <p:nvPr/>
      </p:nvGrpSpPr>
      <p:grpSpPr>
        <a:xfrm>
          <a:off x="0" y="0"/>
          <a:ext cx="0" cy="0"/>
          <a:chOff x="0" y="0"/>
          <a:chExt cx="0" cy="0"/>
        </a:xfrm>
      </p:grpSpPr>
      <p:sp>
        <p:nvSpPr>
          <p:cNvPr id="26" name="Rectangle">
            <a:extLst>
              <a:ext uri="{FF2B5EF4-FFF2-40B4-BE49-F238E27FC236}">
                <a16:creationId xmlns:a16="http://schemas.microsoft.com/office/drawing/2014/main" id="{CE388BDC-26A2-43BF-89FC-9D881ED1C96B}"/>
              </a:ext>
            </a:extLst>
          </p:cNvPr>
          <p:cNvSpPr/>
          <p:nvPr/>
        </p:nvSpPr>
        <p:spPr>
          <a:xfrm>
            <a:off x="0" y="-12700"/>
            <a:ext cx="2969618" cy="6883400"/>
          </a:xfrm>
          <a:prstGeom prst="rect">
            <a:avLst/>
          </a:prstGeom>
          <a:solidFill>
            <a:schemeClr val="bg2"/>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solidFill>
                <a:schemeClr val="tx1"/>
              </a:solidFill>
              <a:latin typeface="Helvetica Neue Medium"/>
              <a:sym typeface="Helvetica Neue Medium"/>
            </a:endParaRPr>
          </a:p>
        </p:txBody>
      </p:sp>
      <p:pic>
        <p:nvPicPr>
          <p:cNvPr id="31" name="Kaltura_Logo_Horizontal_ColorSun_BlackText_big.png" descr="Kaltura_Logo_Horizontal_ColorSun_BlackText_big.png">
            <a:extLst>
              <a:ext uri="{FF2B5EF4-FFF2-40B4-BE49-F238E27FC236}">
                <a16:creationId xmlns:a16="http://schemas.microsoft.com/office/drawing/2014/main" id="{BB20D665-447F-46C8-8279-5521DDACDCB9}"/>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sp>
        <p:nvSpPr>
          <p:cNvPr id="61" name="Line">
            <a:extLst>
              <a:ext uri="{FF2B5EF4-FFF2-40B4-BE49-F238E27FC236}">
                <a16:creationId xmlns:a16="http://schemas.microsoft.com/office/drawing/2014/main" id="{71138563-AB12-43E4-825E-E98497E22513}"/>
              </a:ext>
            </a:extLst>
          </p:cNvPr>
          <p:cNvSpPr/>
          <p:nvPr/>
        </p:nvSpPr>
        <p:spPr>
          <a:xfrm>
            <a:off x="638175" y="4711700"/>
            <a:ext cx="509390" cy="0"/>
          </a:xfrm>
          <a:prstGeom prst="line">
            <a:avLst/>
          </a:prstGeom>
          <a:ln w="38100">
            <a:solidFill>
              <a:schemeClr val="tx1"/>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solidFill>
                <a:schemeClr val="tx1"/>
              </a:solidFill>
              <a:latin typeface="Helvetica Neue Medium"/>
              <a:sym typeface="Helvetica Neue Medium"/>
            </a:endParaRPr>
          </a:p>
        </p:txBody>
      </p:sp>
      <p:sp>
        <p:nvSpPr>
          <p:cNvPr id="64" name="text goes here, one to three lines.">
            <a:extLst>
              <a:ext uri="{FF2B5EF4-FFF2-40B4-BE49-F238E27FC236}">
                <a16:creationId xmlns:a16="http://schemas.microsoft.com/office/drawing/2014/main" id="{A8017DC3-4092-48D8-863A-A41D643BB48C}"/>
              </a:ext>
            </a:extLst>
          </p:cNvPr>
          <p:cNvSpPr txBox="1">
            <a:spLocks noGrp="1"/>
          </p:cNvSpPr>
          <p:nvPr>
            <p:ph type="body" sz="quarter" idx="29" hasCustomPrompt="1"/>
          </p:nvPr>
        </p:nvSpPr>
        <p:spPr>
          <a:xfrm>
            <a:off x="4306679" y="1048429"/>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75" name="text goes here, one to three lines.">
            <a:extLst>
              <a:ext uri="{FF2B5EF4-FFF2-40B4-BE49-F238E27FC236}">
                <a16:creationId xmlns:a16="http://schemas.microsoft.com/office/drawing/2014/main" id="{0C5D3379-1FE5-4C2F-B3DD-E231AF3C98CA}"/>
              </a:ext>
            </a:extLst>
          </p:cNvPr>
          <p:cNvSpPr txBox="1">
            <a:spLocks noGrp="1"/>
          </p:cNvSpPr>
          <p:nvPr>
            <p:ph type="body" sz="quarter" idx="41" hasCustomPrompt="1"/>
          </p:nvPr>
        </p:nvSpPr>
        <p:spPr>
          <a:xfrm>
            <a:off x="528748" y="4811717"/>
            <a:ext cx="2116612" cy="136075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tx1"/>
                </a:solidFill>
                <a:effectLst/>
                <a:uFillTx/>
                <a:latin typeface="Source Sans Pro"/>
                <a:ea typeface="Source Sans Pro"/>
                <a:cs typeface="Source Sans Pro"/>
                <a:sym typeface="Centra No1"/>
              </a:defRPr>
            </a:lvl1pPr>
          </a:lstStyle>
          <a:p>
            <a:r>
              <a:rPr lang="en-GB" dirty="0"/>
              <a:t>You can add more text here if you need, or you can erase this. Change the text color according to the background. </a:t>
            </a:r>
          </a:p>
        </p:txBody>
      </p:sp>
      <p:sp>
        <p:nvSpPr>
          <p:cNvPr id="77" name="Footer Placeholder 4">
            <a:extLst>
              <a:ext uri="{FF2B5EF4-FFF2-40B4-BE49-F238E27FC236}">
                <a16:creationId xmlns:a16="http://schemas.microsoft.com/office/drawing/2014/main" id="{C1768FEC-5F90-4C71-A460-C803E67D7E6C}"/>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78" name="Slide Number Placeholder 5">
            <a:extLst>
              <a:ext uri="{FF2B5EF4-FFF2-40B4-BE49-F238E27FC236}">
                <a16:creationId xmlns:a16="http://schemas.microsoft.com/office/drawing/2014/main" id="{62855D53-40A7-4DA1-9F2E-0D736499C89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34" name="text goes here, one to three lines.">
            <a:extLst>
              <a:ext uri="{FF2B5EF4-FFF2-40B4-BE49-F238E27FC236}">
                <a16:creationId xmlns:a16="http://schemas.microsoft.com/office/drawing/2014/main" id="{9E0C08D4-3996-468A-BB81-0974155007FF}"/>
              </a:ext>
            </a:extLst>
          </p:cNvPr>
          <p:cNvSpPr txBox="1">
            <a:spLocks noGrp="1"/>
          </p:cNvSpPr>
          <p:nvPr>
            <p:ph type="body" sz="quarter" idx="42" hasCustomPrompt="1"/>
          </p:nvPr>
        </p:nvSpPr>
        <p:spPr>
          <a:xfrm>
            <a:off x="4306679" y="506971"/>
            <a:ext cx="3002395" cy="348813"/>
          </a:xfrm>
          <a:prstGeom prst="rect">
            <a:avLst/>
          </a:prstGeom>
        </p:spPr>
        <p:txBody>
          <a:bodyPr wrap="square" anchor="t">
            <a:spAutoFit/>
          </a:bodyPr>
          <a:lstStyle>
            <a:lvl1pPr marL="0" marR="0" indent="-216000" algn="l" defTabSz="412750" eaLnBrk="1" fontAlgn="auto" latinLnBrk="0" hangingPunct="1">
              <a:lnSpc>
                <a:spcPts val="1950"/>
              </a:lnSpc>
              <a:spcBef>
                <a:spcPts val="0"/>
              </a:spcBef>
              <a:spcAft>
                <a:spcPts val="0"/>
              </a:spcAft>
              <a:buClr>
                <a:schemeClr val="bg2"/>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bg1"/>
                </a:solidFill>
                <a:effectLst/>
                <a:uFillTx/>
                <a:latin typeface="Centra No1 Medium"/>
                <a:ea typeface="Centra No1 Medium"/>
                <a:cs typeface="Source Sans Pro"/>
                <a:sym typeface="Centra No1"/>
              </a:defRPr>
            </a:lvl1pPr>
          </a:lstStyle>
          <a:p>
            <a:r>
              <a:rPr lang="en-GB" dirty="0"/>
              <a:t>Bullet 1</a:t>
            </a:r>
          </a:p>
        </p:txBody>
      </p:sp>
      <p:sp>
        <p:nvSpPr>
          <p:cNvPr id="35" name="text goes here, one to three lines.">
            <a:extLst>
              <a:ext uri="{FF2B5EF4-FFF2-40B4-BE49-F238E27FC236}">
                <a16:creationId xmlns:a16="http://schemas.microsoft.com/office/drawing/2014/main" id="{4BA36201-533B-4238-A124-1FA8697396B2}"/>
              </a:ext>
            </a:extLst>
          </p:cNvPr>
          <p:cNvSpPr txBox="1">
            <a:spLocks noGrp="1"/>
          </p:cNvSpPr>
          <p:nvPr>
            <p:ph type="body" sz="quarter" idx="43" hasCustomPrompt="1"/>
          </p:nvPr>
        </p:nvSpPr>
        <p:spPr>
          <a:xfrm>
            <a:off x="8265969" y="1048429"/>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36" name="text goes here, one to three lines.">
            <a:extLst>
              <a:ext uri="{FF2B5EF4-FFF2-40B4-BE49-F238E27FC236}">
                <a16:creationId xmlns:a16="http://schemas.microsoft.com/office/drawing/2014/main" id="{2C6903A3-5DC5-46AD-91C6-520A93DE4AB4}"/>
              </a:ext>
            </a:extLst>
          </p:cNvPr>
          <p:cNvSpPr txBox="1">
            <a:spLocks noGrp="1"/>
          </p:cNvSpPr>
          <p:nvPr>
            <p:ph type="body" sz="quarter" idx="44" hasCustomPrompt="1"/>
          </p:nvPr>
        </p:nvSpPr>
        <p:spPr>
          <a:xfrm>
            <a:off x="8265969" y="506971"/>
            <a:ext cx="3002395" cy="348813"/>
          </a:xfrm>
          <a:prstGeom prst="rect">
            <a:avLst/>
          </a:prstGeom>
        </p:spPr>
        <p:txBody>
          <a:bodyPr wrap="square" anchor="t">
            <a:spAutoFit/>
          </a:bodyPr>
          <a:lstStyle>
            <a:lvl1pPr marL="0" marR="0" indent="-216000" algn="l" defTabSz="412750" eaLnBrk="1" fontAlgn="auto" latinLnBrk="0" hangingPunct="1">
              <a:lnSpc>
                <a:spcPts val="1950"/>
              </a:lnSpc>
              <a:spcBef>
                <a:spcPts val="0"/>
              </a:spcBef>
              <a:spcAft>
                <a:spcPts val="0"/>
              </a:spcAft>
              <a:buClr>
                <a:schemeClr val="bg2"/>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bg1"/>
                </a:solidFill>
                <a:effectLst/>
                <a:uFillTx/>
                <a:latin typeface="Centra No1 Medium"/>
                <a:ea typeface="Centra No1 Medium"/>
                <a:cs typeface="Source Sans Pro"/>
                <a:sym typeface="Centra No1"/>
              </a:defRPr>
            </a:lvl1pPr>
          </a:lstStyle>
          <a:p>
            <a:r>
              <a:rPr lang="en-GB" dirty="0"/>
              <a:t>Bullet 1</a:t>
            </a:r>
          </a:p>
        </p:txBody>
      </p:sp>
      <p:sp>
        <p:nvSpPr>
          <p:cNvPr id="45" name="text goes here, one to three lines.">
            <a:extLst>
              <a:ext uri="{FF2B5EF4-FFF2-40B4-BE49-F238E27FC236}">
                <a16:creationId xmlns:a16="http://schemas.microsoft.com/office/drawing/2014/main" id="{EFB66D95-86CE-480F-8B59-A3982D031669}"/>
              </a:ext>
            </a:extLst>
          </p:cNvPr>
          <p:cNvSpPr txBox="1">
            <a:spLocks noGrp="1"/>
          </p:cNvSpPr>
          <p:nvPr>
            <p:ph type="body" sz="quarter" idx="45" hasCustomPrompt="1"/>
          </p:nvPr>
        </p:nvSpPr>
        <p:spPr>
          <a:xfrm>
            <a:off x="4306679" y="2945151"/>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46" name="text goes here, one to three lines.">
            <a:extLst>
              <a:ext uri="{FF2B5EF4-FFF2-40B4-BE49-F238E27FC236}">
                <a16:creationId xmlns:a16="http://schemas.microsoft.com/office/drawing/2014/main" id="{EAD13E76-B932-40A4-92D0-85DA776960EF}"/>
              </a:ext>
            </a:extLst>
          </p:cNvPr>
          <p:cNvSpPr txBox="1">
            <a:spLocks noGrp="1"/>
          </p:cNvSpPr>
          <p:nvPr>
            <p:ph type="body" sz="quarter" idx="46" hasCustomPrompt="1"/>
          </p:nvPr>
        </p:nvSpPr>
        <p:spPr>
          <a:xfrm>
            <a:off x="4306679" y="2403693"/>
            <a:ext cx="3002395" cy="348813"/>
          </a:xfrm>
          <a:prstGeom prst="rect">
            <a:avLst/>
          </a:prstGeom>
        </p:spPr>
        <p:txBody>
          <a:bodyPr wrap="square" anchor="t">
            <a:spAutoFit/>
          </a:bodyPr>
          <a:lstStyle>
            <a:lvl1pPr marL="0" marR="0" indent="-216000" algn="l" defTabSz="412750" eaLnBrk="1" fontAlgn="auto" latinLnBrk="0" hangingPunct="1">
              <a:lnSpc>
                <a:spcPts val="1950"/>
              </a:lnSpc>
              <a:spcBef>
                <a:spcPts val="0"/>
              </a:spcBef>
              <a:spcAft>
                <a:spcPts val="0"/>
              </a:spcAft>
              <a:buClr>
                <a:schemeClr val="bg2"/>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bg1"/>
                </a:solidFill>
                <a:effectLst/>
                <a:uFillTx/>
                <a:latin typeface="Centra No1 Medium"/>
                <a:ea typeface="Centra No1 Medium"/>
                <a:cs typeface="Source Sans Pro"/>
                <a:sym typeface="Centra No1"/>
              </a:defRPr>
            </a:lvl1pPr>
          </a:lstStyle>
          <a:p>
            <a:r>
              <a:rPr lang="en-GB" dirty="0"/>
              <a:t>Bullet 1</a:t>
            </a:r>
          </a:p>
        </p:txBody>
      </p:sp>
      <p:sp>
        <p:nvSpPr>
          <p:cNvPr id="47" name="text goes here, one to three lines.">
            <a:extLst>
              <a:ext uri="{FF2B5EF4-FFF2-40B4-BE49-F238E27FC236}">
                <a16:creationId xmlns:a16="http://schemas.microsoft.com/office/drawing/2014/main" id="{D95A5A92-2AC6-40FB-BB61-976D97511BA5}"/>
              </a:ext>
            </a:extLst>
          </p:cNvPr>
          <p:cNvSpPr txBox="1">
            <a:spLocks noGrp="1"/>
          </p:cNvSpPr>
          <p:nvPr>
            <p:ph type="body" sz="quarter" idx="47" hasCustomPrompt="1"/>
          </p:nvPr>
        </p:nvSpPr>
        <p:spPr>
          <a:xfrm>
            <a:off x="8265969" y="2945151"/>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48" name="text goes here, one to three lines.">
            <a:extLst>
              <a:ext uri="{FF2B5EF4-FFF2-40B4-BE49-F238E27FC236}">
                <a16:creationId xmlns:a16="http://schemas.microsoft.com/office/drawing/2014/main" id="{2174DF5F-C317-49D6-8E18-D9F63F06A539}"/>
              </a:ext>
            </a:extLst>
          </p:cNvPr>
          <p:cNvSpPr txBox="1">
            <a:spLocks noGrp="1"/>
          </p:cNvSpPr>
          <p:nvPr>
            <p:ph type="body" sz="quarter" idx="48" hasCustomPrompt="1"/>
          </p:nvPr>
        </p:nvSpPr>
        <p:spPr>
          <a:xfrm>
            <a:off x="8265969" y="2403693"/>
            <a:ext cx="3002395" cy="348813"/>
          </a:xfrm>
          <a:prstGeom prst="rect">
            <a:avLst/>
          </a:prstGeom>
        </p:spPr>
        <p:txBody>
          <a:bodyPr wrap="square" anchor="t">
            <a:spAutoFit/>
          </a:bodyPr>
          <a:lstStyle>
            <a:lvl1pPr marL="0" marR="0" indent="-216000" algn="l" defTabSz="412750" eaLnBrk="1" fontAlgn="auto" latinLnBrk="0" hangingPunct="1">
              <a:lnSpc>
                <a:spcPts val="1950"/>
              </a:lnSpc>
              <a:spcBef>
                <a:spcPts val="0"/>
              </a:spcBef>
              <a:spcAft>
                <a:spcPts val="0"/>
              </a:spcAft>
              <a:buClr>
                <a:schemeClr val="bg2"/>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bg1"/>
                </a:solidFill>
                <a:effectLst/>
                <a:uFillTx/>
                <a:latin typeface="Centra No1 Medium"/>
                <a:ea typeface="Centra No1 Medium"/>
                <a:cs typeface="Source Sans Pro"/>
                <a:sym typeface="Centra No1"/>
              </a:defRPr>
            </a:lvl1pPr>
          </a:lstStyle>
          <a:p>
            <a:r>
              <a:rPr lang="en-GB" dirty="0"/>
              <a:t>Bullet 1</a:t>
            </a:r>
          </a:p>
        </p:txBody>
      </p:sp>
      <p:sp>
        <p:nvSpPr>
          <p:cNvPr id="49" name="text goes here, one to three lines.">
            <a:extLst>
              <a:ext uri="{FF2B5EF4-FFF2-40B4-BE49-F238E27FC236}">
                <a16:creationId xmlns:a16="http://schemas.microsoft.com/office/drawing/2014/main" id="{60EF2FD0-1382-4F53-A12D-1B4224529E73}"/>
              </a:ext>
            </a:extLst>
          </p:cNvPr>
          <p:cNvSpPr txBox="1">
            <a:spLocks noGrp="1"/>
          </p:cNvSpPr>
          <p:nvPr>
            <p:ph type="body" sz="quarter" idx="49" hasCustomPrompt="1"/>
          </p:nvPr>
        </p:nvSpPr>
        <p:spPr>
          <a:xfrm>
            <a:off x="4306679" y="4816473"/>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50" name="text goes here, one to three lines.">
            <a:extLst>
              <a:ext uri="{FF2B5EF4-FFF2-40B4-BE49-F238E27FC236}">
                <a16:creationId xmlns:a16="http://schemas.microsoft.com/office/drawing/2014/main" id="{502C9A70-2EF7-4553-87DE-9B7AD84ECB1C}"/>
              </a:ext>
            </a:extLst>
          </p:cNvPr>
          <p:cNvSpPr txBox="1">
            <a:spLocks noGrp="1"/>
          </p:cNvSpPr>
          <p:nvPr>
            <p:ph type="body" sz="quarter" idx="50" hasCustomPrompt="1"/>
          </p:nvPr>
        </p:nvSpPr>
        <p:spPr>
          <a:xfrm>
            <a:off x="4306679" y="4275015"/>
            <a:ext cx="3002395" cy="348813"/>
          </a:xfrm>
          <a:prstGeom prst="rect">
            <a:avLst/>
          </a:prstGeom>
        </p:spPr>
        <p:txBody>
          <a:bodyPr wrap="square" anchor="t">
            <a:spAutoFit/>
          </a:bodyPr>
          <a:lstStyle>
            <a:lvl1pPr marL="0" marR="0" indent="-216000" algn="l" defTabSz="412750" eaLnBrk="1" fontAlgn="auto" latinLnBrk="0" hangingPunct="1">
              <a:lnSpc>
                <a:spcPts val="1950"/>
              </a:lnSpc>
              <a:spcBef>
                <a:spcPts val="0"/>
              </a:spcBef>
              <a:spcAft>
                <a:spcPts val="0"/>
              </a:spcAft>
              <a:buClr>
                <a:schemeClr val="bg2"/>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bg1"/>
                </a:solidFill>
                <a:effectLst/>
                <a:uFillTx/>
                <a:latin typeface="Centra No1 Medium"/>
                <a:ea typeface="Centra No1 Medium"/>
                <a:cs typeface="Source Sans Pro"/>
                <a:sym typeface="Centra No1"/>
              </a:defRPr>
            </a:lvl1pPr>
          </a:lstStyle>
          <a:p>
            <a:r>
              <a:rPr lang="en-GB" dirty="0"/>
              <a:t>Bullet 1</a:t>
            </a:r>
          </a:p>
        </p:txBody>
      </p:sp>
      <p:sp>
        <p:nvSpPr>
          <p:cNvPr id="51" name="text goes here, one to three lines.">
            <a:extLst>
              <a:ext uri="{FF2B5EF4-FFF2-40B4-BE49-F238E27FC236}">
                <a16:creationId xmlns:a16="http://schemas.microsoft.com/office/drawing/2014/main" id="{2BF3F92F-2689-4FAF-A3A6-BF9C25FB643A}"/>
              </a:ext>
            </a:extLst>
          </p:cNvPr>
          <p:cNvSpPr txBox="1">
            <a:spLocks noGrp="1"/>
          </p:cNvSpPr>
          <p:nvPr>
            <p:ph type="body" sz="quarter" idx="51" hasCustomPrompt="1"/>
          </p:nvPr>
        </p:nvSpPr>
        <p:spPr>
          <a:xfrm>
            <a:off x="8265969" y="4816473"/>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bg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52" name="text goes here, one to three lines.">
            <a:extLst>
              <a:ext uri="{FF2B5EF4-FFF2-40B4-BE49-F238E27FC236}">
                <a16:creationId xmlns:a16="http://schemas.microsoft.com/office/drawing/2014/main" id="{826E645A-9225-4128-8134-E114CE9215A1}"/>
              </a:ext>
            </a:extLst>
          </p:cNvPr>
          <p:cNvSpPr txBox="1">
            <a:spLocks noGrp="1"/>
          </p:cNvSpPr>
          <p:nvPr>
            <p:ph type="body" sz="quarter" idx="52" hasCustomPrompt="1"/>
          </p:nvPr>
        </p:nvSpPr>
        <p:spPr>
          <a:xfrm>
            <a:off x="8265969" y="4275015"/>
            <a:ext cx="3002395" cy="348813"/>
          </a:xfrm>
          <a:prstGeom prst="rect">
            <a:avLst/>
          </a:prstGeom>
        </p:spPr>
        <p:txBody>
          <a:bodyPr wrap="square" anchor="t">
            <a:spAutoFit/>
          </a:bodyPr>
          <a:lstStyle>
            <a:lvl1pPr marL="0" marR="0" indent="-216000" algn="l" defTabSz="412750" eaLnBrk="1" fontAlgn="auto" latinLnBrk="0" hangingPunct="1">
              <a:lnSpc>
                <a:spcPts val="1950"/>
              </a:lnSpc>
              <a:spcBef>
                <a:spcPts val="0"/>
              </a:spcBef>
              <a:spcAft>
                <a:spcPts val="0"/>
              </a:spcAft>
              <a:buClr>
                <a:schemeClr val="bg2"/>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bg1"/>
                </a:solidFill>
                <a:effectLst/>
                <a:uFillTx/>
                <a:latin typeface="Centra No1 Medium"/>
                <a:ea typeface="Centra No1 Medium"/>
                <a:cs typeface="Source Sans Pro"/>
                <a:sym typeface="Centra No1"/>
              </a:defRPr>
            </a:lvl1pPr>
          </a:lstStyle>
          <a:p>
            <a:r>
              <a:rPr lang="en-GB" dirty="0"/>
              <a:t>Bullet 1</a:t>
            </a:r>
          </a:p>
        </p:txBody>
      </p:sp>
      <p:sp>
        <p:nvSpPr>
          <p:cNvPr id="3" name="Title 2">
            <a:extLst>
              <a:ext uri="{FF2B5EF4-FFF2-40B4-BE49-F238E27FC236}">
                <a16:creationId xmlns:a16="http://schemas.microsoft.com/office/drawing/2014/main" id="{35AEB9E0-A4AD-466A-9DE4-C00560B8C041}"/>
              </a:ext>
            </a:extLst>
          </p:cNvPr>
          <p:cNvSpPr>
            <a:spLocks noGrp="1"/>
          </p:cNvSpPr>
          <p:nvPr>
            <p:ph type="title" hasCustomPrompt="1"/>
          </p:nvPr>
        </p:nvSpPr>
        <p:spPr>
          <a:xfrm>
            <a:off x="517531" y="406564"/>
            <a:ext cx="2127829" cy="336340"/>
          </a:xfrm>
        </p:spPr>
        <p:txBody>
          <a:bodyPr/>
          <a:lstStyle>
            <a:lvl1pPr>
              <a:defRPr>
                <a:solidFill>
                  <a:schemeClr val="tx1"/>
                </a:solidFill>
              </a:defRPr>
            </a:lvl1pPr>
          </a:lstStyle>
          <a:p>
            <a:r>
              <a:rPr lang="en-US" dirty="0"/>
              <a:t>Bullets slide </a:t>
            </a:r>
          </a:p>
        </p:txBody>
      </p:sp>
    </p:spTree>
    <p:extLst>
      <p:ext uri="{BB962C8B-B14F-4D97-AF65-F5344CB8AC3E}">
        <p14:creationId xmlns:p14="http://schemas.microsoft.com/office/powerpoint/2010/main" val="1948649134"/>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9_Bullets">
    <p:bg>
      <p:bgPr>
        <a:solidFill>
          <a:schemeClr val="accent6"/>
        </a:solidFill>
        <a:effectLst/>
      </p:bgPr>
    </p:bg>
    <p:spTree>
      <p:nvGrpSpPr>
        <p:cNvPr id="1" name=""/>
        <p:cNvGrpSpPr/>
        <p:nvPr/>
      </p:nvGrpSpPr>
      <p:grpSpPr>
        <a:xfrm>
          <a:off x="0" y="0"/>
          <a:ext cx="0" cy="0"/>
          <a:chOff x="0" y="0"/>
          <a:chExt cx="0" cy="0"/>
        </a:xfrm>
      </p:grpSpPr>
      <p:sp>
        <p:nvSpPr>
          <p:cNvPr id="49" name="text goes here, one to three lines.">
            <a:extLst>
              <a:ext uri="{FF2B5EF4-FFF2-40B4-BE49-F238E27FC236}">
                <a16:creationId xmlns:a16="http://schemas.microsoft.com/office/drawing/2014/main" id="{60EF2FD0-1382-4F53-A12D-1B4224529E73}"/>
              </a:ext>
            </a:extLst>
          </p:cNvPr>
          <p:cNvSpPr txBox="1">
            <a:spLocks noGrp="1"/>
          </p:cNvSpPr>
          <p:nvPr>
            <p:ph type="body" sz="quarter" idx="49" hasCustomPrompt="1"/>
          </p:nvPr>
        </p:nvSpPr>
        <p:spPr>
          <a:xfrm>
            <a:off x="518892" y="2399304"/>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tx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50" name="text goes here, one to three lines.">
            <a:extLst>
              <a:ext uri="{FF2B5EF4-FFF2-40B4-BE49-F238E27FC236}">
                <a16:creationId xmlns:a16="http://schemas.microsoft.com/office/drawing/2014/main" id="{502C9A70-2EF7-4553-87DE-9B7AD84ECB1C}"/>
              </a:ext>
            </a:extLst>
          </p:cNvPr>
          <p:cNvSpPr txBox="1">
            <a:spLocks noGrp="1"/>
          </p:cNvSpPr>
          <p:nvPr>
            <p:ph type="body" sz="quarter" idx="50" hasCustomPrompt="1"/>
          </p:nvPr>
        </p:nvSpPr>
        <p:spPr>
          <a:xfrm>
            <a:off x="518892" y="1857846"/>
            <a:ext cx="3002395" cy="348813"/>
          </a:xfrm>
          <a:prstGeom prst="rect">
            <a:avLst/>
          </a:prstGeom>
        </p:spPr>
        <p:txBody>
          <a:bodyPr wrap="square" anchor="t">
            <a:spAutoFit/>
          </a:bodyPr>
          <a:lstStyle>
            <a:lvl1pPr marL="0" marR="0" indent="-216000" algn="l" defTabSz="412750" eaLnBrk="1" fontAlgn="auto" latinLnBrk="0" hangingPunct="1">
              <a:lnSpc>
                <a:spcPts val="1950"/>
              </a:lnSpc>
              <a:spcBef>
                <a:spcPts val="0"/>
              </a:spcBef>
              <a:spcAft>
                <a:spcPts val="0"/>
              </a:spcAft>
              <a:buClr>
                <a:schemeClr val="tx1"/>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tx1"/>
                </a:solidFill>
                <a:effectLst/>
                <a:uFillTx/>
                <a:latin typeface="Centra No1 Medium"/>
                <a:ea typeface="Centra No1 Medium"/>
                <a:cs typeface="Source Sans Pro"/>
                <a:sym typeface="Centra No1"/>
              </a:defRPr>
            </a:lvl1pPr>
          </a:lstStyle>
          <a:p>
            <a:r>
              <a:rPr lang="en-GB" dirty="0"/>
              <a:t>Bullet 1</a:t>
            </a:r>
          </a:p>
        </p:txBody>
      </p:sp>
      <p:sp>
        <p:nvSpPr>
          <p:cNvPr id="22" name="text goes here, one to three lines.">
            <a:extLst>
              <a:ext uri="{FF2B5EF4-FFF2-40B4-BE49-F238E27FC236}">
                <a16:creationId xmlns:a16="http://schemas.microsoft.com/office/drawing/2014/main" id="{CC940F4F-854F-43B8-83B8-D017E49F4E1B}"/>
              </a:ext>
            </a:extLst>
          </p:cNvPr>
          <p:cNvSpPr txBox="1">
            <a:spLocks noGrp="1"/>
          </p:cNvSpPr>
          <p:nvPr>
            <p:ph type="body" sz="quarter" idx="51" hasCustomPrompt="1"/>
          </p:nvPr>
        </p:nvSpPr>
        <p:spPr>
          <a:xfrm>
            <a:off x="518892" y="4609040"/>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tx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23" name="text goes here, one to three lines.">
            <a:extLst>
              <a:ext uri="{FF2B5EF4-FFF2-40B4-BE49-F238E27FC236}">
                <a16:creationId xmlns:a16="http://schemas.microsoft.com/office/drawing/2014/main" id="{A362BE2C-2256-46CB-A263-D1D7BF7B43F9}"/>
              </a:ext>
            </a:extLst>
          </p:cNvPr>
          <p:cNvSpPr txBox="1">
            <a:spLocks noGrp="1"/>
          </p:cNvSpPr>
          <p:nvPr>
            <p:ph type="body" sz="quarter" idx="52" hasCustomPrompt="1"/>
          </p:nvPr>
        </p:nvSpPr>
        <p:spPr>
          <a:xfrm>
            <a:off x="518892" y="4067582"/>
            <a:ext cx="3002395" cy="348813"/>
          </a:xfrm>
          <a:prstGeom prst="rect">
            <a:avLst/>
          </a:prstGeom>
        </p:spPr>
        <p:txBody>
          <a:bodyPr wrap="square" anchor="t">
            <a:spAutoFit/>
          </a:bodyPr>
          <a:lstStyle>
            <a:lvl1pPr marL="0" marR="0" indent="-216000" algn="l" defTabSz="412750" eaLnBrk="1" fontAlgn="auto" latinLnBrk="0" hangingPunct="1">
              <a:lnSpc>
                <a:spcPts val="1950"/>
              </a:lnSpc>
              <a:spcBef>
                <a:spcPts val="0"/>
              </a:spcBef>
              <a:spcAft>
                <a:spcPts val="0"/>
              </a:spcAft>
              <a:buClr>
                <a:schemeClr val="tx1"/>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tx1"/>
                </a:solidFill>
                <a:effectLst/>
                <a:uFillTx/>
                <a:latin typeface="Centra No1 Medium"/>
                <a:ea typeface="Centra No1 Medium"/>
                <a:cs typeface="Source Sans Pro"/>
                <a:sym typeface="Centra No1"/>
              </a:defRPr>
            </a:lvl1pPr>
          </a:lstStyle>
          <a:p>
            <a:r>
              <a:rPr lang="en-GB" dirty="0"/>
              <a:t>Bullet 1</a:t>
            </a:r>
          </a:p>
        </p:txBody>
      </p:sp>
      <p:sp>
        <p:nvSpPr>
          <p:cNvPr id="24" name="text goes here, one to three lines.">
            <a:extLst>
              <a:ext uri="{FF2B5EF4-FFF2-40B4-BE49-F238E27FC236}">
                <a16:creationId xmlns:a16="http://schemas.microsoft.com/office/drawing/2014/main" id="{82A783AC-6121-4C8F-9048-07184058277D}"/>
              </a:ext>
            </a:extLst>
          </p:cNvPr>
          <p:cNvSpPr txBox="1">
            <a:spLocks noGrp="1"/>
          </p:cNvSpPr>
          <p:nvPr>
            <p:ph type="body" sz="quarter" idx="53" hasCustomPrompt="1"/>
          </p:nvPr>
        </p:nvSpPr>
        <p:spPr>
          <a:xfrm>
            <a:off x="4309842" y="2399304"/>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tx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25" name="text goes here, one to three lines.">
            <a:extLst>
              <a:ext uri="{FF2B5EF4-FFF2-40B4-BE49-F238E27FC236}">
                <a16:creationId xmlns:a16="http://schemas.microsoft.com/office/drawing/2014/main" id="{29805A72-1C02-4BB0-8C30-08461DC5EBD1}"/>
              </a:ext>
            </a:extLst>
          </p:cNvPr>
          <p:cNvSpPr txBox="1">
            <a:spLocks noGrp="1"/>
          </p:cNvSpPr>
          <p:nvPr>
            <p:ph type="body" sz="quarter" idx="54" hasCustomPrompt="1"/>
          </p:nvPr>
        </p:nvSpPr>
        <p:spPr>
          <a:xfrm>
            <a:off x="4309842" y="1857846"/>
            <a:ext cx="3002395" cy="348813"/>
          </a:xfrm>
          <a:prstGeom prst="rect">
            <a:avLst/>
          </a:prstGeom>
        </p:spPr>
        <p:txBody>
          <a:bodyPr wrap="square" anchor="t">
            <a:spAutoFit/>
          </a:bodyPr>
          <a:lstStyle>
            <a:lvl1pPr marL="0" marR="0" indent="-216000" algn="l" defTabSz="412750" eaLnBrk="1" fontAlgn="auto" latinLnBrk="0" hangingPunct="1">
              <a:lnSpc>
                <a:spcPts val="1950"/>
              </a:lnSpc>
              <a:spcBef>
                <a:spcPts val="0"/>
              </a:spcBef>
              <a:spcAft>
                <a:spcPts val="0"/>
              </a:spcAft>
              <a:buClr>
                <a:schemeClr val="tx1"/>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tx1"/>
                </a:solidFill>
                <a:effectLst/>
                <a:uFillTx/>
                <a:latin typeface="Centra No1 Medium"/>
                <a:ea typeface="Centra No1 Medium"/>
                <a:cs typeface="Source Sans Pro"/>
                <a:sym typeface="Centra No1"/>
              </a:defRPr>
            </a:lvl1pPr>
          </a:lstStyle>
          <a:p>
            <a:r>
              <a:rPr lang="en-GB" dirty="0"/>
              <a:t>Bullet 1</a:t>
            </a:r>
          </a:p>
        </p:txBody>
      </p:sp>
      <p:sp>
        <p:nvSpPr>
          <p:cNvPr id="27" name="text goes here, one to three lines.">
            <a:extLst>
              <a:ext uri="{FF2B5EF4-FFF2-40B4-BE49-F238E27FC236}">
                <a16:creationId xmlns:a16="http://schemas.microsoft.com/office/drawing/2014/main" id="{4B7DE748-F130-4028-AE5C-E0B7301EFF4E}"/>
              </a:ext>
            </a:extLst>
          </p:cNvPr>
          <p:cNvSpPr txBox="1">
            <a:spLocks noGrp="1"/>
          </p:cNvSpPr>
          <p:nvPr>
            <p:ph type="body" sz="quarter" idx="55" hasCustomPrompt="1"/>
          </p:nvPr>
        </p:nvSpPr>
        <p:spPr>
          <a:xfrm>
            <a:off x="4309842" y="4609040"/>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tx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28" name="text goes here, one to three lines.">
            <a:extLst>
              <a:ext uri="{FF2B5EF4-FFF2-40B4-BE49-F238E27FC236}">
                <a16:creationId xmlns:a16="http://schemas.microsoft.com/office/drawing/2014/main" id="{8101986C-540E-4EDC-955B-A8AA00E4D8D7}"/>
              </a:ext>
            </a:extLst>
          </p:cNvPr>
          <p:cNvSpPr txBox="1">
            <a:spLocks noGrp="1"/>
          </p:cNvSpPr>
          <p:nvPr>
            <p:ph type="body" sz="quarter" idx="56" hasCustomPrompt="1"/>
          </p:nvPr>
        </p:nvSpPr>
        <p:spPr>
          <a:xfrm>
            <a:off x="4309842" y="4067582"/>
            <a:ext cx="3002395" cy="348813"/>
          </a:xfrm>
          <a:prstGeom prst="rect">
            <a:avLst/>
          </a:prstGeom>
        </p:spPr>
        <p:txBody>
          <a:bodyPr wrap="square" anchor="t">
            <a:spAutoFit/>
          </a:bodyPr>
          <a:lstStyle>
            <a:lvl1pPr marL="0" marR="0" indent="-216000" algn="l" defTabSz="412750" eaLnBrk="1" fontAlgn="auto" latinLnBrk="0" hangingPunct="1">
              <a:lnSpc>
                <a:spcPts val="1950"/>
              </a:lnSpc>
              <a:spcBef>
                <a:spcPts val="0"/>
              </a:spcBef>
              <a:spcAft>
                <a:spcPts val="0"/>
              </a:spcAft>
              <a:buClr>
                <a:schemeClr val="tx1"/>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tx1"/>
                </a:solidFill>
                <a:effectLst/>
                <a:uFillTx/>
                <a:latin typeface="Centra No1 Medium"/>
                <a:ea typeface="Centra No1 Medium"/>
                <a:cs typeface="Source Sans Pro"/>
                <a:sym typeface="Centra No1"/>
              </a:defRPr>
            </a:lvl1pPr>
          </a:lstStyle>
          <a:p>
            <a:r>
              <a:rPr lang="en-GB" dirty="0"/>
              <a:t>Bullet 1</a:t>
            </a:r>
          </a:p>
        </p:txBody>
      </p:sp>
      <p:sp>
        <p:nvSpPr>
          <p:cNvPr id="29" name="text goes here, one to three lines.">
            <a:extLst>
              <a:ext uri="{FF2B5EF4-FFF2-40B4-BE49-F238E27FC236}">
                <a16:creationId xmlns:a16="http://schemas.microsoft.com/office/drawing/2014/main" id="{22482652-5CA8-42EB-BAC1-4C3200D37936}"/>
              </a:ext>
            </a:extLst>
          </p:cNvPr>
          <p:cNvSpPr txBox="1">
            <a:spLocks noGrp="1"/>
          </p:cNvSpPr>
          <p:nvPr>
            <p:ph type="body" sz="quarter" idx="57" hasCustomPrompt="1"/>
          </p:nvPr>
        </p:nvSpPr>
        <p:spPr>
          <a:xfrm>
            <a:off x="8034117" y="2399304"/>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tx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30" name="text goes here, one to three lines.">
            <a:extLst>
              <a:ext uri="{FF2B5EF4-FFF2-40B4-BE49-F238E27FC236}">
                <a16:creationId xmlns:a16="http://schemas.microsoft.com/office/drawing/2014/main" id="{01F37D24-AF44-4E8B-B061-C1814D7FAAF9}"/>
              </a:ext>
            </a:extLst>
          </p:cNvPr>
          <p:cNvSpPr txBox="1">
            <a:spLocks noGrp="1"/>
          </p:cNvSpPr>
          <p:nvPr>
            <p:ph type="body" sz="quarter" idx="58" hasCustomPrompt="1"/>
          </p:nvPr>
        </p:nvSpPr>
        <p:spPr>
          <a:xfrm>
            <a:off x="8034117" y="1857846"/>
            <a:ext cx="3002395" cy="348813"/>
          </a:xfrm>
          <a:prstGeom prst="rect">
            <a:avLst/>
          </a:prstGeom>
        </p:spPr>
        <p:txBody>
          <a:bodyPr wrap="square" anchor="t">
            <a:spAutoFit/>
          </a:bodyPr>
          <a:lstStyle>
            <a:lvl1pPr marL="0" marR="0" indent="-216000" algn="l" defTabSz="412750" eaLnBrk="1" fontAlgn="auto" latinLnBrk="0" hangingPunct="1">
              <a:lnSpc>
                <a:spcPts val="1950"/>
              </a:lnSpc>
              <a:spcBef>
                <a:spcPts val="0"/>
              </a:spcBef>
              <a:spcAft>
                <a:spcPts val="0"/>
              </a:spcAft>
              <a:buClr>
                <a:schemeClr val="tx1"/>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tx1"/>
                </a:solidFill>
                <a:effectLst/>
                <a:uFillTx/>
                <a:latin typeface="Centra No1 Medium"/>
                <a:ea typeface="Centra No1 Medium"/>
                <a:cs typeface="Source Sans Pro"/>
                <a:sym typeface="Centra No1"/>
              </a:defRPr>
            </a:lvl1pPr>
          </a:lstStyle>
          <a:p>
            <a:r>
              <a:rPr lang="en-GB" dirty="0"/>
              <a:t>Bullet 1</a:t>
            </a:r>
          </a:p>
        </p:txBody>
      </p:sp>
      <p:sp>
        <p:nvSpPr>
          <p:cNvPr id="32" name="text goes here, one to three lines.">
            <a:extLst>
              <a:ext uri="{FF2B5EF4-FFF2-40B4-BE49-F238E27FC236}">
                <a16:creationId xmlns:a16="http://schemas.microsoft.com/office/drawing/2014/main" id="{0BE101E4-40D8-4AB2-B08F-6FAA4C5D4E42}"/>
              </a:ext>
            </a:extLst>
          </p:cNvPr>
          <p:cNvSpPr txBox="1">
            <a:spLocks noGrp="1"/>
          </p:cNvSpPr>
          <p:nvPr>
            <p:ph type="body" sz="quarter" idx="59" hasCustomPrompt="1"/>
          </p:nvPr>
        </p:nvSpPr>
        <p:spPr>
          <a:xfrm>
            <a:off x="8034117" y="4609040"/>
            <a:ext cx="3002395" cy="110427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tx1"/>
                </a:solidFill>
                <a:effectLst/>
                <a:uFillTx/>
                <a:latin typeface="Source Sans Pro"/>
                <a:ea typeface="Source Sans Pro"/>
                <a:cs typeface="Source Sans Pro"/>
                <a:sym typeface="Centra No1"/>
              </a:defRPr>
            </a:lvl1pPr>
          </a:lstStyle>
          <a:p>
            <a:r>
              <a:rPr lang="en-GB" dirty="0"/>
              <a:t>More text goes here, of one, two, three lines or more, more text goes here, of one, two, three lines or more, more text goes here.</a:t>
            </a:r>
          </a:p>
        </p:txBody>
      </p:sp>
      <p:sp>
        <p:nvSpPr>
          <p:cNvPr id="33" name="text goes here, one to three lines.">
            <a:extLst>
              <a:ext uri="{FF2B5EF4-FFF2-40B4-BE49-F238E27FC236}">
                <a16:creationId xmlns:a16="http://schemas.microsoft.com/office/drawing/2014/main" id="{721EFBE4-037D-48E5-A641-A8FB403DB2D4}"/>
              </a:ext>
            </a:extLst>
          </p:cNvPr>
          <p:cNvSpPr txBox="1">
            <a:spLocks noGrp="1"/>
          </p:cNvSpPr>
          <p:nvPr>
            <p:ph type="body" sz="quarter" idx="60" hasCustomPrompt="1"/>
          </p:nvPr>
        </p:nvSpPr>
        <p:spPr>
          <a:xfrm>
            <a:off x="8034117" y="4067582"/>
            <a:ext cx="3002395" cy="348813"/>
          </a:xfrm>
          <a:prstGeom prst="rect">
            <a:avLst/>
          </a:prstGeom>
        </p:spPr>
        <p:txBody>
          <a:bodyPr wrap="square" anchor="t">
            <a:spAutoFit/>
          </a:bodyPr>
          <a:lstStyle>
            <a:lvl1pPr marL="0" marR="0" indent="-216000" algn="l" defTabSz="412750" eaLnBrk="1" fontAlgn="auto" latinLnBrk="0" hangingPunct="1">
              <a:lnSpc>
                <a:spcPts val="1950"/>
              </a:lnSpc>
              <a:spcBef>
                <a:spcPts val="0"/>
              </a:spcBef>
              <a:spcAft>
                <a:spcPts val="0"/>
              </a:spcAft>
              <a:buClr>
                <a:schemeClr val="tx1"/>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tx1"/>
                </a:solidFill>
                <a:effectLst/>
                <a:uFillTx/>
                <a:latin typeface="Centra No1 Medium"/>
                <a:ea typeface="Centra No1 Medium"/>
                <a:cs typeface="Source Sans Pro"/>
                <a:sym typeface="Centra No1"/>
              </a:defRPr>
            </a:lvl1pPr>
          </a:lstStyle>
          <a:p>
            <a:r>
              <a:rPr lang="en-GB" dirty="0"/>
              <a:t>Bullet 1</a:t>
            </a:r>
          </a:p>
        </p:txBody>
      </p:sp>
      <p:sp>
        <p:nvSpPr>
          <p:cNvPr id="37" name="Footer Placeholder 4">
            <a:extLst>
              <a:ext uri="{FF2B5EF4-FFF2-40B4-BE49-F238E27FC236}">
                <a16:creationId xmlns:a16="http://schemas.microsoft.com/office/drawing/2014/main" id="{EDE8D91C-BAF4-45C7-9344-B6E1B054474A}"/>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38" name="Slide Number Placeholder 5">
            <a:extLst>
              <a:ext uri="{FF2B5EF4-FFF2-40B4-BE49-F238E27FC236}">
                <a16:creationId xmlns:a16="http://schemas.microsoft.com/office/drawing/2014/main" id="{E2199F34-2B7F-42E3-9FE1-32D3D4554D5A}"/>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pic>
        <p:nvPicPr>
          <p:cNvPr id="2" name="Kaltura_Logo_Horizontal_White_big_Kaltura_Logo_Horizontal_White.png" descr="Kaltura_Logo_Horizontal_White_big_Kaltura_Logo_Horizontal_White.png">
            <a:extLst>
              <a:ext uri="{FF2B5EF4-FFF2-40B4-BE49-F238E27FC236}">
                <a16:creationId xmlns:a16="http://schemas.microsoft.com/office/drawing/2014/main" id="{25C18D61-FAFE-46D2-8F41-7806F56AEC5C}"/>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pic>
        <p:nvPicPr>
          <p:cNvPr id="3" name="Kaltura_Logo_Horizontal_White_big_Kaltura_Logo_Horizontal_White.png" descr="Kaltura_Logo_Horizontal_White_big_Kaltura_Logo_Horizontal_White.png">
            <a:extLst>
              <a:ext uri="{FF2B5EF4-FFF2-40B4-BE49-F238E27FC236}">
                <a16:creationId xmlns:a16="http://schemas.microsoft.com/office/drawing/2014/main" id="{957E7272-C980-4362-AF8A-BAEC49CBA6C8}"/>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sp>
        <p:nvSpPr>
          <p:cNvPr id="5" name="Title 4">
            <a:extLst>
              <a:ext uri="{FF2B5EF4-FFF2-40B4-BE49-F238E27FC236}">
                <a16:creationId xmlns:a16="http://schemas.microsoft.com/office/drawing/2014/main" id="{61500CEC-0B18-4E1B-93B6-5FD7EC9076C2}"/>
              </a:ext>
            </a:extLst>
          </p:cNvPr>
          <p:cNvSpPr>
            <a:spLocks noGrp="1"/>
          </p:cNvSpPr>
          <p:nvPr>
            <p:ph type="title" hasCustomPrompt="1"/>
          </p:nvPr>
        </p:nvSpPr>
        <p:spPr/>
        <p:txBody>
          <a:bodyPr/>
          <a:lstStyle>
            <a:lvl1pPr>
              <a:defRPr>
                <a:solidFill>
                  <a:schemeClr val="tx1"/>
                </a:solidFill>
              </a:defRPr>
            </a:lvl1pPr>
          </a:lstStyle>
          <a:p>
            <a:r>
              <a:rPr lang="en-US" dirty="0"/>
              <a:t>Bullets slide with icons</a:t>
            </a:r>
          </a:p>
        </p:txBody>
      </p:sp>
    </p:spTree>
    <p:extLst>
      <p:ext uri="{BB962C8B-B14F-4D97-AF65-F5344CB8AC3E}">
        <p14:creationId xmlns:p14="http://schemas.microsoft.com/office/powerpoint/2010/main" val="496145633"/>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0_Bullets ">
    <p:bg>
      <p:bgPr>
        <a:solidFill>
          <a:schemeClr val="tx1"/>
        </a:solidFill>
        <a:effectLst/>
      </p:bgPr>
    </p:bg>
    <p:spTree>
      <p:nvGrpSpPr>
        <p:cNvPr id="1" name=""/>
        <p:cNvGrpSpPr/>
        <p:nvPr/>
      </p:nvGrpSpPr>
      <p:grpSpPr>
        <a:xfrm>
          <a:off x="0" y="0"/>
          <a:ext cx="0" cy="0"/>
          <a:chOff x="0" y="0"/>
          <a:chExt cx="0" cy="0"/>
        </a:xfrm>
      </p:grpSpPr>
      <p:sp>
        <p:nvSpPr>
          <p:cNvPr id="21" name="text goes here, one to three lines.">
            <a:extLst>
              <a:ext uri="{FF2B5EF4-FFF2-40B4-BE49-F238E27FC236}">
                <a16:creationId xmlns:a16="http://schemas.microsoft.com/office/drawing/2014/main" id="{BAA7570B-CB63-4371-83AE-333CFD595827}"/>
              </a:ext>
            </a:extLst>
          </p:cNvPr>
          <p:cNvSpPr txBox="1">
            <a:spLocks noGrp="1"/>
          </p:cNvSpPr>
          <p:nvPr>
            <p:ph type="body" sz="quarter" idx="50" hasCustomPrompt="1"/>
          </p:nvPr>
        </p:nvSpPr>
        <p:spPr>
          <a:xfrm>
            <a:off x="444244" y="1885839"/>
            <a:ext cx="3002395" cy="348813"/>
          </a:xfrm>
          <a:prstGeom prst="rect">
            <a:avLst/>
          </a:prstGeom>
        </p:spPr>
        <p:txBody>
          <a:bodyPr wrap="square" anchor="t">
            <a:spAutoFit/>
          </a:bodyPr>
          <a:lstStyle>
            <a:lvl1pPr marL="0" marR="0" indent="-216000" algn="l" defTabSz="412750" eaLnBrk="1" fontAlgn="auto" latinLnBrk="0" hangingPunct="1">
              <a:lnSpc>
                <a:spcPts val="1950"/>
              </a:lnSpc>
              <a:spcBef>
                <a:spcPts val="0"/>
              </a:spcBef>
              <a:spcAft>
                <a:spcPts val="0"/>
              </a:spcAft>
              <a:buClr>
                <a:schemeClr val="tx1"/>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bg1"/>
                </a:solidFill>
                <a:effectLst/>
                <a:uFillTx/>
                <a:latin typeface="Centra No1 Medium"/>
                <a:ea typeface="Centra No1 Medium"/>
                <a:cs typeface="Source Sans Pro"/>
                <a:sym typeface="Centra No1"/>
              </a:defRPr>
            </a:lvl1pPr>
          </a:lstStyle>
          <a:p>
            <a:r>
              <a:rPr lang="en-GB" dirty="0"/>
              <a:t>Bullet 1</a:t>
            </a:r>
          </a:p>
        </p:txBody>
      </p:sp>
      <p:sp>
        <p:nvSpPr>
          <p:cNvPr id="35" name="text goes here, one to three lines.">
            <a:extLst>
              <a:ext uri="{FF2B5EF4-FFF2-40B4-BE49-F238E27FC236}">
                <a16:creationId xmlns:a16="http://schemas.microsoft.com/office/drawing/2014/main" id="{37726D35-79B0-4C3F-B75D-6C63B13174D8}"/>
              </a:ext>
            </a:extLst>
          </p:cNvPr>
          <p:cNvSpPr txBox="1">
            <a:spLocks noGrp="1"/>
          </p:cNvSpPr>
          <p:nvPr>
            <p:ph type="body" sz="quarter" idx="52" hasCustomPrompt="1"/>
          </p:nvPr>
        </p:nvSpPr>
        <p:spPr>
          <a:xfrm>
            <a:off x="768310" y="2399920"/>
            <a:ext cx="3002395" cy="1360757"/>
          </a:xfrm>
          <a:prstGeom prst="rect">
            <a:avLst/>
          </a:prstGeom>
        </p:spPr>
        <p:txBody>
          <a:bodyPr wrap="square" anchor="t">
            <a:spAutoFit/>
          </a:bodyPr>
          <a:lstStyle>
            <a:lvl1pPr marL="285750" marR="0" indent="-216000" algn="l" defTabSz="412750" eaLnBrk="1" fontAlgn="auto" latinLnBrk="0" hangingPunct="1">
              <a:lnSpc>
                <a:spcPts val="1950"/>
              </a:lnSpc>
              <a:spcBef>
                <a:spcPts val="0"/>
              </a:spcBef>
              <a:spcAft>
                <a:spcPts val="0"/>
              </a:spcAft>
              <a:buClr>
                <a:schemeClr val="bg2"/>
              </a:buClr>
              <a:buSzTx/>
              <a:buFont typeface="Source Sans Pro" panose="020B0503030403020204" pitchFamily="34" charset="0"/>
              <a:buChar char="-"/>
              <a:tabLst>
                <a:tab pos="447675" algn="l"/>
              </a:tabLst>
              <a:defRPr kumimoji="0" lang="en-GB" sz="1500" b="0" i="0" u="none" strike="noStrike" cap="none" spc="0" normalizeH="0" baseline="0" dirty="0" smtClean="0">
                <a:ln>
                  <a:noFill/>
                </a:ln>
                <a:solidFill>
                  <a:schemeClr val="bg1"/>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vl2pPr marL="635000" indent="-457200">
              <a:defRPr sz="1500">
                <a:solidFill>
                  <a:schemeClr val="bg2"/>
                </a:solidFill>
                <a:latin typeface="Source Sans Pro" panose="020B0503030403020204" pitchFamily="34" charset="0"/>
                <a:ea typeface="Source Sans Pro" panose="020B0503030403020204" pitchFamily="34" charset="0"/>
              </a:defRPr>
            </a:lvl2pPr>
          </a:lstStyle>
          <a:p>
            <a:r>
              <a:rPr lang="en-GB" dirty="0"/>
              <a:t>More text goes here, More text goes here, More text goes here, More text goes here, More text goes here, More text goes here</a:t>
            </a:r>
          </a:p>
          <a:p>
            <a:endParaRPr lang="en-GB" dirty="0"/>
          </a:p>
        </p:txBody>
      </p:sp>
      <p:sp>
        <p:nvSpPr>
          <p:cNvPr id="36" name="text goes here, one to three lines.">
            <a:extLst>
              <a:ext uri="{FF2B5EF4-FFF2-40B4-BE49-F238E27FC236}">
                <a16:creationId xmlns:a16="http://schemas.microsoft.com/office/drawing/2014/main" id="{32F280BE-665F-49EF-8039-BE35E71D2B03}"/>
              </a:ext>
            </a:extLst>
          </p:cNvPr>
          <p:cNvSpPr txBox="1">
            <a:spLocks noGrp="1"/>
          </p:cNvSpPr>
          <p:nvPr>
            <p:ph type="body" sz="quarter" idx="53" hasCustomPrompt="1"/>
          </p:nvPr>
        </p:nvSpPr>
        <p:spPr>
          <a:xfrm>
            <a:off x="1093442" y="3638252"/>
            <a:ext cx="2714588" cy="2643159"/>
          </a:xfrm>
          <a:prstGeom prst="rect">
            <a:avLst/>
          </a:prstGeom>
        </p:spPr>
        <p:txBody>
          <a:bodyPr wrap="square" anchor="t">
            <a:spAutoFit/>
          </a:bodyPr>
          <a:lstStyle>
            <a:lvl1pPr marL="285750" marR="0" indent="-216000" algn="l" defTabSz="412750" eaLnBrk="1" fontAlgn="auto" latinLnBrk="0" hangingPunct="1">
              <a:lnSpc>
                <a:spcPts val="1950"/>
              </a:lnSpc>
              <a:spcBef>
                <a:spcPts val="0"/>
              </a:spcBef>
              <a:spcAft>
                <a:spcPts val="0"/>
              </a:spcAft>
              <a:buClr>
                <a:schemeClr val="bg2"/>
              </a:buClr>
              <a:buSzTx/>
              <a:buFont typeface="Source Sans Pro" panose="020B0503030403020204" pitchFamily="34" charset="0"/>
              <a:buChar char="-"/>
              <a:tabLst>
                <a:tab pos="447675" algn="l"/>
              </a:tabLst>
              <a:defRPr kumimoji="0" lang="en-GB" sz="1500" b="0" i="0" u="none" strike="noStrike" cap="none" spc="0" normalizeH="0" baseline="0" dirty="0" smtClean="0">
                <a:ln>
                  <a:noFill/>
                </a:ln>
                <a:solidFill>
                  <a:schemeClr val="bg1"/>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vl2pPr marL="635000" indent="-457200">
              <a:defRPr sz="1500">
                <a:solidFill>
                  <a:schemeClr val="bg2"/>
                </a:solidFill>
                <a:latin typeface="Source Sans Pro" panose="020B0503030403020204" pitchFamily="34" charset="0"/>
                <a:ea typeface="Source Sans Pro" panose="020B0503030403020204" pitchFamily="34" charset="0"/>
              </a:defRPr>
            </a:lvl2pPr>
          </a:lstStyle>
          <a:p>
            <a:r>
              <a:rPr lang="en-GB" dirty="0"/>
              <a:t>More text goes here, More text goes here, More text goes here, More text goes here, More text goes here</a:t>
            </a:r>
          </a:p>
          <a:p>
            <a:endParaRPr lang="en-GB" dirty="0"/>
          </a:p>
          <a:p>
            <a:pPr marL="285750" marR="0" lvl="0" indent="-216000" algn="l" defTabSz="412750" eaLnBrk="1" fontAlgn="auto" latinLnBrk="0" hangingPunct="1">
              <a:lnSpc>
                <a:spcPts val="1950"/>
              </a:lnSpc>
              <a:spcBef>
                <a:spcPts val="0"/>
              </a:spcBef>
              <a:spcAft>
                <a:spcPts val="0"/>
              </a:spcAft>
              <a:buClr>
                <a:schemeClr val="bg2"/>
              </a:buClr>
              <a:buSzTx/>
              <a:buFont typeface="Source Sans Pro" panose="020B0503030403020204" pitchFamily="34" charset="0"/>
              <a:buChar char="-"/>
              <a:tabLst>
                <a:tab pos="447675" algn="l"/>
              </a:tabLst>
              <a:defRPr/>
            </a:pPr>
            <a:r>
              <a:rPr lang="en-GB" dirty="0"/>
              <a:t>More text goes here, More text goes here, More text goes here, More text goes here, More text goes here</a:t>
            </a:r>
          </a:p>
          <a:p>
            <a:endParaRPr lang="en-GB" dirty="0"/>
          </a:p>
        </p:txBody>
      </p:sp>
      <p:sp>
        <p:nvSpPr>
          <p:cNvPr id="40" name="text goes here, one to three lines.">
            <a:extLst>
              <a:ext uri="{FF2B5EF4-FFF2-40B4-BE49-F238E27FC236}">
                <a16:creationId xmlns:a16="http://schemas.microsoft.com/office/drawing/2014/main" id="{CE1C0AE7-5CCD-4A2E-9FF2-804D6B87B1CC}"/>
              </a:ext>
            </a:extLst>
          </p:cNvPr>
          <p:cNvSpPr txBox="1">
            <a:spLocks noGrp="1"/>
          </p:cNvSpPr>
          <p:nvPr>
            <p:ph type="body" sz="quarter" idx="54" hasCustomPrompt="1"/>
          </p:nvPr>
        </p:nvSpPr>
        <p:spPr>
          <a:xfrm>
            <a:off x="4078575" y="1875386"/>
            <a:ext cx="3002395" cy="348813"/>
          </a:xfrm>
          <a:prstGeom prst="rect">
            <a:avLst/>
          </a:prstGeom>
        </p:spPr>
        <p:txBody>
          <a:bodyPr wrap="square" anchor="t">
            <a:spAutoFit/>
          </a:bodyPr>
          <a:lstStyle>
            <a:lvl1pPr marL="0" marR="0" indent="-216000" algn="l" defTabSz="412750" eaLnBrk="1" fontAlgn="auto" latinLnBrk="0" hangingPunct="1">
              <a:lnSpc>
                <a:spcPts val="1950"/>
              </a:lnSpc>
              <a:spcBef>
                <a:spcPts val="0"/>
              </a:spcBef>
              <a:spcAft>
                <a:spcPts val="0"/>
              </a:spcAft>
              <a:buClr>
                <a:schemeClr val="tx1"/>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bg1"/>
                </a:solidFill>
                <a:effectLst/>
                <a:uFillTx/>
                <a:latin typeface="Centra No1 Medium"/>
                <a:ea typeface="Centra No1 Medium"/>
                <a:cs typeface="Source Sans Pro"/>
                <a:sym typeface="Centra No1"/>
              </a:defRPr>
            </a:lvl1pPr>
          </a:lstStyle>
          <a:p>
            <a:r>
              <a:rPr lang="en-GB" dirty="0"/>
              <a:t>Bullet 1</a:t>
            </a:r>
          </a:p>
        </p:txBody>
      </p:sp>
      <p:sp>
        <p:nvSpPr>
          <p:cNvPr id="41" name="text goes here, one to three lines.">
            <a:extLst>
              <a:ext uri="{FF2B5EF4-FFF2-40B4-BE49-F238E27FC236}">
                <a16:creationId xmlns:a16="http://schemas.microsoft.com/office/drawing/2014/main" id="{E17FB8DD-C1A1-4BE2-AEF1-B1EBE2DDF0B1}"/>
              </a:ext>
            </a:extLst>
          </p:cNvPr>
          <p:cNvSpPr txBox="1">
            <a:spLocks noGrp="1"/>
          </p:cNvSpPr>
          <p:nvPr>
            <p:ph type="body" sz="quarter" idx="55" hasCustomPrompt="1"/>
          </p:nvPr>
        </p:nvSpPr>
        <p:spPr>
          <a:xfrm>
            <a:off x="4402641" y="2389467"/>
            <a:ext cx="3002395" cy="1360757"/>
          </a:xfrm>
          <a:prstGeom prst="rect">
            <a:avLst/>
          </a:prstGeom>
        </p:spPr>
        <p:txBody>
          <a:bodyPr wrap="square" anchor="t">
            <a:spAutoFit/>
          </a:bodyPr>
          <a:lstStyle>
            <a:lvl1pPr marL="285750" marR="0" indent="-216000" algn="l" defTabSz="412750" eaLnBrk="1" fontAlgn="auto" latinLnBrk="0" hangingPunct="1">
              <a:lnSpc>
                <a:spcPts val="1950"/>
              </a:lnSpc>
              <a:spcBef>
                <a:spcPts val="0"/>
              </a:spcBef>
              <a:spcAft>
                <a:spcPts val="0"/>
              </a:spcAft>
              <a:buClr>
                <a:schemeClr val="bg2"/>
              </a:buClr>
              <a:buSzTx/>
              <a:buFont typeface="Source Sans Pro" panose="020B0503030403020204" pitchFamily="34" charset="0"/>
              <a:buChar char="-"/>
              <a:tabLst>
                <a:tab pos="447675" algn="l"/>
              </a:tabLst>
              <a:defRPr kumimoji="0" lang="en-GB" sz="1500" b="0" i="0" u="none" strike="noStrike" cap="none" spc="0" normalizeH="0" baseline="0" dirty="0" smtClean="0">
                <a:ln>
                  <a:noFill/>
                </a:ln>
                <a:solidFill>
                  <a:schemeClr val="bg1"/>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vl2pPr marL="635000" indent="-457200">
              <a:defRPr sz="1500">
                <a:solidFill>
                  <a:schemeClr val="bg2"/>
                </a:solidFill>
                <a:latin typeface="Source Sans Pro" panose="020B0503030403020204" pitchFamily="34" charset="0"/>
                <a:ea typeface="Source Sans Pro" panose="020B0503030403020204" pitchFamily="34" charset="0"/>
              </a:defRPr>
            </a:lvl2pPr>
          </a:lstStyle>
          <a:p>
            <a:r>
              <a:rPr lang="en-GB" dirty="0"/>
              <a:t>More text goes here, More text goes here, More text goes here, More text goes here, More text goes here, More text goes here</a:t>
            </a:r>
          </a:p>
          <a:p>
            <a:endParaRPr lang="en-GB" dirty="0"/>
          </a:p>
        </p:txBody>
      </p:sp>
      <p:sp>
        <p:nvSpPr>
          <p:cNvPr id="42" name="text goes here, one to three lines.">
            <a:extLst>
              <a:ext uri="{FF2B5EF4-FFF2-40B4-BE49-F238E27FC236}">
                <a16:creationId xmlns:a16="http://schemas.microsoft.com/office/drawing/2014/main" id="{1048E974-AFD3-45EF-B9DA-0E115AF6D9C4}"/>
              </a:ext>
            </a:extLst>
          </p:cNvPr>
          <p:cNvSpPr txBox="1">
            <a:spLocks noGrp="1"/>
          </p:cNvSpPr>
          <p:nvPr>
            <p:ph type="body" sz="quarter" idx="56" hasCustomPrompt="1"/>
          </p:nvPr>
        </p:nvSpPr>
        <p:spPr>
          <a:xfrm>
            <a:off x="4727773" y="3627799"/>
            <a:ext cx="2714588" cy="2643159"/>
          </a:xfrm>
          <a:prstGeom prst="rect">
            <a:avLst/>
          </a:prstGeom>
        </p:spPr>
        <p:txBody>
          <a:bodyPr wrap="square" anchor="t">
            <a:spAutoFit/>
          </a:bodyPr>
          <a:lstStyle>
            <a:lvl1pPr marL="285750" marR="0" indent="-216000" algn="l" defTabSz="412750" eaLnBrk="1" fontAlgn="auto" latinLnBrk="0" hangingPunct="1">
              <a:lnSpc>
                <a:spcPts val="1950"/>
              </a:lnSpc>
              <a:spcBef>
                <a:spcPts val="0"/>
              </a:spcBef>
              <a:spcAft>
                <a:spcPts val="0"/>
              </a:spcAft>
              <a:buClr>
                <a:schemeClr val="bg2"/>
              </a:buClr>
              <a:buSzTx/>
              <a:buFont typeface="Source Sans Pro" panose="020B0503030403020204" pitchFamily="34" charset="0"/>
              <a:buChar char="-"/>
              <a:tabLst>
                <a:tab pos="447675" algn="l"/>
              </a:tabLst>
              <a:defRPr kumimoji="0" lang="en-GB" sz="1500" b="0" i="0" u="none" strike="noStrike" cap="none" spc="0" normalizeH="0" baseline="0" dirty="0" smtClean="0">
                <a:ln>
                  <a:noFill/>
                </a:ln>
                <a:solidFill>
                  <a:schemeClr val="bg1"/>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vl2pPr marL="635000" indent="-457200">
              <a:defRPr sz="1500">
                <a:solidFill>
                  <a:schemeClr val="bg2"/>
                </a:solidFill>
                <a:latin typeface="Source Sans Pro" panose="020B0503030403020204" pitchFamily="34" charset="0"/>
                <a:ea typeface="Source Sans Pro" panose="020B0503030403020204" pitchFamily="34" charset="0"/>
              </a:defRPr>
            </a:lvl2pPr>
          </a:lstStyle>
          <a:p>
            <a:r>
              <a:rPr lang="en-GB" dirty="0"/>
              <a:t>More text goes here, More text goes here, More text goes here, More text goes here, More text goes here</a:t>
            </a:r>
          </a:p>
          <a:p>
            <a:endParaRPr lang="en-GB" dirty="0"/>
          </a:p>
          <a:p>
            <a:pPr marL="285750" marR="0" lvl="0" indent="-216000" algn="l" defTabSz="412750" eaLnBrk="1" fontAlgn="auto" latinLnBrk="0" hangingPunct="1">
              <a:lnSpc>
                <a:spcPts val="1950"/>
              </a:lnSpc>
              <a:spcBef>
                <a:spcPts val="0"/>
              </a:spcBef>
              <a:spcAft>
                <a:spcPts val="0"/>
              </a:spcAft>
              <a:buClr>
                <a:schemeClr val="bg2"/>
              </a:buClr>
              <a:buSzTx/>
              <a:buFont typeface="Source Sans Pro" panose="020B0503030403020204" pitchFamily="34" charset="0"/>
              <a:buChar char="-"/>
              <a:tabLst>
                <a:tab pos="447675" algn="l"/>
              </a:tabLst>
              <a:defRPr/>
            </a:pPr>
            <a:r>
              <a:rPr lang="en-GB" dirty="0"/>
              <a:t>More text goes here, More text goes here, More text goes here, More text goes here, More text goes here</a:t>
            </a:r>
          </a:p>
          <a:p>
            <a:endParaRPr lang="en-GB" dirty="0"/>
          </a:p>
        </p:txBody>
      </p:sp>
      <p:sp>
        <p:nvSpPr>
          <p:cNvPr id="43" name="text goes here, one to three lines.">
            <a:extLst>
              <a:ext uri="{FF2B5EF4-FFF2-40B4-BE49-F238E27FC236}">
                <a16:creationId xmlns:a16="http://schemas.microsoft.com/office/drawing/2014/main" id="{ACFE6E61-AD73-434A-8EFB-4BE2F32E6AB8}"/>
              </a:ext>
            </a:extLst>
          </p:cNvPr>
          <p:cNvSpPr txBox="1">
            <a:spLocks noGrp="1"/>
          </p:cNvSpPr>
          <p:nvPr>
            <p:ph type="body" sz="quarter" idx="57" hasCustomPrompt="1"/>
          </p:nvPr>
        </p:nvSpPr>
        <p:spPr>
          <a:xfrm>
            <a:off x="7638260" y="1864933"/>
            <a:ext cx="3002395" cy="348813"/>
          </a:xfrm>
          <a:prstGeom prst="rect">
            <a:avLst/>
          </a:prstGeom>
        </p:spPr>
        <p:txBody>
          <a:bodyPr wrap="square" anchor="t">
            <a:spAutoFit/>
          </a:bodyPr>
          <a:lstStyle>
            <a:lvl1pPr marL="0" marR="0" indent="-216000" algn="l" defTabSz="412750" eaLnBrk="1" fontAlgn="auto" latinLnBrk="0" hangingPunct="1">
              <a:lnSpc>
                <a:spcPts val="1950"/>
              </a:lnSpc>
              <a:spcBef>
                <a:spcPts val="0"/>
              </a:spcBef>
              <a:spcAft>
                <a:spcPts val="0"/>
              </a:spcAft>
              <a:buClr>
                <a:schemeClr val="tx1"/>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bg1"/>
                </a:solidFill>
                <a:effectLst/>
                <a:uFillTx/>
                <a:latin typeface="Centra No1 Medium"/>
                <a:ea typeface="Centra No1 Medium"/>
                <a:cs typeface="Source Sans Pro"/>
                <a:sym typeface="Centra No1"/>
              </a:defRPr>
            </a:lvl1pPr>
          </a:lstStyle>
          <a:p>
            <a:r>
              <a:rPr lang="en-GB" dirty="0"/>
              <a:t>Bullet 1</a:t>
            </a:r>
          </a:p>
        </p:txBody>
      </p:sp>
      <p:sp>
        <p:nvSpPr>
          <p:cNvPr id="44" name="text goes here, one to three lines.">
            <a:extLst>
              <a:ext uri="{FF2B5EF4-FFF2-40B4-BE49-F238E27FC236}">
                <a16:creationId xmlns:a16="http://schemas.microsoft.com/office/drawing/2014/main" id="{1D417211-11A8-4C99-8889-6A70093A156C}"/>
              </a:ext>
            </a:extLst>
          </p:cNvPr>
          <p:cNvSpPr txBox="1">
            <a:spLocks noGrp="1"/>
          </p:cNvSpPr>
          <p:nvPr>
            <p:ph type="body" sz="quarter" idx="58" hasCustomPrompt="1"/>
          </p:nvPr>
        </p:nvSpPr>
        <p:spPr>
          <a:xfrm>
            <a:off x="7962326" y="2379014"/>
            <a:ext cx="3002395" cy="1360757"/>
          </a:xfrm>
          <a:prstGeom prst="rect">
            <a:avLst/>
          </a:prstGeom>
        </p:spPr>
        <p:txBody>
          <a:bodyPr wrap="square" anchor="t">
            <a:spAutoFit/>
          </a:bodyPr>
          <a:lstStyle>
            <a:lvl1pPr marL="285750" marR="0" indent="-216000" algn="l" defTabSz="412750" eaLnBrk="1" fontAlgn="auto" latinLnBrk="0" hangingPunct="1">
              <a:lnSpc>
                <a:spcPts val="1950"/>
              </a:lnSpc>
              <a:spcBef>
                <a:spcPts val="0"/>
              </a:spcBef>
              <a:spcAft>
                <a:spcPts val="0"/>
              </a:spcAft>
              <a:buClr>
                <a:schemeClr val="bg2"/>
              </a:buClr>
              <a:buSzTx/>
              <a:buFont typeface="Source Sans Pro" panose="020B0503030403020204" pitchFamily="34" charset="0"/>
              <a:buChar char="-"/>
              <a:tabLst>
                <a:tab pos="447675" algn="l"/>
              </a:tabLst>
              <a:defRPr kumimoji="0" lang="en-GB" sz="1500" b="0" i="0" u="none" strike="noStrike" cap="none" spc="0" normalizeH="0" baseline="0" dirty="0" smtClean="0">
                <a:ln>
                  <a:noFill/>
                </a:ln>
                <a:solidFill>
                  <a:schemeClr val="bg1"/>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vl2pPr marL="635000" indent="-457200">
              <a:defRPr sz="1500">
                <a:solidFill>
                  <a:schemeClr val="bg2"/>
                </a:solidFill>
                <a:latin typeface="Source Sans Pro" panose="020B0503030403020204" pitchFamily="34" charset="0"/>
                <a:ea typeface="Source Sans Pro" panose="020B0503030403020204" pitchFamily="34" charset="0"/>
              </a:defRPr>
            </a:lvl2pPr>
          </a:lstStyle>
          <a:p>
            <a:r>
              <a:rPr lang="en-GB" dirty="0"/>
              <a:t>More text goes here, More text goes here, More text goes here, More text goes here, More text goes here, More text goes here</a:t>
            </a:r>
          </a:p>
          <a:p>
            <a:endParaRPr lang="en-GB" dirty="0"/>
          </a:p>
        </p:txBody>
      </p:sp>
      <p:sp>
        <p:nvSpPr>
          <p:cNvPr id="45" name="text goes here, one to three lines.">
            <a:extLst>
              <a:ext uri="{FF2B5EF4-FFF2-40B4-BE49-F238E27FC236}">
                <a16:creationId xmlns:a16="http://schemas.microsoft.com/office/drawing/2014/main" id="{0174EB67-34A8-48EC-A416-25231E5A67E8}"/>
              </a:ext>
            </a:extLst>
          </p:cNvPr>
          <p:cNvSpPr txBox="1">
            <a:spLocks noGrp="1"/>
          </p:cNvSpPr>
          <p:nvPr>
            <p:ph type="body" sz="quarter" idx="59" hasCustomPrompt="1"/>
          </p:nvPr>
        </p:nvSpPr>
        <p:spPr>
          <a:xfrm>
            <a:off x="8287458" y="3617346"/>
            <a:ext cx="2714588" cy="2643159"/>
          </a:xfrm>
          <a:prstGeom prst="rect">
            <a:avLst/>
          </a:prstGeom>
        </p:spPr>
        <p:txBody>
          <a:bodyPr wrap="square" anchor="t">
            <a:spAutoFit/>
          </a:bodyPr>
          <a:lstStyle>
            <a:lvl1pPr marL="285750" marR="0" indent="-216000" algn="l" defTabSz="412750" eaLnBrk="1" fontAlgn="auto" latinLnBrk="0" hangingPunct="1">
              <a:lnSpc>
                <a:spcPts val="1950"/>
              </a:lnSpc>
              <a:spcBef>
                <a:spcPts val="0"/>
              </a:spcBef>
              <a:spcAft>
                <a:spcPts val="0"/>
              </a:spcAft>
              <a:buClr>
                <a:schemeClr val="bg2"/>
              </a:buClr>
              <a:buSzTx/>
              <a:buFont typeface="Source Sans Pro" panose="020B0503030403020204" pitchFamily="34" charset="0"/>
              <a:buChar char="-"/>
              <a:tabLst>
                <a:tab pos="447675" algn="l"/>
              </a:tabLst>
              <a:defRPr kumimoji="0" lang="en-GB" sz="1500" b="0" i="0" u="none" strike="noStrike" cap="none" spc="0" normalizeH="0" baseline="0" dirty="0" smtClean="0">
                <a:ln>
                  <a:noFill/>
                </a:ln>
                <a:solidFill>
                  <a:schemeClr val="bg1"/>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vl2pPr marL="635000" indent="-457200">
              <a:defRPr sz="1500">
                <a:solidFill>
                  <a:schemeClr val="bg2"/>
                </a:solidFill>
                <a:latin typeface="Source Sans Pro" panose="020B0503030403020204" pitchFamily="34" charset="0"/>
                <a:ea typeface="Source Sans Pro" panose="020B0503030403020204" pitchFamily="34" charset="0"/>
              </a:defRPr>
            </a:lvl2pPr>
          </a:lstStyle>
          <a:p>
            <a:r>
              <a:rPr lang="en-GB" dirty="0"/>
              <a:t>More text goes here, More text goes here, More text goes here, More text goes here, More text goes here</a:t>
            </a:r>
          </a:p>
          <a:p>
            <a:endParaRPr lang="en-GB" dirty="0"/>
          </a:p>
          <a:p>
            <a:pPr marL="285750" marR="0" lvl="0" indent="-216000" algn="l" defTabSz="412750" eaLnBrk="1" fontAlgn="auto" latinLnBrk="0" hangingPunct="1">
              <a:lnSpc>
                <a:spcPts val="1950"/>
              </a:lnSpc>
              <a:spcBef>
                <a:spcPts val="0"/>
              </a:spcBef>
              <a:spcAft>
                <a:spcPts val="0"/>
              </a:spcAft>
              <a:buClr>
                <a:schemeClr val="bg2"/>
              </a:buClr>
              <a:buSzTx/>
              <a:buFont typeface="Source Sans Pro" panose="020B0503030403020204" pitchFamily="34" charset="0"/>
              <a:buChar char="-"/>
              <a:tabLst>
                <a:tab pos="447675" algn="l"/>
              </a:tabLst>
              <a:defRPr/>
            </a:pPr>
            <a:r>
              <a:rPr lang="en-GB" dirty="0"/>
              <a:t>More text goes here, More text goes here, More text goes here, More text goes here, More text goes here</a:t>
            </a:r>
          </a:p>
          <a:p>
            <a:endParaRPr lang="en-GB" dirty="0"/>
          </a:p>
        </p:txBody>
      </p:sp>
      <p:sp>
        <p:nvSpPr>
          <p:cNvPr id="46" name="Footer Placeholder 4">
            <a:extLst>
              <a:ext uri="{FF2B5EF4-FFF2-40B4-BE49-F238E27FC236}">
                <a16:creationId xmlns:a16="http://schemas.microsoft.com/office/drawing/2014/main" id="{097A3A8B-07DB-4BA5-95FA-FDBC8E837697}"/>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47" name="Slide Number Placeholder 5">
            <a:extLst>
              <a:ext uri="{FF2B5EF4-FFF2-40B4-BE49-F238E27FC236}">
                <a16:creationId xmlns:a16="http://schemas.microsoft.com/office/drawing/2014/main" id="{B3387B13-4662-4339-B157-618D26D66E0E}"/>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pic>
        <p:nvPicPr>
          <p:cNvPr id="48" name="Kaltura_Logo_Horizontal_ColorSun_BlackText_big.png" descr="Kaltura_Logo_Horizontal_ColorSun_BlackText_big.png">
            <a:extLst>
              <a:ext uri="{FF2B5EF4-FFF2-40B4-BE49-F238E27FC236}">
                <a16:creationId xmlns:a16="http://schemas.microsoft.com/office/drawing/2014/main" id="{306408D6-4F76-4F89-8BFB-966615344123}"/>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sp>
        <p:nvSpPr>
          <p:cNvPr id="2" name="Title 1">
            <a:extLst>
              <a:ext uri="{FF2B5EF4-FFF2-40B4-BE49-F238E27FC236}">
                <a16:creationId xmlns:a16="http://schemas.microsoft.com/office/drawing/2014/main" id="{A7B20557-07F4-48F3-8EF3-AB81AA06FC40}"/>
              </a:ext>
            </a:extLst>
          </p:cNvPr>
          <p:cNvSpPr>
            <a:spLocks noGrp="1"/>
          </p:cNvSpPr>
          <p:nvPr>
            <p:ph type="title" hasCustomPrompt="1"/>
          </p:nvPr>
        </p:nvSpPr>
        <p:spPr/>
        <p:txBody>
          <a:bodyPr/>
          <a:lstStyle/>
          <a:p>
            <a:r>
              <a:rPr lang="en-US" dirty="0"/>
              <a:t>Bullets slide with icons</a:t>
            </a:r>
          </a:p>
        </p:txBody>
      </p:sp>
    </p:spTree>
    <p:extLst>
      <p:ext uri="{BB962C8B-B14F-4D97-AF65-F5344CB8AC3E}">
        <p14:creationId xmlns:p14="http://schemas.microsoft.com/office/powerpoint/2010/main" val="3292704850"/>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9_Bullets ">
    <p:bg>
      <p:bgPr>
        <a:solidFill>
          <a:schemeClr val="tx1"/>
        </a:solidFill>
        <a:effectLst/>
      </p:bgPr>
    </p:bg>
    <p:spTree>
      <p:nvGrpSpPr>
        <p:cNvPr id="1" name=""/>
        <p:cNvGrpSpPr/>
        <p:nvPr/>
      </p:nvGrpSpPr>
      <p:grpSpPr>
        <a:xfrm>
          <a:off x="0" y="0"/>
          <a:ext cx="0" cy="0"/>
          <a:chOff x="0" y="0"/>
          <a:chExt cx="0" cy="0"/>
        </a:xfrm>
      </p:grpSpPr>
      <p:sp>
        <p:nvSpPr>
          <p:cNvPr id="26" name="Rectangle">
            <a:extLst>
              <a:ext uri="{FF2B5EF4-FFF2-40B4-BE49-F238E27FC236}">
                <a16:creationId xmlns:a16="http://schemas.microsoft.com/office/drawing/2014/main" id="{CE388BDC-26A2-43BF-89FC-9D881ED1C96B}"/>
              </a:ext>
            </a:extLst>
          </p:cNvPr>
          <p:cNvSpPr/>
          <p:nvPr/>
        </p:nvSpPr>
        <p:spPr>
          <a:xfrm>
            <a:off x="0" y="-12700"/>
            <a:ext cx="2969618" cy="6883400"/>
          </a:xfrm>
          <a:prstGeom prst="rect">
            <a:avLst/>
          </a:prstGeom>
          <a:solidFill>
            <a:schemeClr val="bg2"/>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solidFill>
                <a:schemeClr val="tx1"/>
              </a:solidFill>
              <a:latin typeface="Helvetica Neue Medium"/>
              <a:sym typeface="Helvetica Neue Medium"/>
            </a:endParaRPr>
          </a:p>
        </p:txBody>
      </p:sp>
      <p:pic>
        <p:nvPicPr>
          <p:cNvPr id="31" name="Kaltura_Logo_Horizontal_ColorSun_BlackText_big.png" descr="Kaltura_Logo_Horizontal_ColorSun_BlackText_big.png">
            <a:extLst>
              <a:ext uri="{FF2B5EF4-FFF2-40B4-BE49-F238E27FC236}">
                <a16:creationId xmlns:a16="http://schemas.microsoft.com/office/drawing/2014/main" id="{BB20D665-447F-46C8-8279-5521DDACDCB9}"/>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sp>
        <p:nvSpPr>
          <p:cNvPr id="75" name="text goes here, one to three lines.">
            <a:extLst>
              <a:ext uri="{FF2B5EF4-FFF2-40B4-BE49-F238E27FC236}">
                <a16:creationId xmlns:a16="http://schemas.microsoft.com/office/drawing/2014/main" id="{0C5D3379-1FE5-4C2F-B3DD-E231AF3C98CA}"/>
              </a:ext>
            </a:extLst>
          </p:cNvPr>
          <p:cNvSpPr txBox="1">
            <a:spLocks noGrp="1"/>
          </p:cNvSpPr>
          <p:nvPr>
            <p:ph type="body" sz="quarter" idx="41" hasCustomPrompt="1"/>
          </p:nvPr>
        </p:nvSpPr>
        <p:spPr>
          <a:xfrm>
            <a:off x="528748" y="4811717"/>
            <a:ext cx="2116612" cy="136075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tx1"/>
                </a:solidFill>
                <a:effectLst/>
                <a:uFillTx/>
                <a:latin typeface="Source Sans Pro"/>
                <a:ea typeface="Source Sans Pro"/>
                <a:cs typeface="Source Sans Pro"/>
                <a:sym typeface="Centra No1"/>
              </a:defRPr>
            </a:lvl1pPr>
          </a:lstStyle>
          <a:p>
            <a:r>
              <a:rPr lang="en-GB" dirty="0"/>
              <a:t>You can add more text here if you need, or you can erase this. Change the text color according to the background. </a:t>
            </a:r>
          </a:p>
        </p:txBody>
      </p:sp>
      <p:sp>
        <p:nvSpPr>
          <p:cNvPr id="77" name="Footer Placeholder 4">
            <a:extLst>
              <a:ext uri="{FF2B5EF4-FFF2-40B4-BE49-F238E27FC236}">
                <a16:creationId xmlns:a16="http://schemas.microsoft.com/office/drawing/2014/main" id="{C1768FEC-5F90-4C71-A460-C803E67D7E6C}"/>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78" name="Slide Number Placeholder 5">
            <a:extLst>
              <a:ext uri="{FF2B5EF4-FFF2-40B4-BE49-F238E27FC236}">
                <a16:creationId xmlns:a16="http://schemas.microsoft.com/office/drawing/2014/main" id="{62855D53-40A7-4DA1-9F2E-0D736499C89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22" name="text goes here, one to three lines.">
            <a:extLst>
              <a:ext uri="{FF2B5EF4-FFF2-40B4-BE49-F238E27FC236}">
                <a16:creationId xmlns:a16="http://schemas.microsoft.com/office/drawing/2014/main" id="{7271EB9B-9831-4A9F-AB52-2F2475A9A7FA}"/>
              </a:ext>
            </a:extLst>
          </p:cNvPr>
          <p:cNvSpPr txBox="1">
            <a:spLocks noGrp="1"/>
          </p:cNvSpPr>
          <p:nvPr>
            <p:ph type="body" sz="quarter" idx="50" hasCustomPrompt="1"/>
          </p:nvPr>
        </p:nvSpPr>
        <p:spPr>
          <a:xfrm>
            <a:off x="3579218" y="496987"/>
            <a:ext cx="3002395" cy="348813"/>
          </a:xfrm>
          <a:prstGeom prst="rect">
            <a:avLst/>
          </a:prstGeom>
        </p:spPr>
        <p:txBody>
          <a:bodyPr wrap="square" anchor="t">
            <a:spAutoFit/>
          </a:bodyPr>
          <a:lstStyle>
            <a:lvl1pPr marL="0" marR="0" indent="-216000" algn="l" defTabSz="412750" eaLnBrk="1" fontAlgn="auto" latinLnBrk="0" hangingPunct="1">
              <a:lnSpc>
                <a:spcPts val="1950"/>
              </a:lnSpc>
              <a:spcBef>
                <a:spcPts val="0"/>
              </a:spcBef>
              <a:spcAft>
                <a:spcPts val="0"/>
              </a:spcAft>
              <a:buClr>
                <a:schemeClr val="tx1"/>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bg1"/>
                </a:solidFill>
                <a:effectLst/>
                <a:uFillTx/>
                <a:latin typeface="Centra No1 Medium"/>
                <a:ea typeface="Centra No1 Medium"/>
                <a:cs typeface="Source Sans Pro"/>
                <a:sym typeface="Centra No1"/>
              </a:defRPr>
            </a:lvl1pPr>
          </a:lstStyle>
          <a:p>
            <a:r>
              <a:rPr lang="en-GB" dirty="0"/>
              <a:t>Bullet 1</a:t>
            </a:r>
          </a:p>
        </p:txBody>
      </p:sp>
      <p:sp>
        <p:nvSpPr>
          <p:cNvPr id="23" name="text goes here, one to three lines.">
            <a:extLst>
              <a:ext uri="{FF2B5EF4-FFF2-40B4-BE49-F238E27FC236}">
                <a16:creationId xmlns:a16="http://schemas.microsoft.com/office/drawing/2014/main" id="{C97FEADB-3CEE-49B3-BD3B-560A9C5A28CD}"/>
              </a:ext>
            </a:extLst>
          </p:cNvPr>
          <p:cNvSpPr txBox="1">
            <a:spLocks noGrp="1"/>
          </p:cNvSpPr>
          <p:nvPr>
            <p:ph type="body" sz="quarter" idx="52" hasCustomPrompt="1"/>
          </p:nvPr>
        </p:nvSpPr>
        <p:spPr>
          <a:xfrm>
            <a:off x="3816784" y="978964"/>
            <a:ext cx="3475556" cy="1104277"/>
          </a:xfrm>
          <a:prstGeom prst="rect">
            <a:avLst/>
          </a:prstGeom>
        </p:spPr>
        <p:txBody>
          <a:bodyPr wrap="square" anchor="t">
            <a:spAutoFit/>
          </a:bodyPr>
          <a:lstStyle>
            <a:lvl1pPr marL="355500" marR="0" indent="-216000" algn="l" defTabSz="412750" eaLnBrk="1" fontAlgn="auto" latinLnBrk="0" hangingPunct="1">
              <a:lnSpc>
                <a:spcPts val="1950"/>
              </a:lnSpc>
              <a:spcBef>
                <a:spcPts val="0"/>
              </a:spcBef>
              <a:spcAft>
                <a:spcPts val="0"/>
              </a:spcAft>
              <a:buClr>
                <a:schemeClr val="bg2"/>
              </a:buClr>
              <a:buSzTx/>
              <a:buFont typeface="Source Sans Pro" panose="020B0503030403020204" pitchFamily="34" charset="0"/>
              <a:buChar char="-"/>
              <a:tabLst>
                <a:tab pos="447675" algn="l"/>
              </a:tabLst>
              <a:defRPr kumimoji="0" lang="en-GB" sz="1500" b="0" i="0" u="none" strike="noStrike" cap="none" spc="0" normalizeH="0" baseline="0" dirty="0" smtClean="0">
                <a:ln>
                  <a:noFill/>
                </a:ln>
                <a:solidFill>
                  <a:schemeClr val="bg1"/>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vl2pPr marL="635000" indent="-457200">
              <a:defRPr sz="1500">
                <a:solidFill>
                  <a:schemeClr val="bg2"/>
                </a:solidFill>
                <a:latin typeface="Source Sans Pro" panose="020B0503030403020204" pitchFamily="34" charset="0"/>
                <a:ea typeface="Source Sans Pro" panose="020B0503030403020204" pitchFamily="34" charset="0"/>
              </a:defRPr>
            </a:lvl2pPr>
          </a:lstStyle>
          <a:p>
            <a:r>
              <a:rPr lang="en-GB" dirty="0"/>
              <a:t>More text goes here, More text goes here, More text goes here, More text goes here, More text goes here, More text goes here</a:t>
            </a:r>
          </a:p>
        </p:txBody>
      </p:sp>
      <p:sp>
        <p:nvSpPr>
          <p:cNvPr id="24" name="text goes here, one to three lines.">
            <a:extLst>
              <a:ext uri="{FF2B5EF4-FFF2-40B4-BE49-F238E27FC236}">
                <a16:creationId xmlns:a16="http://schemas.microsoft.com/office/drawing/2014/main" id="{59D28823-7281-4BC2-AE9F-064576200040}"/>
              </a:ext>
            </a:extLst>
          </p:cNvPr>
          <p:cNvSpPr txBox="1">
            <a:spLocks noGrp="1"/>
          </p:cNvSpPr>
          <p:nvPr>
            <p:ph type="body" sz="quarter" idx="53" hasCustomPrompt="1"/>
          </p:nvPr>
        </p:nvSpPr>
        <p:spPr>
          <a:xfrm>
            <a:off x="4197268" y="2152729"/>
            <a:ext cx="3475556" cy="1617238"/>
          </a:xfrm>
          <a:prstGeom prst="rect">
            <a:avLst/>
          </a:prstGeom>
        </p:spPr>
        <p:txBody>
          <a:bodyPr wrap="square" anchor="t">
            <a:spAutoFit/>
          </a:bodyPr>
          <a:lstStyle>
            <a:lvl1pPr marL="285750" marR="0" indent="-216000" algn="l" defTabSz="412750" eaLnBrk="1" fontAlgn="auto" latinLnBrk="0" hangingPunct="1">
              <a:lnSpc>
                <a:spcPts val="1950"/>
              </a:lnSpc>
              <a:spcBef>
                <a:spcPts val="0"/>
              </a:spcBef>
              <a:spcAft>
                <a:spcPts val="0"/>
              </a:spcAft>
              <a:buClr>
                <a:schemeClr val="bg2"/>
              </a:buClr>
              <a:buSzTx/>
              <a:buFont typeface="Source Sans Pro" panose="020B0503030403020204" pitchFamily="34" charset="0"/>
              <a:buChar char="-"/>
              <a:tabLst>
                <a:tab pos="447675" algn="l"/>
              </a:tabLst>
              <a:defRPr kumimoji="0" lang="en-GB" sz="1500" b="0" i="0" u="none" strike="noStrike" cap="none" spc="0" normalizeH="0" baseline="0" dirty="0" smtClean="0">
                <a:ln>
                  <a:noFill/>
                </a:ln>
                <a:solidFill>
                  <a:schemeClr val="bg1"/>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vl2pPr marL="635000" indent="-457200">
              <a:defRPr sz="1500">
                <a:solidFill>
                  <a:schemeClr val="bg2"/>
                </a:solidFill>
                <a:latin typeface="Source Sans Pro" panose="020B0503030403020204" pitchFamily="34" charset="0"/>
                <a:ea typeface="Source Sans Pro" panose="020B0503030403020204" pitchFamily="34" charset="0"/>
              </a:defRPr>
            </a:lvl2pPr>
          </a:lstStyle>
          <a:p>
            <a:r>
              <a:rPr lang="en-GB" dirty="0"/>
              <a:t>More text goes here, More text goes here, More text goes here, More text goes here, More text goes here.</a:t>
            </a:r>
          </a:p>
          <a:p>
            <a:endParaRPr lang="en-GB" dirty="0"/>
          </a:p>
          <a:p>
            <a:pPr marL="285750" marR="0" lvl="0" indent="-216000" algn="l" defTabSz="412750" eaLnBrk="1" fontAlgn="auto" latinLnBrk="0" hangingPunct="1">
              <a:lnSpc>
                <a:spcPts val="1950"/>
              </a:lnSpc>
              <a:spcBef>
                <a:spcPts val="0"/>
              </a:spcBef>
              <a:spcAft>
                <a:spcPts val="0"/>
              </a:spcAft>
              <a:buClr>
                <a:schemeClr val="bg2"/>
              </a:buClr>
              <a:buSzTx/>
              <a:buFont typeface="Source Sans Pro" panose="020B0503030403020204" pitchFamily="34" charset="0"/>
              <a:buChar char="-"/>
              <a:tabLst>
                <a:tab pos="447675" algn="l"/>
              </a:tabLst>
              <a:defRPr/>
            </a:pPr>
            <a:r>
              <a:rPr lang="en-GB" dirty="0"/>
              <a:t>More text goes here, More text goes here, More text goes here, More text</a:t>
            </a:r>
          </a:p>
        </p:txBody>
      </p:sp>
      <p:sp>
        <p:nvSpPr>
          <p:cNvPr id="25" name="text goes here, one to three lines.">
            <a:extLst>
              <a:ext uri="{FF2B5EF4-FFF2-40B4-BE49-F238E27FC236}">
                <a16:creationId xmlns:a16="http://schemas.microsoft.com/office/drawing/2014/main" id="{4186DC7F-17A3-4F6B-895C-EB85436AA2E4}"/>
              </a:ext>
            </a:extLst>
          </p:cNvPr>
          <p:cNvSpPr txBox="1">
            <a:spLocks noGrp="1"/>
          </p:cNvSpPr>
          <p:nvPr>
            <p:ph type="body" sz="quarter" idx="54" hasCustomPrompt="1"/>
          </p:nvPr>
        </p:nvSpPr>
        <p:spPr>
          <a:xfrm>
            <a:off x="7672824" y="496987"/>
            <a:ext cx="3002395" cy="348813"/>
          </a:xfrm>
          <a:prstGeom prst="rect">
            <a:avLst/>
          </a:prstGeom>
        </p:spPr>
        <p:txBody>
          <a:bodyPr wrap="square" anchor="t">
            <a:spAutoFit/>
          </a:bodyPr>
          <a:lstStyle>
            <a:lvl1pPr marL="0" marR="0" indent="-216000" algn="l" defTabSz="412750" eaLnBrk="1" fontAlgn="auto" latinLnBrk="0" hangingPunct="1">
              <a:lnSpc>
                <a:spcPts val="1950"/>
              </a:lnSpc>
              <a:spcBef>
                <a:spcPts val="0"/>
              </a:spcBef>
              <a:spcAft>
                <a:spcPts val="0"/>
              </a:spcAft>
              <a:buClr>
                <a:schemeClr val="tx1"/>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bg1"/>
                </a:solidFill>
                <a:effectLst/>
                <a:uFillTx/>
                <a:latin typeface="Centra No1 Medium"/>
                <a:ea typeface="Centra No1 Medium"/>
                <a:cs typeface="Source Sans Pro"/>
                <a:sym typeface="Centra No1"/>
              </a:defRPr>
            </a:lvl1pPr>
          </a:lstStyle>
          <a:p>
            <a:r>
              <a:rPr lang="en-GB" dirty="0"/>
              <a:t>Bullet 1</a:t>
            </a:r>
          </a:p>
        </p:txBody>
      </p:sp>
      <p:sp>
        <p:nvSpPr>
          <p:cNvPr id="27" name="text goes here, one to three lines.">
            <a:extLst>
              <a:ext uri="{FF2B5EF4-FFF2-40B4-BE49-F238E27FC236}">
                <a16:creationId xmlns:a16="http://schemas.microsoft.com/office/drawing/2014/main" id="{48AA03A6-14BC-45BF-87B5-22D9091006FB}"/>
              </a:ext>
            </a:extLst>
          </p:cNvPr>
          <p:cNvSpPr txBox="1">
            <a:spLocks noGrp="1"/>
          </p:cNvSpPr>
          <p:nvPr>
            <p:ph type="body" sz="quarter" idx="55" hasCustomPrompt="1"/>
          </p:nvPr>
        </p:nvSpPr>
        <p:spPr>
          <a:xfrm>
            <a:off x="7910390" y="978964"/>
            <a:ext cx="3475556" cy="1104277"/>
          </a:xfrm>
          <a:prstGeom prst="rect">
            <a:avLst/>
          </a:prstGeom>
        </p:spPr>
        <p:txBody>
          <a:bodyPr wrap="square" anchor="t">
            <a:spAutoFit/>
          </a:bodyPr>
          <a:lstStyle>
            <a:lvl1pPr marL="355500" marR="0" indent="-216000" algn="l" defTabSz="412750" eaLnBrk="1" fontAlgn="auto" latinLnBrk="0" hangingPunct="1">
              <a:lnSpc>
                <a:spcPts val="1950"/>
              </a:lnSpc>
              <a:spcBef>
                <a:spcPts val="0"/>
              </a:spcBef>
              <a:spcAft>
                <a:spcPts val="0"/>
              </a:spcAft>
              <a:buClr>
                <a:schemeClr val="bg2"/>
              </a:buClr>
              <a:buSzTx/>
              <a:buFont typeface="Source Sans Pro" panose="020B0503030403020204" pitchFamily="34" charset="0"/>
              <a:buChar char="-"/>
              <a:tabLst>
                <a:tab pos="447675" algn="l"/>
              </a:tabLst>
              <a:defRPr kumimoji="0" lang="en-GB" sz="1500" b="0" i="0" u="none" strike="noStrike" cap="none" spc="0" normalizeH="0" baseline="0" dirty="0" smtClean="0">
                <a:ln>
                  <a:noFill/>
                </a:ln>
                <a:solidFill>
                  <a:schemeClr val="bg1"/>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vl2pPr marL="635000" indent="-457200">
              <a:defRPr sz="1500">
                <a:solidFill>
                  <a:schemeClr val="bg2"/>
                </a:solidFill>
                <a:latin typeface="Source Sans Pro" panose="020B0503030403020204" pitchFamily="34" charset="0"/>
                <a:ea typeface="Source Sans Pro" panose="020B0503030403020204" pitchFamily="34" charset="0"/>
              </a:defRPr>
            </a:lvl2pPr>
          </a:lstStyle>
          <a:p>
            <a:r>
              <a:rPr lang="en-GB" dirty="0"/>
              <a:t>More text goes here, More text goes here, More text goes here, More text goes here, More text goes here, More text goes here</a:t>
            </a:r>
          </a:p>
        </p:txBody>
      </p:sp>
      <p:sp>
        <p:nvSpPr>
          <p:cNvPr id="28" name="text goes here, one to three lines.">
            <a:extLst>
              <a:ext uri="{FF2B5EF4-FFF2-40B4-BE49-F238E27FC236}">
                <a16:creationId xmlns:a16="http://schemas.microsoft.com/office/drawing/2014/main" id="{120991FF-E566-427E-B531-E59D150A48E0}"/>
              </a:ext>
            </a:extLst>
          </p:cNvPr>
          <p:cNvSpPr txBox="1">
            <a:spLocks noGrp="1"/>
          </p:cNvSpPr>
          <p:nvPr>
            <p:ph type="body" sz="quarter" idx="56" hasCustomPrompt="1"/>
          </p:nvPr>
        </p:nvSpPr>
        <p:spPr>
          <a:xfrm>
            <a:off x="7672824" y="2183713"/>
            <a:ext cx="3002395" cy="348813"/>
          </a:xfrm>
          <a:prstGeom prst="rect">
            <a:avLst/>
          </a:prstGeom>
        </p:spPr>
        <p:txBody>
          <a:bodyPr wrap="square" anchor="t">
            <a:spAutoFit/>
          </a:bodyPr>
          <a:lstStyle>
            <a:lvl1pPr marL="0" marR="0" indent="-216000" algn="l" defTabSz="412750" eaLnBrk="1" fontAlgn="auto" latinLnBrk="0" hangingPunct="1">
              <a:lnSpc>
                <a:spcPts val="1950"/>
              </a:lnSpc>
              <a:spcBef>
                <a:spcPts val="0"/>
              </a:spcBef>
              <a:spcAft>
                <a:spcPts val="0"/>
              </a:spcAft>
              <a:buClr>
                <a:schemeClr val="tx1"/>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bg1"/>
                </a:solidFill>
                <a:effectLst/>
                <a:uFillTx/>
                <a:latin typeface="Centra No1 Medium"/>
                <a:ea typeface="Centra No1 Medium"/>
                <a:cs typeface="Source Sans Pro"/>
                <a:sym typeface="Centra No1"/>
              </a:defRPr>
            </a:lvl1pPr>
          </a:lstStyle>
          <a:p>
            <a:r>
              <a:rPr lang="en-GB" dirty="0"/>
              <a:t>Bullet 1</a:t>
            </a:r>
          </a:p>
        </p:txBody>
      </p:sp>
      <p:sp>
        <p:nvSpPr>
          <p:cNvPr id="29" name="text goes here, one to three lines.">
            <a:extLst>
              <a:ext uri="{FF2B5EF4-FFF2-40B4-BE49-F238E27FC236}">
                <a16:creationId xmlns:a16="http://schemas.microsoft.com/office/drawing/2014/main" id="{64549A20-DEE6-4D85-A402-12A8AF6D8899}"/>
              </a:ext>
            </a:extLst>
          </p:cNvPr>
          <p:cNvSpPr txBox="1">
            <a:spLocks noGrp="1"/>
          </p:cNvSpPr>
          <p:nvPr>
            <p:ph type="body" sz="quarter" idx="57" hasCustomPrompt="1"/>
          </p:nvPr>
        </p:nvSpPr>
        <p:spPr>
          <a:xfrm>
            <a:off x="7910390" y="2665690"/>
            <a:ext cx="3475556" cy="1104277"/>
          </a:xfrm>
          <a:prstGeom prst="rect">
            <a:avLst/>
          </a:prstGeom>
        </p:spPr>
        <p:txBody>
          <a:bodyPr wrap="square" anchor="t">
            <a:spAutoFit/>
          </a:bodyPr>
          <a:lstStyle>
            <a:lvl1pPr marL="355500" marR="0" indent="-216000" algn="l" defTabSz="412750" eaLnBrk="1" fontAlgn="auto" latinLnBrk="0" hangingPunct="1">
              <a:lnSpc>
                <a:spcPts val="1950"/>
              </a:lnSpc>
              <a:spcBef>
                <a:spcPts val="0"/>
              </a:spcBef>
              <a:spcAft>
                <a:spcPts val="0"/>
              </a:spcAft>
              <a:buClr>
                <a:schemeClr val="bg2"/>
              </a:buClr>
              <a:buSzTx/>
              <a:buFont typeface="Source Sans Pro" panose="020B0503030403020204" pitchFamily="34" charset="0"/>
              <a:buChar char="-"/>
              <a:tabLst>
                <a:tab pos="447675" algn="l"/>
              </a:tabLst>
              <a:defRPr kumimoji="0" lang="en-GB" sz="1500" b="0" i="0" u="none" strike="noStrike" cap="none" spc="0" normalizeH="0" baseline="0" dirty="0" smtClean="0">
                <a:ln>
                  <a:noFill/>
                </a:ln>
                <a:solidFill>
                  <a:schemeClr val="bg1"/>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vl2pPr marL="635000" indent="-457200">
              <a:defRPr sz="1500">
                <a:solidFill>
                  <a:schemeClr val="bg2"/>
                </a:solidFill>
                <a:latin typeface="Source Sans Pro" panose="020B0503030403020204" pitchFamily="34" charset="0"/>
                <a:ea typeface="Source Sans Pro" panose="020B0503030403020204" pitchFamily="34" charset="0"/>
              </a:defRPr>
            </a:lvl2pPr>
          </a:lstStyle>
          <a:p>
            <a:r>
              <a:rPr lang="en-GB" dirty="0"/>
              <a:t>More text goes here, More text goes here, More text goes here, More text goes here, More text goes here, More text goes here</a:t>
            </a:r>
          </a:p>
        </p:txBody>
      </p:sp>
      <p:sp>
        <p:nvSpPr>
          <p:cNvPr id="30" name="text goes here, one to three lines.">
            <a:extLst>
              <a:ext uri="{FF2B5EF4-FFF2-40B4-BE49-F238E27FC236}">
                <a16:creationId xmlns:a16="http://schemas.microsoft.com/office/drawing/2014/main" id="{3A392A9F-27BE-4B3B-987B-C290DD5F43F2}"/>
              </a:ext>
            </a:extLst>
          </p:cNvPr>
          <p:cNvSpPr txBox="1">
            <a:spLocks noGrp="1"/>
          </p:cNvSpPr>
          <p:nvPr>
            <p:ph type="body" sz="quarter" idx="58" hasCustomPrompt="1"/>
          </p:nvPr>
        </p:nvSpPr>
        <p:spPr>
          <a:xfrm>
            <a:off x="7672824" y="3945114"/>
            <a:ext cx="3002395" cy="348813"/>
          </a:xfrm>
          <a:prstGeom prst="rect">
            <a:avLst/>
          </a:prstGeom>
        </p:spPr>
        <p:txBody>
          <a:bodyPr wrap="square" anchor="t">
            <a:spAutoFit/>
          </a:bodyPr>
          <a:lstStyle>
            <a:lvl1pPr marL="0" marR="0" indent="-216000" algn="l" defTabSz="412750" eaLnBrk="1" fontAlgn="auto" latinLnBrk="0" hangingPunct="1">
              <a:lnSpc>
                <a:spcPts val="1950"/>
              </a:lnSpc>
              <a:spcBef>
                <a:spcPts val="0"/>
              </a:spcBef>
              <a:spcAft>
                <a:spcPts val="0"/>
              </a:spcAft>
              <a:buClr>
                <a:schemeClr val="tx1"/>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bg1"/>
                </a:solidFill>
                <a:effectLst/>
                <a:uFillTx/>
                <a:latin typeface="Centra No1 Medium"/>
                <a:ea typeface="Centra No1 Medium"/>
                <a:cs typeface="Source Sans Pro"/>
                <a:sym typeface="Centra No1"/>
              </a:defRPr>
            </a:lvl1pPr>
          </a:lstStyle>
          <a:p>
            <a:r>
              <a:rPr lang="en-GB" dirty="0"/>
              <a:t>Bullet 1</a:t>
            </a:r>
          </a:p>
        </p:txBody>
      </p:sp>
      <p:sp>
        <p:nvSpPr>
          <p:cNvPr id="32" name="text goes here, one to three lines.">
            <a:extLst>
              <a:ext uri="{FF2B5EF4-FFF2-40B4-BE49-F238E27FC236}">
                <a16:creationId xmlns:a16="http://schemas.microsoft.com/office/drawing/2014/main" id="{C924ED6C-D0B7-4DEA-B35C-3700C0B49F43}"/>
              </a:ext>
            </a:extLst>
          </p:cNvPr>
          <p:cNvSpPr txBox="1">
            <a:spLocks noGrp="1"/>
          </p:cNvSpPr>
          <p:nvPr>
            <p:ph type="body" sz="quarter" idx="59" hasCustomPrompt="1"/>
          </p:nvPr>
        </p:nvSpPr>
        <p:spPr>
          <a:xfrm>
            <a:off x="7910390" y="4427091"/>
            <a:ext cx="3475556" cy="1104277"/>
          </a:xfrm>
          <a:prstGeom prst="rect">
            <a:avLst/>
          </a:prstGeom>
        </p:spPr>
        <p:txBody>
          <a:bodyPr wrap="square" anchor="t">
            <a:spAutoFit/>
          </a:bodyPr>
          <a:lstStyle>
            <a:lvl1pPr marL="355500" marR="0" indent="-216000" algn="l" defTabSz="412750" eaLnBrk="1" fontAlgn="auto" latinLnBrk="0" hangingPunct="1">
              <a:lnSpc>
                <a:spcPts val="1950"/>
              </a:lnSpc>
              <a:spcBef>
                <a:spcPts val="0"/>
              </a:spcBef>
              <a:spcAft>
                <a:spcPts val="0"/>
              </a:spcAft>
              <a:buClr>
                <a:schemeClr val="bg2"/>
              </a:buClr>
              <a:buSzTx/>
              <a:buFont typeface="Source Sans Pro" panose="020B0503030403020204" pitchFamily="34" charset="0"/>
              <a:buChar char="-"/>
              <a:tabLst>
                <a:tab pos="447675" algn="l"/>
              </a:tabLst>
              <a:defRPr kumimoji="0" lang="en-GB" sz="1500" b="0" i="0" u="none" strike="noStrike" cap="none" spc="0" normalizeH="0" baseline="0" dirty="0" smtClean="0">
                <a:ln>
                  <a:noFill/>
                </a:ln>
                <a:solidFill>
                  <a:schemeClr val="bg1"/>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vl2pPr marL="635000" indent="-457200">
              <a:defRPr sz="1500">
                <a:solidFill>
                  <a:schemeClr val="bg2"/>
                </a:solidFill>
                <a:latin typeface="Source Sans Pro" panose="020B0503030403020204" pitchFamily="34" charset="0"/>
                <a:ea typeface="Source Sans Pro" panose="020B0503030403020204" pitchFamily="34" charset="0"/>
              </a:defRPr>
            </a:lvl2pPr>
          </a:lstStyle>
          <a:p>
            <a:r>
              <a:rPr lang="en-GB" dirty="0"/>
              <a:t>More text goes here, More text goes here, More text goes here, More text goes here, More text goes here, More text goes here</a:t>
            </a:r>
          </a:p>
        </p:txBody>
      </p:sp>
      <p:sp>
        <p:nvSpPr>
          <p:cNvPr id="33" name="text goes here, one to three lines.">
            <a:extLst>
              <a:ext uri="{FF2B5EF4-FFF2-40B4-BE49-F238E27FC236}">
                <a16:creationId xmlns:a16="http://schemas.microsoft.com/office/drawing/2014/main" id="{0C691406-6B79-4553-BF8B-216A9CE5D84A}"/>
              </a:ext>
            </a:extLst>
          </p:cNvPr>
          <p:cNvSpPr txBox="1">
            <a:spLocks noGrp="1"/>
          </p:cNvSpPr>
          <p:nvPr>
            <p:ph type="body" sz="quarter" idx="60" hasCustomPrompt="1"/>
          </p:nvPr>
        </p:nvSpPr>
        <p:spPr>
          <a:xfrm>
            <a:off x="3579218" y="4067778"/>
            <a:ext cx="3002395" cy="348813"/>
          </a:xfrm>
          <a:prstGeom prst="rect">
            <a:avLst/>
          </a:prstGeom>
        </p:spPr>
        <p:txBody>
          <a:bodyPr wrap="square" anchor="t">
            <a:spAutoFit/>
          </a:bodyPr>
          <a:lstStyle>
            <a:lvl1pPr marL="0" marR="0" indent="-216000" algn="l" defTabSz="412750" eaLnBrk="1" fontAlgn="auto" latinLnBrk="0" hangingPunct="1">
              <a:lnSpc>
                <a:spcPts val="1950"/>
              </a:lnSpc>
              <a:spcBef>
                <a:spcPts val="0"/>
              </a:spcBef>
              <a:spcAft>
                <a:spcPts val="0"/>
              </a:spcAft>
              <a:buClr>
                <a:schemeClr val="tx1"/>
              </a:buClr>
              <a:buSzTx/>
              <a:buFont typeface="Arial" panose="020B0604020202020204" pitchFamily="34" charset="0"/>
              <a:buChar char="•"/>
              <a:tabLst>
                <a:tab pos="177800" algn="l"/>
              </a:tabLst>
              <a:defRPr kumimoji="0" lang="en-GB" sz="1800" b="0" i="0" u="none" strike="noStrike" cap="none" spc="0" normalizeH="0" baseline="0" dirty="0" smtClean="0">
                <a:ln>
                  <a:noFill/>
                </a:ln>
                <a:solidFill>
                  <a:schemeClr val="bg1"/>
                </a:solidFill>
                <a:effectLst/>
                <a:uFillTx/>
                <a:latin typeface="Centra No1 Medium"/>
                <a:ea typeface="Centra No1 Medium"/>
                <a:cs typeface="Source Sans Pro"/>
                <a:sym typeface="Centra No1"/>
              </a:defRPr>
            </a:lvl1pPr>
          </a:lstStyle>
          <a:p>
            <a:r>
              <a:rPr lang="en-GB" dirty="0"/>
              <a:t>Bullet 1</a:t>
            </a:r>
          </a:p>
        </p:txBody>
      </p:sp>
      <p:sp>
        <p:nvSpPr>
          <p:cNvPr id="37" name="text goes here, one to three lines.">
            <a:extLst>
              <a:ext uri="{FF2B5EF4-FFF2-40B4-BE49-F238E27FC236}">
                <a16:creationId xmlns:a16="http://schemas.microsoft.com/office/drawing/2014/main" id="{D89247D9-C670-491E-8E8B-D0D9299290A2}"/>
              </a:ext>
            </a:extLst>
          </p:cNvPr>
          <p:cNvSpPr txBox="1">
            <a:spLocks noGrp="1"/>
          </p:cNvSpPr>
          <p:nvPr>
            <p:ph type="body" sz="quarter" idx="61" hasCustomPrompt="1"/>
          </p:nvPr>
        </p:nvSpPr>
        <p:spPr>
          <a:xfrm>
            <a:off x="3816784" y="4549755"/>
            <a:ext cx="3475556" cy="1104277"/>
          </a:xfrm>
          <a:prstGeom prst="rect">
            <a:avLst/>
          </a:prstGeom>
        </p:spPr>
        <p:txBody>
          <a:bodyPr wrap="square" anchor="t">
            <a:spAutoFit/>
          </a:bodyPr>
          <a:lstStyle>
            <a:lvl1pPr marL="355500" marR="0" indent="-216000" algn="l" defTabSz="412750" eaLnBrk="1" fontAlgn="auto" latinLnBrk="0" hangingPunct="1">
              <a:lnSpc>
                <a:spcPts val="1950"/>
              </a:lnSpc>
              <a:spcBef>
                <a:spcPts val="0"/>
              </a:spcBef>
              <a:spcAft>
                <a:spcPts val="0"/>
              </a:spcAft>
              <a:buClr>
                <a:schemeClr val="bg2"/>
              </a:buClr>
              <a:buSzTx/>
              <a:buFont typeface="Source Sans Pro" panose="020B0503030403020204" pitchFamily="34" charset="0"/>
              <a:buChar char="-"/>
              <a:tabLst>
                <a:tab pos="447675" algn="l"/>
              </a:tabLst>
              <a:defRPr kumimoji="0" lang="en-GB" sz="1500" b="0" i="0" u="none" strike="noStrike" cap="none" spc="0" normalizeH="0" baseline="0" dirty="0" smtClean="0">
                <a:ln>
                  <a:noFill/>
                </a:ln>
                <a:solidFill>
                  <a:schemeClr val="bg1"/>
                </a:solidFill>
                <a:effectLst/>
                <a:uFillTx/>
                <a:latin typeface="Source Sans Pro" panose="020B0503030403020204" pitchFamily="34" charset="0"/>
                <a:ea typeface="Source Sans Pro" panose="020B0503030403020204" pitchFamily="34" charset="0"/>
                <a:cs typeface="Source Sans Pro" panose="020B0503030403020204" pitchFamily="34" charset="0"/>
                <a:sym typeface="Centra No1"/>
              </a:defRPr>
            </a:lvl1pPr>
            <a:lvl2pPr marL="635000" indent="-457200">
              <a:defRPr sz="1500">
                <a:solidFill>
                  <a:schemeClr val="bg2"/>
                </a:solidFill>
                <a:latin typeface="Source Sans Pro" panose="020B0503030403020204" pitchFamily="34" charset="0"/>
                <a:ea typeface="Source Sans Pro" panose="020B0503030403020204" pitchFamily="34" charset="0"/>
              </a:defRPr>
            </a:lvl2pPr>
          </a:lstStyle>
          <a:p>
            <a:r>
              <a:rPr lang="en-GB" dirty="0"/>
              <a:t>More text goes here, More text goes here, More text goes here, More text goes here, More text goes here, More text goes here</a:t>
            </a:r>
          </a:p>
        </p:txBody>
      </p:sp>
      <p:sp>
        <p:nvSpPr>
          <p:cNvPr id="2" name="Line">
            <a:extLst>
              <a:ext uri="{FF2B5EF4-FFF2-40B4-BE49-F238E27FC236}">
                <a16:creationId xmlns:a16="http://schemas.microsoft.com/office/drawing/2014/main" id="{5C8A84B6-B982-44F1-9443-45C0DA29B478}"/>
              </a:ext>
            </a:extLst>
          </p:cNvPr>
          <p:cNvSpPr/>
          <p:nvPr userDrawn="1"/>
        </p:nvSpPr>
        <p:spPr>
          <a:xfrm>
            <a:off x="638175" y="4711700"/>
            <a:ext cx="509390" cy="0"/>
          </a:xfrm>
          <a:prstGeom prst="line">
            <a:avLst/>
          </a:prstGeom>
          <a:ln w="38100">
            <a:solidFill>
              <a:schemeClr val="tx1"/>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solidFill>
                <a:schemeClr val="tx1"/>
              </a:solidFill>
              <a:latin typeface="Helvetica Neue Medium"/>
              <a:sym typeface="Helvetica Neue Medium"/>
            </a:endParaRPr>
          </a:p>
        </p:txBody>
      </p:sp>
      <p:sp>
        <p:nvSpPr>
          <p:cNvPr id="34" name="Title 1">
            <a:extLst>
              <a:ext uri="{FF2B5EF4-FFF2-40B4-BE49-F238E27FC236}">
                <a16:creationId xmlns:a16="http://schemas.microsoft.com/office/drawing/2014/main" id="{D78C3C37-70DE-4E54-8F58-5844F9F3994A}"/>
              </a:ext>
            </a:extLst>
          </p:cNvPr>
          <p:cNvSpPr>
            <a:spLocks noGrp="1"/>
          </p:cNvSpPr>
          <p:nvPr>
            <p:ph type="title" hasCustomPrompt="1"/>
          </p:nvPr>
        </p:nvSpPr>
        <p:spPr>
          <a:xfrm>
            <a:off x="509804" y="414071"/>
            <a:ext cx="1853835" cy="888514"/>
          </a:xfrm>
        </p:spPr>
        <p:txBody>
          <a:bodyPr/>
          <a:lstStyle>
            <a:lvl1pPr>
              <a:defRPr>
                <a:solidFill>
                  <a:schemeClr val="tx1"/>
                </a:solidFill>
              </a:defRPr>
            </a:lvl1pPr>
          </a:lstStyle>
          <a:p>
            <a:r>
              <a:rPr lang="en-US" dirty="0"/>
              <a:t>Bullets slide </a:t>
            </a:r>
          </a:p>
        </p:txBody>
      </p:sp>
    </p:spTree>
    <p:extLst>
      <p:ext uri="{BB962C8B-B14F-4D97-AF65-F5344CB8AC3E}">
        <p14:creationId xmlns:p14="http://schemas.microsoft.com/office/powerpoint/2010/main" val="871961704"/>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1_ text w/ video">
    <p:bg>
      <p:bgPr>
        <a:solidFill>
          <a:schemeClr val="tx1"/>
        </a:solidFill>
        <a:effectLst/>
      </p:bgPr>
    </p:bg>
    <p:spTree>
      <p:nvGrpSpPr>
        <p:cNvPr id="1" name=""/>
        <p:cNvGrpSpPr/>
        <p:nvPr/>
      </p:nvGrpSpPr>
      <p:grpSpPr>
        <a:xfrm>
          <a:off x="0" y="0"/>
          <a:ext cx="0" cy="0"/>
          <a:chOff x="0" y="0"/>
          <a:chExt cx="0" cy="0"/>
        </a:xfrm>
      </p:grpSpPr>
      <p:pic>
        <p:nvPicPr>
          <p:cNvPr id="2" name="poepleinphone_slide_orange">
            <a:hlinkClick r:id="" action="ppaction://media"/>
            <a:extLst>
              <a:ext uri="{FF2B5EF4-FFF2-40B4-BE49-F238E27FC236}">
                <a16:creationId xmlns:a16="http://schemas.microsoft.com/office/drawing/2014/main" id="{AAC59E54-3342-41A3-9658-B4686224F017}"/>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34" name="Kaltura_Logo_Horizontal_White_big_Kaltura_Logo_Horizontal_White.png" descr="Kaltura_Logo_Horizontal_White_big_Kaltura_Logo_Horizontal_White.png">
            <a:extLst>
              <a:ext uri="{FF2B5EF4-FFF2-40B4-BE49-F238E27FC236}">
                <a16:creationId xmlns:a16="http://schemas.microsoft.com/office/drawing/2014/main" id="{123D9697-C764-4349-B07D-BA35D3C8E8D7}"/>
              </a:ext>
            </a:extLst>
          </p:cNvPr>
          <p:cNvPicPr>
            <a:picLocks noChangeAspect="1"/>
          </p:cNvPicPr>
          <p:nvPr userDrawn="1"/>
        </p:nvPicPr>
        <p:blipFill>
          <a:blip r:embed="rId5"/>
          <a:stretch>
            <a:fillRect/>
          </a:stretch>
        </p:blipFill>
        <p:spPr>
          <a:xfrm>
            <a:off x="10753193" y="6335056"/>
            <a:ext cx="1118941" cy="287915"/>
          </a:xfrm>
          <a:prstGeom prst="rect">
            <a:avLst/>
          </a:prstGeom>
          <a:ln w="12700">
            <a:miter lim="400000"/>
          </a:ln>
        </p:spPr>
      </p:pic>
      <p:sp>
        <p:nvSpPr>
          <p:cNvPr id="39" name="text goes here, one to three lines.">
            <a:extLst>
              <a:ext uri="{FF2B5EF4-FFF2-40B4-BE49-F238E27FC236}">
                <a16:creationId xmlns:a16="http://schemas.microsoft.com/office/drawing/2014/main" id="{E36FBED7-819E-4644-ACF2-562E314CB5D4}"/>
              </a:ext>
            </a:extLst>
          </p:cNvPr>
          <p:cNvSpPr txBox="1">
            <a:spLocks noGrp="1"/>
          </p:cNvSpPr>
          <p:nvPr>
            <p:ph type="body" sz="quarter" idx="17" hasCustomPrompt="1"/>
          </p:nvPr>
        </p:nvSpPr>
        <p:spPr>
          <a:xfrm>
            <a:off x="5639542" y="505777"/>
            <a:ext cx="2943955" cy="367858"/>
          </a:xfrm>
          <a:prstGeom prst="rect">
            <a:avLst/>
          </a:prstGeom>
        </p:spPr>
        <p:txBody>
          <a:bodyPr wrap="square" anchor="t">
            <a:spAutoFit/>
          </a:bodyPr>
          <a:lstStyle>
            <a:lvl1pPr marL="0" indent="0" algn="l">
              <a:buSzTx/>
              <a:buNone/>
              <a:defRPr sz="1800">
                <a:solidFill>
                  <a:schemeClr val="tx1"/>
                </a:solidFill>
              </a:defRPr>
            </a:lvl1pPr>
          </a:lstStyle>
          <a:p>
            <a:r>
              <a:rPr lang="en-GB" dirty="0"/>
              <a:t>Title</a:t>
            </a:r>
          </a:p>
        </p:txBody>
      </p:sp>
      <p:sp>
        <p:nvSpPr>
          <p:cNvPr id="40" name="text goes here, one to three lines.">
            <a:extLst>
              <a:ext uri="{FF2B5EF4-FFF2-40B4-BE49-F238E27FC236}">
                <a16:creationId xmlns:a16="http://schemas.microsoft.com/office/drawing/2014/main" id="{8F4676FA-26AB-4465-8877-F0A0961E3FAD}"/>
              </a:ext>
            </a:extLst>
          </p:cNvPr>
          <p:cNvSpPr txBox="1">
            <a:spLocks noGrp="1"/>
          </p:cNvSpPr>
          <p:nvPr>
            <p:ph type="body" sz="quarter" idx="13" hasCustomPrompt="1"/>
          </p:nvPr>
        </p:nvSpPr>
        <p:spPr>
          <a:xfrm>
            <a:off x="5639542" y="784018"/>
            <a:ext cx="2943955" cy="1617238"/>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endParaRPr lang="en-GB" dirty="0"/>
          </a:p>
          <a:p>
            <a:endParaRPr lang="en-GB" dirty="0"/>
          </a:p>
        </p:txBody>
      </p:sp>
      <p:sp>
        <p:nvSpPr>
          <p:cNvPr id="42" name="text goes here, one to three lines.">
            <a:extLst>
              <a:ext uri="{FF2B5EF4-FFF2-40B4-BE49-F238E27FC236}">
                <a16:creationId xmlns:a16="http://schemas.microsoft.com/office/drawing/2014/main" id="{6E4C51CE-B299-4431-92ED-5E5E4AB79A17}"/>
              </a:ext>
            </a:extLst>
          </p:cNvPr>
          <p:cNvSpPr txBox="1">
            <a:spLocks noGrp="1"/>
          </p:cNvSpPr>
          <p:nvPr>
            <p:ph type="body" sz="quarter" idx="18" hasCustomPrompt="1"/>
          </p:nvPr>
        </p:nvSpPr>
        <p:spPr>
          <a:xfrm>
            <a:off x="5639542" y="2554815"/>
            <a:ext cx="2943955" cy="367858"/>
          </a:xfrm>
          <a:prstGeom prst="rect">
            <a:avLst/>
          </a:prstGeom>
        </p:spPr>
        <p:txBody>
          <a:bodyPr wrap="square" anchor="t">
            <a:spAutoFit/>
          </a:bodyPr>
          <a:lstStyle>
            <a:lvl1pPr marL="0" indent="0" algn="l">
              <a:buSzTx/>
              <a:buNone/>
              <a:defRPr sz="1800">
                <a:solidFill>
                  <a:schemeClr val="tx1"/>
                </a:solidFill>
              </a:defRPr>
            </a:lvl1pPr>
          </a:lstStyle>
          <a:p>
            <a:r>
              <a:rPr lang="en-GB" dirty="0"/>
              <a:t>Title</a:t>
            </a:r>
          </a:p>
        </p:txBody>
      </p:sp>
      <p:sp>
        <p:nvSpPr>
          <p:cNvPr id="43" name="text goes here, one to three lines.">
            <a:extLst>
              <a:ext uri="{FF2B5EF4-FFF2-40B4-BE49-F238E27FC236}">
                <a16:creationId xmlns:a16="http://schemas.microsoft.com/office/drawing/2014/main" id="{2B3DE7A3-EB2C-43D9-BDE7-9471143567A5}"/>
              </a:ext>
            </a:extLst>
          </p:cNvPr>
          <p:cNvSpPr txBox="1">
            <a:spLocks noGrp="1"/>
          </p:cNvSpPr>
          <p:nvPr>
            <p:ph type="body" sz="quarter" idx="19" hasCustomPrompt="1"/>
          </p:nvPr>
        </p:nvSpPr>
        <p:spPr>
          <a:xfrm>
            <a:off x="5639542" y="2833056"/>
            <a:ext cx="2943955" cy="1617238"/>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endParaRPr lang="en-GB" dirty="0"/>
          </a:p>
          <a:p>
            <a:endParaRPr lang="en-GB" dirty="0"/>
          </a:p>
        </p:txBody>
      </p:sp>
      <p:sp>
        <p:nvSpPr>
          <p:cNvPr id="44" name="text goes here, one to three lines.">
            <a:extLst>
              <a:ext uri="{FF2B5EF4-FFF2-40B4-BE49-F238E27FC236}">
                <a16:creationId xmlns:a16="http://schemas.microsoft.com/office/drawing/2014/main" id="{8925C480-713C-4EE6-8D2C-51990E6587DA}"/>
              </a:ext>
            </a:extLst>
          </p:cNvPr>
          <p:cNvSpPr txBox="1">
            <a:spLocks noGrp="1"/>
          </p:cNvSpPr>
          <p:nvPr>
            <p:ph type="body" sz="quarter" idx="20" hasCustomPrompt="1"/>
          </p:nvPr>
        </p:nvSpPr>
        <p:spPr>
          <a:xfrm>
            <a:off x="5639542" y="4603853"/>
            <a:ext cx="2943955" cy="367858"/>
          </a:xfrm>
          <a:prstGeom prst="rect">
            <a:avLst/>
          </a:prstGeom>
        </p:spPr>
        <p:txBody>
          <a:bodyPr wrap="square" anchor="t">
            <a:spAutoFit/>
          </a:bodyPr>
          <a:lstStyle>
            <a:lvl1pPr marL="0" indent="0" algn="l">
              <a:buSzTx/>
              <a:buNone/>
              <a:defRPr sz="1800">
                <a:solidFill>
                  <a:schemeClr val="tx1"/>
                </a:solidFill>
              </a:defRPr>
            </a:lvl1pPr>
          </a:lstStyle>
          <a:p>
            <a:r>
              <a:rPr lang="en-GB" dirty="0"/>
              <a:t>Title</a:t>
            </a:r>
          </a:p>
        </p:txBody>
      </p:sp>
      <p:sp>
        <p:nvSpPr>
          <p:cNvPr id="45" name="text goes here, one to three lines.">
            <a:extLst>
              <a:ext uri="{FF2B5EF4-FFF2-40B4-BE49-F238E27FC236}">
                <a16:creationId xmlns:a16="http://schemas.microsoft.com/office/drawing/2014/main" id="{3F0185B9-1D18-43F1-825F-3029CC72D334}"/>
              </a:ext>
            </a:extLst>
          </p:cNvPr>
          <p:cNvSpPr txBox="1">
            <a:spLocks noGrp="1"/>
          </p:cNvSpPr>
          <p:nvPr>
            <p:ph type="body" sz="quarter" idx="21" hasCustomPrompt="1"/>
          </p:nvPr>
        </p:nvSpPr>
        <p:spPr>
          <a:xfrm>
            <a:off x="5639542" y="4882094"/>
            <a:ext cx="2943955" cy="1360757"/>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a:t>
            </a:r>
          </a:p>
          <a:p>
            <a:endParaRPr lang="en-GB" dirty="0"/>
          </a:p>
        </p:txBody>
      </p:sp>
      <p:sp>
        <p:nvSpPr>
          <p:cNvPr id="46" name="text goes here, one to three lines.">
            <a:extLst>
              <a:ext uri="{FF2B5EF4-FFF2-40B4-BE49-F238E27FC236}">
                <a16:creationId xmlns:a16="http://schemas.microsoft.com/office/drawing/2014/main" id="{E75581E8-AA65-42D8-B337-16A9F5BA94BC}"/>
              </a:ext>
            </a:extLst>
          </p:cNvPr>
          <p:cNvSpPr txBox="1">
            <a:spLocks noGrp="1"/>
          </p:cNvSpPr>
          <p:nvPr>
            <p:ph type="body" sz="quarter" idx="22" hasCustomPrompt="1"/>
          </p:nvPr>
        </p:nvSpPr>
        <p:spPr>
          <a:xfrm>
            <a:off x="8965830" y="505777"/>
            <a:ext cx="2943955" cy="367858"/>
          </a:xfrm>
          <a:prstGeom prst="rect">
            <a:avLst/>
          </a:prstGeom>
        </p:spPr>
        <p:txBody>
          <a:bodyPr wrap="square" anchor="t">
            <a:spAutoFit/>
          </a:bodyPr>
          <a:lstStyle>
            <a:lvl1pPr marL="0" indent="0" algn="l">
              <a:buSzTx/>
              <a:buNone/>
              <a:defRPr sz="1800">
                <a:solidFill>
                  <a:schemeClr val="tx1"/>
                </a:solidFill>
              </a:defRPr>
            </a:lvl1pPr>
          </a:lstStyle>
          <a:p>
            <a:r>
              <a:rPr lang="en-GB" dirty="0"/>
              <a:t>Title</a:t>
            </a:r>
          </a:p>
        </p:txBody>
      </p:sp>
      <p:sp>
        <p:nvSpPr>
          <p:cNvPr id="47" name="text goes here, one to three lines.">
            <a:extLst>
              <a:ext uri="{FF2B5EF4-FFF2-40B4-BE49-F238E27FC236}">
                <a16:creationId xmlns:a16="http://schemas.microsoft.com/office/drawing/2014/main" id="{46584B37-F74D-4F60-AB6E-0E30836F1958}"/>
              </a:ext>
            </a:extLst>
          </p:cNvPr>
          <p:cNvSpPr txBox="1">
            <a:spLocks noGrp="1"/>
          </p:cNvSpPr>
          <p:nvPr>
            <p:ph type="body" sz="quarter" idx="23" hasCustomPrompt="1"/>
          </p:nvPr>
        </p:nvSpPr>
        <p:spPr>
          <a:xfrm>
            <a:off x="8965830" y="784018"/>
            <a:ext cx="2943955" cy="1617238"/>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endParaRPr lang="en-GB" dirty="0"/>
          </a:p>
          <a:p>
            <a:endParaRPr lang="en-GB" dirty="0"/>
          </a:p>
        </p:txBody>
      </p:sp>
      <p:sp>
        <p:nvSpPr>
          <p:cNvPr id="48" name="text goes here, one to three lines.">
            <a:extLst>
              <a:ext uri="{FF2B5EF4-FFF2-40B4-BE49-F238E27FC236}">
                <a16:creationId xmlns:a16="http://schemas.microsoft.com/office/drawing/2014/main" id="{222EDF16-A4E1-4D48-9290-958F56EF3FFF}"/>
              </a:ext>
            </a:extLst>
          </p:cNvPr>
          <p:cNvSpPr txBox="1">
            <a:spLocks noGrp="1"/>
          </p:cNvSpPr>
          <p:nvPr>
            <p:ph type="body" sz="quarter" idx="24" hasCustomPrompt="1"/>
          </p:nvPr>
        </p:nvSpPr>
        <p:spPr>
          <a:xfrm>
            <a:off x="8965830" y="2554815"/>
            <a:ext cx="2943955" cy="367858"/>
          </a:xfrm>
          <a:prstGeom prst="rect">
            <a:avLst/>
          </a:prstGeom>
        </p:spPr>
        <p:txBody>
          <a:bodyPr wrap="square" anchor="t">
            <a:spAutoFit/>
          </a:bodyPr>
          <a:lstStyle>
            <a:lvl1pPr marL="0" indent="0" algn="l">
              <a:buSzTx/>
              <a:buNone/>
              <a:defRPr sz="1800">
                <a:solidFill>
                  <a:schemeClr val="tx1"/>
                </a:solidFill>
              </a:defRPr>
            </a:lvl1pPr>
          </a:lstStyle>
          <a:p>
            <a:r>
              <a:rPr lang="en-GB" dirty="0"/>
              <a:t>Title</a:t>
            </a:r>
          </a:p>
        </p:txBody>
      </p:sp>
      <p:sp>
        <p:nvSpPr>
          <p:cNvPr id="49" name="text goes here, one to three lines.">
            <a:extLst>
              <a:ext uri="{FF2B5EF4-FFF2-40B4-BE49-F238E27FC236}">
                <a16:creationId xmlns:a16="http://schemas.microsoft.com/office/drawing/2014/main" id="{845FB08D-A6A0-4C8F-AB3D-BC99F286A433}"/>
              </a:ext>
            </a:extLst>
          </p:cNvPr>
          <p:cNvSpPr txBox="1">
            <a:spLocks noGrp="1"/>
          </p:cNvSpPr>
          <p:nvPr>
            <p:ph type="body" sz="quarter" idx="25" hasCustomPrompt="1"/>
          </p:nvPr>
        </p:nvSpPr>
        <p:spPr>
          <a:xfrm>
            <a:off x="8965830" y="2833056"/>
            <a:ext cx="2943955" cy="1617238"/>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endParaRPr lang="en-GB" dirty="0"/>
          </a:p>
          <a:p>
            <a:endParaRPr lang="en-GB" dirty="0"/>
          </a:p>
        </p:txBody>
      </p:sp>
      <p:sp>
        <p:nvSpPr>
          <p:cNvPr id="50" name="text goes here, one to three lines.">
            <a:extLst>
              <a:ext uri="{FF2B5EF4-FFF2-40B4-BE49-F238E27FC236}">
                <a16:creationId xmlns:a16="http://schemas.microsoft.com/office/drawing/2014/main" id="{F5B75F7E-3FDF-44AA-A17F-6EE9F8BD0028}"/>
              </a:ext>
            </a:extLst>
          </p:cNvPr>
          <p:cNvSpPr txBox="1">
            <a:spLocks noGrp="1"/>
          </p:cNvSpPr>
          <p:nvPr>
            <p:ph type="body" sz="quarter" idx="26" hasCustomPrompt="1"/>
          </p:nvPr>
        </p:nvSpPr>
        <p:spPr>
          <a:xfrm>
            <a:off x="8965830" y="4603853"/>
            <a:ext cx="2943955" cy="367858"/>
          </a:xfrm>
          <a:prstGeom prst="rect">
            <a:avLst/>
          </a:prstGeom>
        </p:spPr>
        <p:txBody>
          <a:bodyPr wrap="square" anchor="t">
            <a:spAutoFit/>
          </a:bodyPr>
          <a:lstStyle>
            <a:lvl1pPr marL="0" indent="0" algn="l">
              <a:buSzTx/>
              <a:buNone/>
              <a:defRPr sz="1800">
                <a:solidFill>
                  <a:schemeClr val="tx1"/>
                </a:solidFill>
              </a:defRPr>
            </a:lvl1pPr>
          </a:lstStyle>
          <a:p>
            <a:r>
              <a:rPr lang="en-GB" dirty="0"/>
              <a:t>Title</a:t>
            </a:r>
          </a:p>
        </p:txBody>
      </p:sp>
      <p:sp>
        <p:nvSpPr>
          <p:cNvPr id="51" name="text goes here, one to three lines.">
            <a:extLst>
              <a:ext uri="{FF2B5EF4-FFF2-40B4-BE49-F238E27FC236}">
                <a16:creationId xmlns:a16="http://schemas.microsoft.com/office/drawing/2014/main" id="{B13365BC-7E73-45E1-9D33-B355049695A1}"/>
              </a:ext>
            </a:extLst>
          </p:cNvPr>
          <p:cNvSpPr txBox="1">
            <a:spLocks noGrp="1"/>
          </p:cNvSpPr>
          <p:nvPr>
            <p:ph type="body" sz="quarter" idx="27" hasCustomPrompt="1"/>
          </p:nvPr>
        </p:nvSpPr>
        <p:spPr>
          <a:xfrm>
            <a:off x="8965830" y="4882094"/>
            <a:ext cx="2943955" cy="1360757"/>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a:t>
            </a:r>
          </a:p>
          <a:p>
            <a:endParaRPr lang="en-GB" dirty="0"/>
          </a:p>
        </p:txBody>
      </p:sp>
      <p:sp>
        <p:nvSpPr>
          <p:cNvPr id="52" name="Footer Placeholder 4">
            <a:extLst>
              <a:ext uri="{FF2B5EF4-FFF2-40B4-BE49-F238E27FC236}">
                <a16:creationId xmlns:a16="http://schemas.microsoft.com/office/drawing/2014/main" id="{6D8D34DA-AF38-42AF-BC5D-F09328BD5D00}"/>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53" name="Slide Number Placeholder 5">
            <a:extLst>
              <a:ext uri="{FF2B5EF4-FFF2-40B4-BE49-F238E27FC236}">
                <a16:creationId xmlns:a16="http://schemas.microsoft.com/office/drawing/2014/main" id="{9B36F5B4-8C34-4787-B09B-697B5DEEDF78}"/>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304068631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extLst>
    <p:ext uri="{DCECCB84-F9BA-43D5-87BE-67443E8EF086}">
      <p15:sldGuideLst xmlns:p15="http://schemas.microsoft.com/office/powerpoint/2012/main">
        <p15:guide id="3" pos="393">
          <p15:clr>
            <a:srgbClr val="000000"/>
          </p15:clr>
        </p15:guide>
        <p15:guide id="11" orient="horz" pos="459">
          <p15:clr>
            <a:srgbClr val="00000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w/ image">
    <p:spTree>
      <p:nvGrpSpPr>
        <p:cNvPr id="1" name=""/>
        <p:cNvGrpSpPr/>
        <p:nvPr/>
      </p:nvGrpSpPr>
      <p:grpSpPr>
        <a:xfrm>
          <a:off x="0" y="0"/>
          <a:ext cx="0" cy="0"/>
          <a:chOff x="0" y="0"/>
          <a:chExt cx="0" cy="0"/>
        </a:xfrm>
      </p:grpSpPr>
      <p:pic>
        <p:nvPicPr>
          <p:cNvPr id="17" name="woman_with_ipad.png" descr="woman_with_ipad.png">
            <a:extLst>
              <a:ext uri="{FF2B5EF4-FFF2-40B4-BE49-F238E27FC236}">
                <a16:creationId xmlns:a16="http://schemas.microsoft.com/office/drawing/2014/main" id="{13ACA6E3-9EE8-274C-91D8-1CA68178C503}"/>
              </a:ext>
            </a:extLst>
          </p:cNvPr>
          <p:cNvPicPr>
            <a:picLocks noChangeAspect="1"/>
          </p:cNvPicPr>
          <p:nvPr userDrawn="1"/>
        </p:nvPicPr>
        <p:blipFill>
          <a:blip r:embed="rId2"/>
          <a:stretch>
            <a:fillRect/>
          </a:stretch>
        </p:blipFill>
        <p:spPr>
          <a:xfrm>
            <a:off x="-3169" y="0"/>
            <a:ext cx="12192000" cy="6858000"/>
          </a:xfrm>
          <a:prstGeom prst="rect">
            <a:avLst/>
          </a:prstGeom>
          <a:ln w="12700">
            <a:miter lim="400000"/>
          </a:ln>
        </p:spPr>
      </p:pic>
      <p:pic>
        <p:nvPicPr>
          <p:cNvPr id="11" name="Kaltura_Logo_Horizontal_black_big.png" descr="Kaltura_Logo_Horizontal_black_big.png">
            <a:extLst>
              <a:ext uri="{FF2B5EF4-FFF2-40B4-BE49-F238E27FC236}">
                <a16:creationId xmlns:a16="http://schemas.microsoft.com/office/drawing/2014/main" id="{55C26E2B-A616-44FA-A6FB-2F507E1A5DA7}"/>
              </a:ext>
            </a:extLst>
          </p:cNvPr>
          <p:cNvPicPr>
            <a:picLocks noChangeAspect="1"/>
          </p:cNvPicPr>
          <p:nvPr userDrawn="1"/>
        </p:nvPicPr>
        <p:blipFill>
          <a:blip r:embed="rId3"/>
          <a:srcRect t="54" b="54"/>
          <a:stretch>
            <a:fillRect/>
          </a:stretch>
        </p:blipFill>
        <p:spPr>
          <a:xfrm>
            <a:off x="615654" y="813274"/>
            <a:ext cx="1509513" cy="388413"/>
          </a:xfrm>
          <a:prstGeom prst="rect">
            <a:avLst/>
          </a:prstGeom>
          <a:ln w="12700">
            <a:miter lim="400000"/>
          </a:ln>
        </p:spPr>
      </p:pic>
      <p:sp>
        <p:nvSpPr>
          <p:cNvPr id="4" name="Presentation title">
            <a:extLst>
              <a:ext uri="{FF2B5EF4-FFF2-40B4-BE49-F238E27FC236}">
                <a16:creationId xmlns:a16="http://schemas.microsoft.com/office/drawing/2014/main" id="{840E5651-83E0-4E3D-A14E-C354A6E3CC90}"/>
              </a:ext>
            </a:extLst>
          </p:cNvPr>
          <p:cNvSpPr txBox="1">
            <a:spLocks noGrp="1"/>
          </p:cNvSpPr>
          <p:nvPr>
            <p:ph type="title" hasCustomPrompt="1"/>
          </p:nvPr>
        </p:nvSpPr>
        <p:spPr>
          <a:xfrm>
            <a:off x="483300" y="2146201"/>
            <a:ext cx="6192922" cy="812899"/>
          </a:xfrm>
          <a:prstGeom prst="rect">
            <a:avLst/>
          </a:prstGeom>
        </p:spPr>
        <p:txBody>
          <a:bodyPr anchor="t">
            <a:noAutofit/>
          </a:bodyPr>
          <a:lstStyle>
            <a:lvl1pPr>
              <a:lnSpc>
                <a:spcPts val="4950"/>
              </a:lnSpc>
              <a:defRPr sz="4500">
                <a:solidFill>
                  <a:schemeClr val="bg1"/>
                </a:solidFill>
                <a:latin typeface="+mj-lt"/>
              </a:defRPr>
            </a:lvl1pPr>
          </a:lstStyle>
          <a:p>
            <a:r>
              <a:rPr lang="en-US" dirty="0"/>
              <a:t>Presentation title</a:t>
            </a:r>
            <a:endParaRPr dirty="0"/>
          </a:p>
        </p:txBody>
      </p:sp>
      <p:sp>
        <p:nvSpPr>
          <p:cNvPr id="14" name="Text Placeholder 13">
            <a:extLst>
              <a:ext uri="{FF2B5EF4-FFF2-40B4-BE49-F238E27FC236}">
                <a16:creationId xmlns:a16="http://schemas.microsoft.com/office/drawing/2014/main" id="{5F0BB121-6DCA-495A-8EC9-6D371CA213CC}"/>
              </a:ext>
            </a:extLst>
          </p:cNvPr>
          <p:cNvSpPr>
            <a:spLocks noGrp="1"/>
          </p:cNvSpPr>
          <p:nvPr>
            <p:ph type="body" sz="quarter" idx="10" hasCustomPrompt="1"/>
          </p:nvPr>
        </p:nvSpPr>
        <p:spPr>
          <a:xfrm>
            <a:off x="523385" y="4797326"/>
            <a:ext cx="1112532" cy="298450"/>
          </a:xfrm>
          <a:prstGeom prst="rect">
            <a:avLst/>
          </a:prstGeom>
        </p:spPr>
        <p:txBody>
          <a:bodyPr/>
          <a:lstStyle>
            <a:lvl1pPr marL="0" indent="0">
              <a:buNone/>
              <a:defRPr sz="1500">
                <a:solidFill>
                  <a:schemeClr val="bg1"/>
                </a:solidFill>
                <a:latin typeface="+mj-lt"/>
              </a:defRPr>
            </a:lvl1pPr>
            <a:lvl2pPr>
              <a:defRPr sz="1600"/>
            </a:lvl2pPr>
            <a:lvl3pPr>
              <a:defRPr sz="1600"/>
            </a:lvl3pPr>
            <a:lvl4pPr>
              <a:defRPr sz="1600"/>
            </a:lvl4pPr>
            <a:lvl5pPr>
              <a:defRPr sz="1600"/>
            </a:lvl5pPr>
          </a:lstStyle>
          <a:p>
            <a:pPr lvl="0"/>
            <a:r>
              <a:rPr lang="en-GB" dirty="0"/>
              <a:t>July 2020</a:t>
            </a:r>
            <a:endParaRPr lang="en-US" dirty="0"/>
          </a:p>
        </p:txBody>
      </p:sp>
      <p:sp>
        <p:nvSpPr>
          <p:cNvPr id="15" name="Text Placeholder 13">
            <a:extLst>
              <a:ext uri="{FF2B5EF4-FFF2-40B4-BE49-F238E27FC236}">
                <a16:creationId xmlns:a16="http://schemas.microsoft.com/office/drawing/2014/main" id="{2B33C97A-F635-4A59-A570-1C73F53375E7}"/>
              </a:ext>
            </a:extLst>
          </p:cNvPr>
          <p:cNvSpPr>
            <a:spLocks noGrp="1"/>
          </p:cNvSpPr>
          <p:nvPr>
            <p:ph type="body" sz="quarter" idx="11" hasCustomPrompt="1"/>
          </p:nvPr>
        </p:nvSpPr>
        <p:spPr>
          <a:xfrm>
            <a:off x="530135" y="5091708"/>
            <a:ext cx="2637324" cy="298450"/>
          </a:xfrm>
          <a:prstGeom prst="rect">
            <a:avLst/>
          </a:prstGeom>
        </p:spPr>
        <p:txBody>
          <a:bodyPr/>
          <a:lstStyle>
            <a:lvl1pPr marL="0" indent="0">
              <a:buNone/>
              <a:defRPr sz="1500">
                <a:solidFill>
                  <a:schemeClr val="bg1"/>
                </a:solidFill>
                <a:latin typeface="+mj-lt"/>
              </a:defRPr>
            </a:lvl1pPr>
            <a:lvl2pPr>
              <a:defRPr sz="1600"/>
            </a:lvl2pPr>
            <a:lvl3pPr>
              <a:defRPr sz="1600"/>
            </a:lvl3pPr>
            <a:lvl4pPr>
              <a:defRPr sz="1600"/>
            </a:lvl4pPr>
            <a:lvl5pPr>
              <a:defRPr sz="1600"/>
            </a:lvl5pPr>
          </a:lstStyle>
          <a:p>
            <a:pPr lvl="0"/>
            <a:r>
              <a:rPr lang="en-GB" dirty="0"/>
              <a:t>Asaf Yaniv  |  Lisa Bennett</a:t>
            </a:r>
          </a:p>
        </p:txBody>
      </p:sp>
      <p:sp>
        <p:nvSpPr>
          <p:cNvPr id="12" name="Footer Placeholder 4">
            <a:extLst>
              <a:ext uri="{FF2B5EF4-FFF2-40B4-BE49-F238E27FC236}">
                <a16:creationId xmlns:a16="http://schemas.microsoft.com/office/drawing/2014/main" id="{17E89ABA-76F9-4678-ADE4-29768CBCDE2E}"/>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DDF2B676-4E70-4CF3-9C28-C66631A6E872}"/>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16" name="Subtitle 2">
            <a:extLst>
              <a:ext uri="{FF2B5EF4-FFF2-40B4-BE49-F238E27FC236}">
                <a16:creationId xmlns:a16="http://schemas.microsoft.com/office/drawing/2014/main" id="{B62C906D-F8C6-48A7-AAC8-C7B1DF62418A}"/>
              </a:ext>
            </a:extLst>
          </p:cNvPr>
          <p:cNvSpPr>
            <a:spLocks noGrp="1"/>
          </p:cNvSpPr>
          <p:nvPr>
            <p:ph type="subTitle" idx="1" hasCustomPrompt="1"/>
          </p:nvPr>
        </p:nvSpPr>
        <p:spPr>
          <a:xfrm>
            <a:off x="538827" y="2989361"/>
            <a:ext cx="4876800" cy="528241"/>
          </a:xfrm>
          <a:prstGeom prst="rect">
            <a:avLst/>
          </a:prstGeom>
        </p:spPr>
        <p:txBody>
          <a:bodyPr/>
          <a:lstStyle>
            <a:lvl1pPr marL="0" indent="0" algn="l">
              <a:buNone/>
              <a:defRPr lang="en-US" sz="2200" b="0" i="0" u="none" strike="noStrike" cap="none" spc="0" baseline="0" dirty="0" smtClean="0">
                <a:solidFill>
                  <a:schemeClr val="bg1"/>
                </a:solidFill>
                <a:uFillTx/>
                <a:latin typeface="Centra No1"/>
                <a:ea typeface="Centra No1"/>
                <a:cs typeface="Centra No1"/>
                <a:sym typeface="Centra No1"/>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This is a cover slide with image</a:t>
            </a:r>
          </a:p>
        </p:txBody>
      </p:sp>
    </p:spTree>
    <p:extLst>
      <p:ext uri="{BB962C8B-B14F-4D97-AF65-F5344CB8AC3E}">
        <p14:creationId xmlns:p14="http://schemas.microsoft.com/office/powerpoint/2010/main" val="3342756641"/>
      </p:ext>
    </p:extLst>
  </p:cSld>
  <p:clrMapOvr>
    <a:masterClrMapping/>
  </p:clrMapOvr>
  <p:transition spd="med"/>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2_ text and imag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9A214E-B05D-4235-BDB9-D99C7369C34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9" name="text goes here, one to three lines.">
            <a:extLst>
              <a:ext uri="{FF2B5EF4-FFF2-40B4-BE49-F238E27FC236}">
                <a16:creationId xmlns:a16="http://schemas.microsoft.com/office/drawing/2014/main" id="{E36FBED7-819E-4644-ACF2-562E314CB5D4}"/>
              </a:ext>
            </a:extLst>
          </p:cNvPr>
          <p:cNvSpPr txBox="1">
            <a:spLocks noGrp="1"/>
          </p:cNvSpPr>
          <p:nvPr>
            <p:ph type="body" sz="quarter" idx="17" hasCustomPrompt="1"/>
          </p:nvPr>
        </p:nvSpPr>
        <p:spPr>
          <a:xfrm>
            <a:off x="5639542" y="497151"/>
            <a:ext cx="2943955" cy="367858"/>
          </a:xfrm>
          <a:prstGeom prst="rect">
            <a:avLst/>
          </a:prstGeom>
        </p:spPr>
        <p:txBody>
          <a:bodyPr wrap="square" anchor="t">
            <a:spAutoFit/>
          </a:bodyPr>
          <a:lstStyle>
            <a:lvl1pPr marL="0" indent="0" algn="l">
              <a:buSzTx/>
              <a:buNone/>
              <a:defRPr sz="1800">
                <a:solidFill>
                  <a:schemeClr val="tx1"/>
                </a:solidFill>
              </a:defRPr>
            </a:lvl1pPr>
          </a:lstStyle>
          <a:p>
            <a:r>
              <a:rPr lang="en-GB" dirty="0"/>
              <a:t>Title</a:t>
            </a:r>
          </a:p>
        </p:txBody>
      </p:sp>
      <p:sp>
        <p:nvSpPr>
          <p:cNvPr id="40" name="text goes here, one to three lines.">
            <a:extLst>
              <a:ext uri="{FF2B5EF4-FFF2-40B4-BE49-F238E27FC236}">
                <a16:creationId xmlns:a16="http://schemas.microsoft.com/office/drawing/2014/main" id="{8F4676FA-26AB-4465-8877-F0A0961E3FAD}"/>
              </a:ext>
            </a:extLst>
          </p:cNvPr>
          <p:cNvSpPr txBox="1">
            <a:spLocks noGrp="1"/>
          </p:cNvSpPr>
          <p:nvPr>
            <p:ph type="body" sz="quarter" idx="13" hasCustomPrompt="1"/>
          </p:nvPr>
        </p:nvSpPr>
        <p:spPr>
          <a:xfrm>
            <a:off x="5639542" y="775392"/>
            <a:ext cx="2943955" cy="1617238"/>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endParaRPr lang="en-GB" dirty="0"/>
          </a:p>
          <a:p>
            <a:endParaRPr lang="en-GB" dirty="0"/>
          </a:p>
        </p:txBody>
      </p:sp>
      <p:sp>
        <p:nvSpPr>
          <p:cNvPr id="42" name="text goes here, one to three lines.">
            <a:extLst>
              <a:ext uri="{FF2B5EF4-FFF2-40B4-BE49-F238E27FC236}">
                <a16:creationId xmlns:a16="http://schemas.microsoft.com/office/drawing/2014/main" id="{6E4C51CE-B299-4431-92ED-5E5E4AB79A17}"/>
              </a:ext>
            </a:extLst>
          </p:cNvPr>
          <p:cNvSpPr txBox="1">
            <a:spLocks noGrp="1"/>
          </p:cNvSpPr>
          <p:nvPr>
            <p:ph type="body" sz="quarter" idx="18" hasCustomPrompt="1"/>
          </p:nvPr>
        </p:nvSpPr>
        <p:spPr>
          <a:xfrm>
            <a:off x="5639542" y="2546189"/>
            <a:ext cx="2943955" cy="367858"/>
          </a:xfrm>
          <a:prstGeom prst="rect">
            <a:avLst/>
          </a:prstGeom>
        </p:spPr>
        <p:txBody>
          <a:bodyPr wrap="square" anchor="t">
            <a:spAutoFit/>
          </a:bodyPr>
          <a:lstStyle>
            <a:lvl1pPr marL="0" indent="0" algn="l">
              <a:buSzTx/>
              <a:buNone/>
              <a:defRPr sz="1800">
                <a:solidFill>
                  <a:schemeClr val="tx1"/>
                </a:solidFill>
              </a:defRPr>
            </a:lvl1pPr>
          </a:lstStyle>
          <a:p>
            <a:r>
              <a:rPr lang="en-GB" dirty="0"/>
              <a:t>Title</a:t>
            </a:r>
          </a:p>
        </p:txBody>
      </p:sp>
      <p:sp>
        <p:nvSpPr>
          <p:cNvPr id="43" name="text goes here, one to three lines.">
            <a:extLst>
              <a:ext uri="{FF2B5EF4-FFF2-40B4-BE49-F238E27FC236}">
                <a16:creationId xmlns:a16="http://schemas.microsoft.com/office/drawing/2014/main" id="{2B3DE7A3-EB2C-43D9-BDE7-9471143567A5}"/>
              </a:ext>
            </a:extLst>
          </p:cNvPr>
          <p:cNvSpPr txBox="1">
            <a:spLocks noGrp="1"/>
          </p:cNvSpPr>
          <p:nvPr>
            <p:ph type="body" sz="quarter" idx="19" hasCustomPrompt="1"/>
          </p:nvPr>
        </p:nvSpPr>
        <p:spPr>
          <a:xfrm>
            <a:off x="5639542" y="2824430"/>
            <a:ext cx="2943955" cy="1617238"/>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endParaRPr lang="en-GB" dirty="0"/>
          </a:p>
          <a:p>
            <a:endParaRPr lang="en-GB" dirty="0"/>
          </a:p>
        </p:txBody>
      </p:sp>
      <p:sp>
        <p:nvSpPr>
          <p:cNvPr id="44" name="text goes here, one to three lines.">
            <a:extLst>
              <a:ext uri="{FF2B5EF4-FFF2-40B4-BE49-F238E27FC236}">
                <a16:creationId xmlns:a16="http://schemas.microsoft.com/office/drawing/2014/main" id="{8925C480-713C-4EE6-8D2C-51990E6587DA}"/>
              </a:ext>
            </a:extLst>
          </p:cNvPr>
          <p:cNvSpPr txBox="1">
            <a:spLocks noGrp="1"/>
          </p:cNvSpPr>
          <p:nvPr>
            <p:ph type="body" sz="quarter" idx="20" hasCustomPrompt="1"/>
          </p:nvPr>
        </p:nvSpPr>
        <p:spPr>
          <a:xfrm>
            <a:off x="5639542" y="4595227"/>
            <a:ext cx="2943955" cy="367858"/>
          </a:xfrm>
          <a:prstGeom prst="rect">
            <a:avLst/>
          </a:prstGeom>
        </p:spPr>
        <p:txBody>
          <a:bodyPr wrap="square" anchor="t">
            <a:spAutoFit/>
          </a:bodyPr>
          <a:lstStyle>
            <a:lvl1pPr marL="0" indent="0" algn="l">
              <a:buSzTx/>
              <a:buNone/>
              <a:defRPr sz="1800">
                <a:solidFill>
                  <a:schemeClr val="tx1"/>
                </a:solidFill>
              </a:defRPr>
            </a:lvl1pPr>
          </a:lstStyle>
          <a:p>
            <a:r>
              <a:rPr lang="en-GB" dirty="0"/>
              <a:t>Title</a:t>
            </a:r>
          </a:p>
        </p:txBody>
      </p:sp>
      <p:sp>
        <p:nvSpPr>
          <p:cNvPr id="45" name="text goes here, one to three lines.">
            <a:extLst>
              <a:ext uri="{FF2B5EF4-FFF2-40B4-BE49-F238E27FC236}">
                <a16:creationId xmlns:a16="http://schemas.microsoft.com/office/drawing/2014/main" id="{3F0185B9-1D18-43F1-825F-3029CC72D334}"/>
              </a:ext>
            </a:extLst>
          </p:cNvPr>
          <p:cNvSpPr txBox="1">
            <a:spLocks noGrp="1"/>
          </p:cNvSpPr>
          <p:nvPr>
            <p:ph type="body" sz="quarter" idx="21" hasCustomPrompt="1"/>
          </p:nvPr>
        </p:nvSpPr>
        <p:spPr>
          <a:xfrm>
            <a:off x="5639542" y="4873468"/>
            <a:ext cx="2943955" cy="1360757"/>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a:t>
            </a:r>
          </a:p>
          <a:p>
            <a:endParaRPr lang="en-GB" dirty="0"/>
          </a:p>
        </p:txBody>
      </p:sp>
      <p:sp>
        <p:nvSpPr>
          <p:cNvPr id="46" name="text goes here, one to three lines.">
            <a:extLst>
              <a:ext uri="{FF2B5EF4-FFF2-40B4-BE49-F238E27FC236}">
                <a16:creationId xmlns:a16="http://schemas.microsoft.com/office/drawing/2014/main" id="{E75581E8-AA65-42D8-B337-16A9F5BA94BC}"/>
              </a:ext>
            </a:extLst>
          </p:cNvPr>
          <p:cNvSpPr txBox="1">
            <a:spLocks noGrp="1"/>
          </p:cNvSpPr>
          <p:nvPr>
            <p:ph type="body" sz="quarter" idx="22" hasCustomPrompt="1"/>
          </p:nvPr>
        </p:nvSpPr>
        <p:spPr>
          <a:xfrm>
            <a:off x="8965830" y="497151"/>
            <a:ext cx="2943955" cy="367858"/>
          </a:xfrm>
          <a:prstGeom prst="rect">
            <a:avLst/>
          </a:prstGeom>
        </p:spPr>
        <p:txBody>
          <a:bodyPr wrap="square" anchor="t">
            <a:spAutoFit/>
          </a:bodyPr>
          <a:lstStyle>
            <a:lvl1pPr marL="0" indent="0" algn="l">
              <a:buSzTx/>
              <a:buNone/>
              <a:defRPr sz="1800">
                <a:solidFill>
                  <a:schemeClr val="tx1"/>
                </a:solidFill>
              </a:defRPr>
            </a:lvl1pPr>
          </a:lstStyle>
          <a:p>
            <a:r>
              <a:rPr lang="en-GB" dirty="0"/>
              <a:t>Title</a:t>
            </a:r>
          </a:p>
        </p:txBody>
      </p:sp>
      <p:sp>
        <p:nvSpPr>
          <p:cNvPr id="47" name="text goes here, one to three lines.">
            <a:extLst>
              <a:ext uri="{FF2B5EF4-FFF2-40B4-BE49-F238E27FC236}">
                <a16:creationId xmlns:a16="http://schemas.microsoft.com/office/drawing/2014/main" id="{46584B37-F74D-4F60-AB6E-0E30836F1958}"/>
              </a:ext>
            </a:extLst>
          </p:cNvPr>
          <p:cNvSpPr txBox="1">
            <a:spLocks noGrp="1"/>
          </p:cNvSpPr>
          <p:nvPr>
            <p:ph type="body" sz="quarter" idx="23" hasCustomPrompt="1"/>
          </p:nvPr>
        </p:nvSpPr>
        <p:spPr>
          <a:xfrm>
            <a:off x="8965830" y="775392"/>
            <a:ext cx="2943955" cy="1617238"/>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endParaRPr lang="en-GB" dirty="0"/>
          </a:p>
          <a:p>
            <a:endParaRPr lang="en-GB" dirty="0"/>
          </a:p>
        </p:txBody>
      </p:sp>
      <p:sp>
        <p:nvSpPr>
          <p:cNvPr id="48" name="text goes here, one to three lines.">
            <a:extLst>
              <a:ext uri="{FF2B5EF4-FFF2-40B4-BE49-F238E27FC236}">
                <a16:creationId xmlns:a16="http://schemas.microsoft.com/office/drawing/2014/main" id="{222EDF16-A4E1-4D48-9290-958F56EF3FFF}"/>
              </a:ext>
            </a:extLst>
          </p:cNvPr>
          <p:cNvSpPr txBox="1">
            <a:spLocks noGrp="1"/>
          </p:cNvSpPr>
          <p:nvPr>
            <p:ph type="body" sz="quarter" idx="24" hasCustomPrompt="1"/>
          </p:nvPr>
        </p:nvSpPr>
        <p:spPr>
          <a:xfrm>
            <a:off x="8965830" y="2546189"/>
            <a:ext cx="2943955" cy="367858"/>
          </a:xfrm>
          <a:prstGeom prst="rect">
            <a:avLst/>
          </a:prstGeom>
        </p:spPr>
        <p:txBody>
          <a:bodyPr wrap="square" anchor="t">
            <a:spAutoFit/>
          </a:bodyPr>
          <a:lstStyle>
            <a:lvl1pPr marL="0" indent="0" algn="l">
              <a:buSzTx/>
              <a:buNone/>
              <a:defRPr sz="1800">
                <a:solidFill>
                  <a:schemeClr val="tx1"/>
                </a:solidFill>
              </a:defRPr>
            </a:lvl1pPr>
          </a:lstStyle>
          <a:p>
            <a:r>
              <a:rPr lang="en-GB" dirty="0"/>
              <a:t>Title</a:t>
            </a:r>
          </a:p>
        </p:txBody>
      </p:sp>
      <p:sp>
        <p:nvSpPr>
          <p:cNvPr id="49" name="text goes here, one to three lines.">
            <a:extLst>
              <a:ext uri="{FF2B5EF4-FFF2-40B4-BE49-F238E27FC236}">
                <a16:creationId xmlns:a16="http://schemas.microsoft.com/office/drawing/2014/main" id="{845FB08D-A6A0-4C8F-AB3D-BC99F286A433}"/>
              </a:ext>
            </a:extLst>
          </p:cNvPr>
          <p:cNvSpPr txBox="1">
            <a:spLocks noGrp="1"/>
          </p:cNvSpPr>
          <p:nvPr>
            <p:ph type="body" sz="quarter" idx="25" hasCustomPrompt="1"/>
          </p:nvPr>
        </p:nvSpPr>
        <p:spPr>
          <a:xfrm>
            <a:off x="8965830" y="2824430"/>
            <a:ext cx="2943955" cy="1617238"/>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endParaRPr lang="en-GB" dirty="0"/>
          </a:p>
          <a:p>
            <a:endParaRPr lang="en-GB" dirty="0"/>
          </a:p>
        </p:txBody>
      </p:sp>
      <p:sp>
        <p:nvSpPr>
          <p:cNvPr id="50" name="text goes here, one to three lines.">
            <a:extLst>
              <a:ext uri="{FF2B5EF4-FFF2-40B4-BE49-F238E27FC236}">
                <a16:creationId xmlns:a16="http://schemas.microsoft.com/office/drawing/2014/main" id="{F5B75F7E-3FDF-44AA-A17F-6EE9F8BD0028}"/>
              </a:ext>
            </a:extLst>
          </p:cNvPr>
          <p:cNvSpPr txBox="1">
            <a:spLocks noGrp="1"/>
          </p:cNvSpPr>
          <p:nvPr>
            <p:ph type="body" sz="quarter" idx="26" hasCustomPrompt="1"/>
          </p:nvPr>
        </p:nvSpPr>
        <p:spPr>
          <a:xfrm>
            <a:off x="8965830" y="4595227"/>
            <a:ext cx="2943955" cy="367858"/>
          </a:xfrm>
          <a:prstGeom prst="rect">
            <a:avLst/>
          </a:prstGeom>
        </p:spPr>
        <p:txBody>
          <a:bodyPr wrap="square" anchor="t">
            <a:spAutoFit/>
          </a:bodyPr>
          <a:lstStyle>
            <a:lvl1pPr marL="0" indent="0" algn="l">
              <a:buSzTx/>
              <a:buNone/>
              <a:defRPr sz="1800">
                <a:solidFill>
                  <a:schemeClr val="tx1"/>
                </a:solidFill>
              </a:defRPr>
            </a:lvl1pPr>
          </a:lstStyle>
          <a:p>
            <a:r>
              <a:rPr lang="en-GB" dirty="0"/>
              <a:t>Title</a:t>
            </a:r>
          </a:p>
        </p:txBody>
      </p:sp>
      <p:sp>
        <p:nvSpPr>
          <p:cNvPr id="51" name="text goes here, one to three lines.">
            <a:extLst>
              <a:ext uri="{FF2B5EF4-FFF2-40B4-BE49-F238E27FC236}">
                <a16:creationId xmlns:a16="http://schemas.microsoft.com/office/drawing/2014/main" id="{B13365BC-7E73-45E1-9D33-B355049695A1}"/>
              </a:ext>
            </a:extLst>
          </p:cNvPr>
          <p:cNvSpPr txBox="1">
            <a:spLocks noGrp="1"/>
          </p:cNvSpPr>
          <p:nvPr>
            <p:ph type="body" sz="quarter" idx="27" hasCustomPrompt="1"/>
          </p:nvPr>
        </p:nvSpPr>
        <p:spPr>
          <a:xfrm>
            <a:off x="8965830" y="4873468"/>
            <a:ext cx="2943955" cy="1360757"/>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a:t>
            </a:r>
          </a:p>
          <a:p>
            <a:endParaRPr lang="en-GB" dirty="0"/>
          </a:p>
        </p:txBody>
      </p:sp>
      <p:sp>
        <p:nvSpPr>
          <p:cNvPr id="52" name="Footer Placeholder 4">
            <a:extLst>
              <a:ext uri="{FF2B5EF4-FFF2-40B4-BE49-F238E27FC236}">
                <a16:creationId xmlns:a16="http://schemas.microsoft.com/office/drawing/2014/main" id="{6D8D34DA-AF38-42AF-BC5D-F09328BD5D00}"/>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53" name="Slide Number Placeholder 5">
            <a:extLst>
              <a:ext uri="{FF2B5EF4-FFF2-40B4-BE49-F238E27FC236}">
                <a16:creationId xmlns:a16="http://schemas.microsoft.com/office/drawing/2014/main" id="{9B36F5B4-8C34-4787-B09B-697B5DEEDF78}"/>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311348757"/>
      </p:ext>
    </p:extLst>
  </p:cSld>
  <p:clrMapOvr>
    <a:masterClrMapping/>
  </p:clrMapOvr>
  <p:transition spd="med"/>
  <p:extLst>
    <p:ext uri="{DCECCB84-F9BA-43D5-87BE-67443E8EF086}">
      <p15:sldGuideLst xmlns:p15="http://schemas.microsoft.com/office/powerpoint/2012/main">
        <p15:guide id="3" pos="393">
          <p15:clr>
            <a:srgbClr val="000000"/>
          </p15:clr>
        </p15:guide>
        <p15:guide id="11" orient="horz" pos="459">
          <p15:clr>
            <a:srgbClr val="00000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2_ text w/ image">
    <p:bg>
      <p:bgPr>
        <a:solidFill>
          <a:schemeClr val="tx2"/>
        </a:solidFill>
        <a:effectLst/>
      </p:bgPr>
    </p:bg>
    <p:spTree>
      <p:nvGrpSpPr>
        <p:cNvPr id="1" name=""/>
        <p:cNvGrpSpPr/>
        <p:nvPr/>
      </p:nvGrpSpPr>
      <p:grpSpPr>
        <a:xfrm>
          <a:off x="0" y="0"/>
          <a:ext cx="0" cy="0"/>
          <a:chOff x="0" y="0"/>
          <a:chExt cx="0" cy="0"/>
        </a:xfrm>
      </p:grpSpPr>
      <p:pic>
        <p:nvPicPr>
          <p:cNvPr id="18" name="Kaltura_shapes_sun_orange.png" descr="Kaltura_shapes_sun_orange.png">
            <a:extLst>
              <a:ext uri="{FF2B5EF4-FFF2-40B4-BE49-F238E27FC236}">
                <a16:creationId xmlns:a16="http://schemas.microsoft.com/office/drawing/2014/main" id="{74276B4B-B65E-4663-964F-93DB43D915F9}"/>
              </a:ext>
            </a:extLst>
          </p:cNvPr>
          <p:cNvPicPr>
            <a:picLocks noChangeAspect="1"/>
          </p:cNvPicPr>
          <p:nvPr/>
        </p:nvPicPr>
        <p:blipFill>
          <a:blip r:embed="rId2"/>
          <a:srcRect t="68" b="68"/>
          <a:stretch>
            <a:fillRect/>
          </a:stretch>
        </p:blipFill>
        <p:spPr>
          <a:xfrm>
            <a:off x="235471" y="704691"/>
            <a:ext cx="5284819" cy="5220019"/>
          </a:xfrm>
          <a:prstGeom prst="rect">
            <a:avLst/>
          </a:prstGeom>
          <a:ln w="12700">
            <a:miter lim="400000"/>
          </a:ln>
        </p:spPr>
      </p:pic>
      <p:pic>
        <p:nvPicPr>
          <p:cNvPr id="3" name="Picture 2" descr="A close up of a camera&#10;&#10;Description automatically generated">
            <a:extLst>
              <a:ext uri="{FF2B5EF4-FFF2-40B4-BE49-F238E27FC236}">
                <a16:creationId xmlns:a16="http://schemas.microsoft.com/office/drawing/2014/main" id="{F7E05DCC-90AD-41FD-B3D0-5B78EA8C5B54}"/>
              </a:ext>
            </a:extLst>
          </p:cNvPr>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12700" y="1403707"/>
            <a:ext cx="5734240" cy="4025185"/>
          </a:xfrm>
          <a:prstGeom prst="rect">
            <a:avLst/>
          </a:prstGeom>
        </p:spPr>
      </p:pic>
      <p:sp>
        <p:nvSpPr>
          <p:cNvPr id="52" name="Footer Placeholder 4">
            <a:extLst>
              <a:ext uri="{FF2B5EF4-FFF2-40B4-BE49-F238E27FC236}">
                <a16:creationId xmlns:a16="http://schemas.microsoft.com/office/drawing/2014/main" id="{6D8D34DA-AF38-42AF-BC5D-F09328BD5D00}"/>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53" name="Slide Number Placeholder 5">
            <a:extLst>
              <a:ext uri="{FF2B5EF4-FFF2-40B4-BE49-F238E27FC236}">
                <a16:creationId xmlns:a16="http://schemas.microsoft.com/office/drawing/2014/main" id="{9B36F5B4-8C34-4787-B09B-697B5DEEDF78}"/>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pic>
        <p:nvPicPr>
          <p:cNvPr id="20" name="Kaltura_Logo_Horizontal_black_big.png" descr="Kaltura_Logo_Horizontal_black_big.png">
            <a:extLst>
              <a:ext uri="{FF2B5EF4-FFF2-40B4-BE49-F238E27FC236}">
                <a16:creationId xmlns:a16="http://schemas.microsoft.com/office/drawing/2014/main" id="{2CF323D0-196E-4DAC-A3C2-96F56C95F5C9}"/>
              </a:ext>
            </a:extLst>
          </p:cNvPr>
          <p:cNvPicPr>
            <a:picLocks noChangeAspect="1"/>
          </p:cNvPicPr>
          <p:nvPr userDrawn="1"/>
        </p:nvPicPr>
        <p:blipFill>
          <a:blip r:embed="rId4"/>
          <a:srcRect t="54" b="54"/>
          <a:stretch>
            <a:fillRect/>
          </a:stretch>
        </p:blipFill>
        <p:spPr>
          <a:xfrm>
            <a:off x="10753193" y="6335056"/>
            <a:ext cx="1118941" cy="287915"/>
          </a:xfrm>
          <a:prstGeom prst="rect">
            <a:avLst/>
          </a:prstGeom>
          <a:ln w="12700">
            <a:miter lim="400000"/>
          </a:ln>
        </p:spPr>
      </p:pic>
      <p:sp>
        <p:nvSpPr>
          <p:cNvPr id="21" name="text goes here, one to three lines.">
            <a:extLst>
              <a:ext uri="{FF2B5EF4-FFF2-40B4-BE49-F238E27FC236}">
                <a16:creationId xmlns:a16="http://schemas.microsoft.com/office/drawing/2014/main" id="{332E80EA-2AA5-426F-9967-F4AADEDACD65}"/>
              </a:ext>
            </a:extLst>
          </p:cNvPr>
          <p:cNvSpPr txBox="1">
            <a:spLocks noGrp="1"/>
          </p:cNvSpPr>
          <p:nvPr>
            <p:ph type="body" sz="quarter" idx="17" hasCustomPrompt="1"/>
          </p:nvPr>
        </p:nvSpPr>
        <p:spPr>
          <a:xfrm>
            <a:off x="5639542" y="497151"/>
            <a:ext cx="2943955" cy="367858"/>
          </a:xfrm>
          <a:prstGeom prst="rect">
            <a:avLst/>
          </a:prstGeom>
        </p:spPr>
        <p:txBody>
          <a:bodyPr wrap="square" anchor="t">
            <a:spAutoFit/>
          </a:bodyPr>
          <a:lstStyle>
            <a:lvl1pPr marL="0" indent="0" algn="l">
              <a:buSzTx/>
              <a:buNone/>
              <a:defRPr sz="1800">
                <a:solidFill>
                  <a:schemeClr val="bg1"/>
                </a:solidFill>
              </a:defRPr>
            </a:lvl1pPr>
          </a:lstStyle>
          <a:p>
            <a:r>
              <a:rPr lang="en-GB" dirty="0"/>
              <a:t>Title</a:t>
            </a:r>
          </a:p>
        </p:txBody>
      </p:sp>
      <p:sp>
        <p:nvSpPr>
          <p:cNvPr id="22" name="text goes here, one to three lines.">
            <a:extLst>
              <a:ext uri="{FF2B5EF4-FFF2-40B4-BE49-F238E27FC236}">
                <a16:creationId xmlns:a16="http://schemas.microsoft.com/office/drawing/2014/main" id="{E9C3FEDE-7D04-4E2D-893B-EF6D9AB6F5B3}"/>
              </a:ext>
            </a:extLst>
          </p:cNvPr>
          <p:cNvSpPr txBox="1">
            <a:spLocks noGrp="1"/>
          </p:cNvSpPr>
          <p:nvPr>
            <p:ph type="body" sz="quarter" idx="13" hasCustomPrompt="1"/>
          </p:nvPr>
        </p:nvSpPr>
        <p:spPr>
          <a:xfrm>
            <a:off x="5639542" y="775392"/>
            <a:ext cx="2943955" cy="1617238"/>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endParaRPr lang="en-GB" dirty="0"/>
          </a:p>
          <a:p>
            <a:endParaRPr lang="en-GB" dirty="0"/>
          </a:p>
        </p:txBody>
      </p:sp>
      <p:sp>
        <p:nvSpPr>
          <p:cNvPr id="23" name="text goes here, one to three lines.">
            <a:extLst>
              <a:ext uri="{FF2B5EF4-FFF2-40B4-BE49-F238E27FC236}">
                <a16:creationId xmlns:a16="http://schemas.microsoft.com/office/drawing/2014/main" id="{D35E2A0A-DD65-4A50-9852-D5245167B73D}"/>
              </a:ext>
            </a:extLst>
          </p:cNvPr>
          <p:cNvSpPr txBox="1">
            <a:spLocks noGrp="1"/>
          </p:cNvSpPr>
          <p:nvPr>
            <p:ph type="body" sz="quarter" idx="18" hasCustomPrompt="1"/>
          </p:nvPr>
        </p:nvSpPr>
        <p:spPr>
          <a:xfrm>
            <a:off x="5639542" y="2546189"/>
            <a:ext cx="2943955" cy="367858"/>
          </a:xfrm>
          <a:prstGeom prst="rect">
            <a:avLst/>
          </a:prstGeom>
        </p:spPr>
        <p:txBody>
          <a:bodyPr wrap="square" anchor="t">
            <a:spAutoFit/>
          </a:bodyPr>
          <a:lstStyle>
            <a:lvl1pPr marL="0" indent="0" algn="l">
              <a:buSzTx/>
              <a:buNone/>
              <a:defRPr sz="1800">
                <a:solidFill>
                  <a:schemeClr val="bg1"/>
                </a:solidFill>
              </a:defRPr>
            </a:lvl1pPr>
          </a:lstStyle>
          <a:p>
            <a:r>
              <a:rPr lang="en-GB" dirty="0"/>
              <a:t>Title</a:t>
            </a:r>
          </a:p>
        </p:txBody>
      </p:sp>
      <p:sp>
        <p:nvSpPr>
          <p:cNvPr id="24" name="text goes here, one to three lines.">
            <a:extLst>
              <a:ext uri="{FF2B5EF4-FFF2-40B4-BE49-F238E27FC236}">
                <a16:creationId xmlns:a16="http://schemas.microsoft.com/office/drawing/2014/main" id="{2736C309-599A-4FB7-940E-477D5DA2C4E8}"/>
              </a:ext>
            </a:extLst>
          </p:cNvPr>
          <p:cNvSpPr txBox="1">
            <a:spLocks noGrp="1"/>
          </p:cNvSpPr>
          <p:nvPr>
            <p:ph type="body" sz="quarter" idx="19" hasCustomPrompt="1"/>
          </p:nvPr>
        </p:nvSpPr>
        <p:spPr>
          <a:xfrm>
            <a:off x="5639542" y="2824430"/>
            <a:ext cx="2943955" cy="1617238"/>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endParaRPr lang="en-GB" dirty="0"/>
          </a:p>
          <a:p>
            <a:endParaRPr lang="en-GB" dirty="0"/>
          </a:p>
        </p:txBody>
      </p:sp>
      <p:sp>
        <p:nvSpPr>
          <p:cNvPr id="25" name="text goes here, one to three lines.">
            <a:extLst>
              <a:ext uri="{FF2B5EF4-FFF2-40B4-BE49-F238E27FC236}">
                <a16:creationId xmlns:a16="http://schemas.microsoft.com/office/drawing/2014/main" id="{6E0586BD-0E5B-466E-8358-77B4CF31881D}"/>
              </a:ext>
            </a:extLst>
          </p:cNvPr>
          <p:cNvSpPr txBox="1">
            <a:spLocks noGrp="1"/>
          </p:cNvSpPr>
          <p:nvPr>
            <p:ph type="body" sz="quarter" idx="20" hasCustomPrompt="1"/>
          </p:nvPr>
        </p:nvSpPr>
        <p:spPr>
          <a:xfrm>
            <a:off x="5639542" y="4595227"/>
            <a:ext cx="2943955" cy="367858"/>
          </a:xfrm>
          <a:prstGeom prst="rect">
            <a:avLst/>
          </a:prstGeom>
        </p:spPr>
        <p:txBody>
          <a:bodyPr wrap="square" anchor="t">
            <a:spAutoFit/>
          </a:bodyPr>
          <a:lstStyle>
            <a:lvl1pPr marL="0" indent="0" algn="l">
              <a:buSzTx/>
              <a:buNone/>
              <a:defRPr sz="1800">
                <a:solidFill>
                  <a:schemeClr val="bg1"/>
                </a:solidFill>
              </a:defRPr>
            </a:lvl1pPr>
          </a:lstStyle>
          <a:p>
            <a:r>
              <a:rPr lang="en-GB" dirty="0"/>
              <a:t>Title</a:t>
            </a:r>
          </a:p>
        </p:txBody>
      </p:sp>
      <p:sp>
        <p:nvSpPr>
          <p:cNvPr id="26" name="text goes here, one to three lines.">
            <a:extLst>
              <a:ext uri="{FF2B5EF4-FFF2-40B4-BE49-F238E27FC236}">
                <a16:creationId xmlns:a16="http://schemas.microsoft.com/office/drawing/2014/main" id="{8BEA5634-3AE2-4653-BE35-AE27831A8B47}"/>
              </a:ext>
            </a:extLst>
          </p:cNvPr>
          <p:cNvSpPr txBox="1">
            <a:spLocks noGrp="1"/>
          </p:cNvSpPr>
          <p:nvPr>
            <p:ph type="body" sz="quarter" idx="21" hasCustomPrompt="1"/>
          </p:nvPr>
        </p:nvSpPr>
        <p:spPr>
          <a:xfrm>
            <a:off x="5639542" y="4873468"/>
            <a:ext cx="2943955" cy="1360757"/>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a:t>
            </a:r>
          </a:p>
          <a:p>
            <a:endParaRPr lang="en-GB" dirty="0"/>
          </a:p>
        </p:txBody>
      </p:sp>
      <p:sp>
        <p:nvSpPr>
          <p:cNvPr id="27" name="text goes here, one to three lines.">
            <a:extLst>
              <a:ext uri="{FF2B5EF4-FFF2-40B4-BE49-F238E27FC236}">
                <a16:creationId xmlns:a16="http://schemas.microsoft.com/office/drawing/2014/main" id="{F830AD2C-BE59-4378-B0CC-E7542FE5C9AB}"/>
              </a:ext>
            </a:extLst>
          </p:cNvPr>
          <p:cNvSpPr txBox="1">
            <a:spLocks noGrp="1"/>
          </p:cNvSpPr>
          <p:nvPr>
            <p:ph type="body" sz="quarter" idx="22" hasCustomPrompt="1"/>
          </p:nvPr>
        </p:nvSpPr>
        <p:spPr>
          <a:xfrm>
            <a:off x="8965830" y="497151"/>
            <a:ext cx="2943955" cy="367858"/>
          </a:xfrm>
          <a:prstGeom prst="rect">
            <a:avLst/>
          </a:prstGeom>
        </p:spPr>
        <p:txBody>
          <a:bodyPr wrap="square" anchor="t">
            <a:spAutoFit/>
          </a:bodyPr>
          <a:lstStyle>
            <a:lvl1pPr marL="0" indent="0" algn="l">
              <a:buSzTx/>
              <a:buNone/>
              <a:defRPr sz="1800">
                <a:solidFill>
                  <a:schemeClr val="bg1"/>
                </a:solidFill>
              </a:defRPr>
            </a:lvl1pPr>
          </a:lstStyle>
          <a:p>
            <a:r>
              <a:rPr lang="en-GB" dirty="0"/>
              <a:t>Title</a:t>
            </a:r>
          </a:p>
        </p:txBody>
      </p:sp>
      <p:sp>
        <p:nvSpPr>
          <p:cNvPr id="28" name="text goes here, one to three lines.">
            <a:extLst>
              <a:ext uri="{FF2B5EF4-FFF2-40B4-BE49-F238E27FC236}">
                <a16:creationId xmlns:a16="http://schemas.microsoft.com/office/drawing/2014/main" id="{0EEFA6AC-2C29-4762-8CC5-C9F8F3772D1F}"/>
              </a:ext>
            </a:extLst>
          </p:cNvPr>
          <p:cNvSpPr txBox="1">
            <a:spLocks noGrp="1"/>
          </p:cNvSpPr>
          <p:nvPr>
            <p:ph type="body" sz="quarter" idx="23" hasCustomPrompt="1"/>
          </p:nvPr>
        </p:nvSpPr>
        <p:spPr>
          <a:xfrm>
            <a:off x="8965830" y="775392"/>
            <a:ext cx="2943955" cy="1617238"/>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endParaRPr lang="en-GB" dirty="0"/>
          </a:p>
          <a:p>
            <a:endParaRPr lang="en-GB" dirty="0"/>
          </a:p>
        </p:txBody>
      </p:sp>
      <p:sp>
        <p:nvSpPr>
          <p:cNvPr id="29" name="text goes here, one to three lines.">
            <a:extLst>
              <a:ext uri="{FF2B5EF4-FFF2-40B4-BE49-F238E27FC236}">
                <a16:creationId xmlns:a16="http://schemas.microsoft.com/office/drawing/2014/main" id="{130FD162-EE11-49FA-AA07-A04461C61DC2}"/>
              </a:ext>
            </a:extLst>
          </p:cNvPr>
          <p:cNvSpPr txBox="1">
            <a:spLocks noGrp="1"/>
          </p:cNvSpPr>
          <p:nvPr>
            <p:ph type="body" sz="quarter" idx="24" hasCustomPrompt="1"/>
          </p:nvPr>
        </p:nvSpPr>
        <p:spPr>
          <a:xfrm>
            <a:off x="8965830" y="2546189"/>
            <a:ext cx="2943955" cy="367858"/>
          </a:xfrm>
          <a:prstGeom prst="rect">
            <a:avLst/>
          </a:prstGeom>
        </p:spPr>
        <p:txBody>
          <a:bodyPr wrap="square" anchor="t">
            <a:spAutoFit/>
          </a:bodyPr>
          <a:lstStyle>
            <a:lvl1pPr marL="0" indent="0" algn="l">
              <a:buSzTx/>
              <a:buNone/>
              <a:defRPr sz="1800">
                <a:solidFill>
                  <a:schemeClr val="bg1"/>
                </a:solidFill>
              </a:defRPr>
            </a:lvl1pPr>
          </a:lstStyle>
          <a:p>
            <a:r>
              <a:rPr lang="en-GB" dirty="0"/>
              <a:t>Title</a:t>
            </a:r>
          </a:p>
        </p:txBody>
      </p:sp>
      <p:sp>
        <p:nvSpPr>
          <p:cNvPr id="30" name="text goes here, one to three lines.">
            <a:extLst>
              <a:ext uri="{FF2B5EF4-FFF2-40B4-BE49-F238E27FC236}">
                <a16:creationId xmlns:a16="http://schemas.microsoft.com/office/drawing/2014/main" id="{F9AF3D08-71E6-4313-ACE0-6D14963DD38F}"/>
              </a:ext>
            </a:extLst>
          </p:cNvPr>
          <p:cNvSpPr txBox="1">
            <a:spLocks noGrp="1"/>
          </p:cNvSpPr>
          <p:nvPr>
            <p:ph type="body" sz="quarter" idx="25" hasCustomPrompt="1"/>
          </p:nvPr>
        </p:nvSpPr>
        <p:spPr>
          <a:xfrm>
            <a:off x="8965830" y="2824430"/>
            <a:ext cx="2943955" cy="1617238"/>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 minim </a:t>
            </a:r>
            <a:r>
              <a:rPr lang="en-GB" dirty="0" err="1"/>
              <a:t>veniam</a:t>
            </a:r>
            <a:r>
              <a:rPr lang="en-GB" dirty="0"/>
              <a:t>, </a:t>
            </a:r>
            <a:r>
              <a:rPr lang="en-GB" dirty="0" err="1"/>
              <a:t>quis</a:t>
            </a:r>
            <a:endParaRPr lang="en-GB" dirty="0"/>
          </a:p>
          <a:p>
            <a:endParaRPr lang="en-GB" dirty="0"/>
          </a:p>
        </p:txBody>
      </p:sp>
      <p:sp>
        <p:nvSpPr>
          <p:cNvPr id="31" name="text goes here, one to three lines.">
            <a:extLst>
              <a:ext uri="{FF2B5EF4-FFF2-40B4-BE49-F238E27FC236}">
                <a16:creationId xmlns:a16="http://schemas.microsoft.com/office/drawing/2014/main" id="{26E744B6-E9DE-4EE5-8466-080D75A20E74}"/>
              </a:ext>
            </a:extLst>
          </p:cNvPr>
          <p:cNvSpPr txBox="1">
            <a:spLocks noGrp="1"/>
          </p:cNvSpPr>
          <p:nvPr>
            <p:ph type="body" sz="quarter" idx="26" hasCustomPrompt="1"/>
          </p:nvPr>
        </p:nvSpPr>
        <p:spPr>
          <a:xfrm>
            <a:off x="8965830" y="4595227"/>
            <a:ext cx="2943955" cy="367858"/>
          </a:xfrm>
          <a:prstGeom prst="rect">
            <a:avLst/>
          </a:prstGeom>
        </p:spPr>
        <p:txBody>
          <a:bodyPr wrap="square" anchor="t">
            <a:spAutoFit/>
          </a:bodyPr>
          <a:lstStyle>
            <a:lvl1pPr marL="0" indent="0" algn="l">
              <a:buSzTx/>
              <a:buNone/>
              <a:defRPr sz="1800">
                <a:solidFill>
                  <a:schemeClr val="bg1"/>
                </a:solidFill>
              </a:defRPr>
            </a:lvl1pPr>
          </a:lstStyle>
          <a:p>
            <a:r>
              <a:rPr lang="en-GB" dirty="0"/>
              <a:t>Title</a:t>
            </a:r>
          </a:p>
        </p:txBody>
      </p:sp>
      <p:sp>
        <p:nvSpPr>
          <p:cNvPr id="32" name="text goes here, one to three lines.">
            <a:extLst>
              <a:ext uri="{FF2B5EF4-FFF2-40B4-BE49-F238E27FC236}">
                <a16:creationId xmlns:a16="http://schemas.microsoft.com/office/drawing/2014/main" id="{04E11E17-0CC1-40C4-8797-E2E5A43ECCEE}"/>
              </a:ext>
            </a:extLst>
          </p:cNvPr>
          <p:cNvSpPr txBox="1">
            <a:spLocks noGrp="1"/>
          </p:cNvSpPr>
          <p:nvPr>
            <p:ph type="body" sz="quarter" idx="27" hasCustomPrompt="1"/>
          </p:nvPr>
        </p:nvSpPr>
        <p:spPr>
          <a:xfrm>
            <a:off x="8965830" y="4873468"/>
            <a:ext cx="2943955" cy="1360757"/>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a:t>
            </a:r>
          </a:p>
          <a:p>
            <a:endParaRPr lang="en-GB" dirty="0"/>
          </a:p>
        </p:txBody>
      </p:sp>
    </p:spTree>
    <p:extLst>
      <p:ext uri="{BB962C8B-B14F-4D97-AF65-F5344CB8AC3E}">
        <p14:creationId xmlns:p14="http://schemas.microsoft.com/office/powerpoint/2010/main" val="999566274"/>
      </p:ext>
    </p:extLst>
  </p:cSld>
  <p:clrMapOvr>
    <a:masterClrMapping/>
  </p:clrMapOvr>
  <p:transition spd="med"/>
  <p:extLst>
    <p:ext uri="{DCECCB84-F9BA-43D5-87BE-67443E8EF086}">
      <p15:sldGuideLst xmlns:p15="http://schemas.microsoft.com/office/powerpoint/2012/main">
        <p15:guide id="2" pos="7673" userDrawn="1">
          <p15:clr>
            <a:srgbClr val="FBAE40"/>
          </p15:clr>
        </p15:guide>
        <p15:guide id="3" pos="393">
          <p15:clr>
            <a:srgbClr val="000000"/>
          </p15:clr>
        </p15:guide>
        <p15:guide id="6" orient="horz" pos="459">
          <p15:clr>
            <a:srgbClr val="00000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_ text w/ image">
    <p:bg>
      <p:bgPr>
        <a:solidFill>
          <a:schemeClr val="accent5"/>
        </a:solidFill>
        <a:effectLst/>
      </p:bgPr>
    </p:bg>
    <p:spTree>
      <p:nvGrpSpPr>
        <p:cNvPr id="1" name=""/>
        <p:cNvGrpSpPr/>
        <p:nvPr/>
      </p:nvGrpSpPr>
      <p:grpSpPr>
        <a:xfrm>
          <a:off x="0" y="0"/>
          <a:ext cx="0" cy="0"/>
          <a:chOff x="0" y="0"/>
          <a:chExt cx="0" cy="0"/>
        </a:xfrm>
      </p:grpSpPr>
      <p:sp>
        <p:nvSpPr>
          <p:cNvPr id="26" name="text goes here, one to three lines.">
            <a:extLst>
              <a:ext uri="{FF2B5EF4-FFF2-40B4-BE49-F238E27FC236}">
                <a16:creationId xmlns:a16="http://schemas.microsoft.com/office/drawing/2014/main" id="{66DDA8D1-CAE1-4CFF-9272-B5760C3F9D9A}"/>
              </a:ext>
            </a:extLst>
          </p:cNvPr>
          <p:cNvSpPr txBox="1">
            <a:spLocks noGrp="1"/>
          </p:cNvSpPr>
          <p:nvPr>
            <p:ph type="body" sz="quarter" idx="17" hasCustomPrompt="1"/>
          </p:nvPr>
        </p:nvSpPr>
        <p:spPr>
          <a:xfrm>
            <a:off x="7391507" y="932878"/>
            <a:ext cx="3204693" cy="367858"/>
          </a:xfrm>
          <a:prstGeom prst="rect">
            <a:avLst/>
          </a:prstGeom>
        </p:spPr>
        <p:txBody>
          <a:bodyPr wrap="square" anchor="t">
            <a:spAutoFit/>
          </a:bodyPr>
          <a:lstStyle>
            <a:lvl1pPr marL="0" indent="0" algn="l">
              <a:buSzTx/>
              <a:buNone/>
              <a:defRPr sz="1800">
                <a:solidFill>
                  <a:schemeClr val="tx1"/>
                </a:solidFill>
              </a:defRPr>
            </a:lvl1pPr>
          </a:lstStyle>
          <a:p>
            <a:r>
              <a:rPr lang="en-GB" dirty="0"/>
              <a:t>Title</a:t>
            </a:r>
          </a:p>
        </p:txBody>
      </p:sp>
      <p:sp>
        <p:nvSpPr>
          <p:cNvPr id="27" name="text goes here, one to three lines.">
            <a:extLst>
              <a:ext uri="{FF2B5EF4-FFF2-40B4-BE49-F238E27FC236}">
                <a16:creationId xmlns:a16="http://schemas.microsoft.com/office/drawing/2014/main" id="{E6B15B2B-84C2-48BD-BA37-08E21BFE5C53}"/>
              </a:ext>
            </a:extLst>
          </p:cNvPr>
          <p:cNvSpPr txBox="1">
            <a:spLocks noGrp="1"/>
          </p:cNvSpPr>
          <p:nvPr>
            <p:ph type="body" sz="quarter" idx="13" hasCustomPrompt="1"/>
          </p:nvPr>
        </p:nvSpPr>
        <p:spPr>
          <a:xfrm>
            <a:off x="7391507" y="1211119"/>
            <a:ext cx="3204693" cy="847796"/>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endParaRPr lang="en-GB" dirty="0"/>
          </a:p>
        </p:txBody>
      </p:sp>
      <p:sp>
        <p:nvSpPr>
          <p:cNvPr id="28" name="text goes here, one to three lines.">
            <a:extLst>
              <a:ext uri="{FF2B5EF4-FFF2-40B4-BE49-F238E27FC236}">
                <a16:creationId xmlns:a16="http://schemas.microsoft.com/office/drawing/2014/main" id="{FC83416E-D39E-4C8C-8657-0D934696F04B}"/>
              </a:ext>
            </a:extLst>
          </p:cNvPr>
          <p:cNvSpPr txBox="1">
            <a:spLocks noGrp="1"/>
          </p:cNvSpPr>
          <p:nvPr>
            <p:ph type="body" sz="quarter" idx="18" hasCustomPrompt="1"/>
          </p:nvPr>
        </p:nvSpPr>
        <p:spPr>
          <a:xfrm>
            <a:off x="7391507" y="2722836"/>
            <a:ext cx="3204693" cy="367858"/>
          </a:xfrm>
          <a:prstGeom prst="rect">
            <a:avLst/>
          </a:prstGeom>
        </p:spPr>
        <p:txBody>
          <a:bodyPr wrap="square" anchor="t">
            <a:spAutoFit/>
          </a:bodyPr>
          <a:lstStyle>
            <a:lvl1pPr marL="0" indent="0" algn="l">
              <a:buSzTx/>
              <a:buNone/>
              <a:defRPr sz="1800">
                <a:solidFill>
                  <a:schemeClr val="tx1"/>
                </a:solidFill>
              </a:defRPr>
            </a:lvl1pPr>
          </a:lstStyle>
          <a:p>
            <a:r>
              <a:rPr lang="en-GB" dirty="0"/>
              <a:t>Title</a:t>
            </a:r>
          </a:p>
        </p:txBody>
      </p:sp>
      <p:sp>
        <p:nvSpPr>
          <p:cNvPr id="29" name="text goes here, one to three lines.">
            <a:extLst>
              <a:ext uri="{FF2B5EF4-FFF2-40B4-BE49-F238E27FC236}">
                <a16:creationId xmlns:a16="http://schemas.microsoft.com/office/drawing/2014/main" id="{F9D08BAE-6010-4A20-A98F-8B902D44364A}"/>
              </a:ext>
            </a:extLst>
          </p:cNvPr>
          <p:cNvSpPr txBox="1">
            <a:spLocks noGrp="1"/>
          </p:cNvSpPr>
          <p:nvPr>
            <p:ph type="body" sz="quarter" idx="19" hasCustomPrompt="1"/>
          </p:nvPr>
        </p:nvSpPr>
        <p:spPr>
          <a:xfrm>
            <a:off x="7391507" y="3001077"/>
            <a:ext cx="3204693" cy="1360757"/>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a:t>
            </a:r>
          </a:p>
          <a:p>
            <a:endParaRPr lang="en-GB" dirty="0"/>
          </a:p>
        </p:txBody>
      </p:sp>
      <p:sp>
        <p:nvSpPr>
          <p:cNvPr id="30" name="text goes here, one to three lines.">
            <a:extLst>
              <a:ext uri="{FF2B5EF4-FFF2-40B4-BE49-F238E27FC236}">
                <a16:creationId xmlns:a16="http://schemas.microsoft.com/office/drawing/2014/main" id="{597F2C2B-34BF-4183-A2D5-37ED8A4A5ADD}"/>
              </a:ext>
            </a:extLst>
          </p:cNvPr>
          <p:cNvSpPr txBox="1">
            <a:spLocks noGrp="1"/>
          </p:cNvSpPr>
          <p:nvPr>
            <p:ph type="body" sz="quarter" idx="20" hasCustomPrompt="1"/>
          </p:nvPr>
        </p:nvSpPr>
        <p:spPr>
          <a:xfrm>
            <a:off x="7391507" y="4787114"/>
            <a:ext cx="3204693" cy="367858"/>
          </a:xfrm>
          <a:prstGeom prst="rect">
            <a:avLst/>
          </a:prstGeom>
        </p:spPr>
        <p:txBody>
          <a:bodyPr wrap="square" anchor="t">
            <a:spAutoFit/>
          </a:bodyPr>
          <a:lstStyle>
            <a:lvl1pPr marL="0" indent="0" algn="l">
              <a:buSzTx/>
              <a:buNone/>
              <a:defRPr sz="1800">
                <a:solidFill>
                  <a:schemeClr val="tx1"/>
                </a:solidFill>
              </a:defRPr>
            </a:lvl1pPr>
          </a:lstStyle>
          <a:p>
            <a:r>
              <a:rPr lang="en-GB" dirty="0"/>
              <a:t>Title</a:t>
            </a:r>
          </a:p>
        </p:txBody>
      </p:sp>
      <p:sp>
        <p:nvSpPr>
          <p:cNvPr id="31" name="text goes here, one to three lines.">
            <a:extLst>
              <a:ext uri="{FF2B5EF4-FFF2-40B4-BE49-F238E27FC236}">
                <a16:creationId xmlns:a16="http://schemas.microsoft.com/office/drawing/2014/main" id="{263A0FD0-6CCF-4D2D-86EE-72E774776F4D}"/>
              </a:ext>
            </a:extLst>
          </p:cNvPr>
          <p:cNvSpPr txBox="1">
            <a:spLocks noGrp="1"/>
          </p:cNvSpPr>
          <p:nvPr>
            <p:ph type="body" sz="quarter" idx="21" hasCustomPrompt="1"/>
          </p:nvPr>
        </p:nvSpPr>
        <p:spPr>
          <a:xfrm>
            <a:off x="7391507" y="5065355"/>
            <a:ext cx="3247464" cy="1104277"/>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a:t>
            </a:r>
          </a:p>
        </p:txBody>
      </p:sp>
      <p:pic>
        <p:nvPicPr>
          <p:cNvPr id="21" name="Kaltura_Logo_Horizontal_White_big_Kaltura_Logo_Horizontal_White.png" descr="Kaltura_Logo_Horizontal_White_big_Kaltura_Logo_Horizontal_White.png">
            <a:extLst>
              <a:ext uri="{FF2B5EF4-FFF2-40B4-BE49-F238E27FC236}">
                <a16:creationId xmlns:a16="http://schemas.microsoft.com/office/drawing/2014/main" id="{048B027E-20F2-4577-8EA4-EB57E0CD2C74}"/>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pic>
        <p:nvPicPr>
          <p:cNvPr id="24" name="Kaltura_shapes_rounds_yellow.png" descr="Kaltura_shapes_rounds_yellow.png">
            <a:extLst>
              <a:ext uri="{FF2B5EF4-FFF2-40B4-BE49-F238E27FC236}">
                <a16:creationId xmlns:a16="http://schemas.microsoft.com/office/drawing/2014/main" id="{F5F35ED7-C434-4FFD-8D2C-0C6D93881288}"/>
              </a:ext>
            </a:extLst>
          </p:cNvPr>
          <p:cNvPicPr>
            <a:picLocks noChangeAspect="1"/>
          </p:cNvPicPr>
          <p:nvPr userDrawn="1"/>
        </p:nvPicPr>
        <p:blipFill rotWithShape="1">
          <a:blip r:embed="rId3"/>
          <a:srcRect l="12185" r="68" b="11493"/>
          <a:stretch/>
        </p:blipFill>
        <p:spPr>
          <a:xfrm>
            <a:off x="0" y="2482850"/>
            <a:ext cx="4391323" cy="4375150"/>
          </a:xfrm>
          <a:prstGeom prst="rect">
            <a:avLst/>
          </a:prstGeom>
          <a:ln w="12700">
            <a:miter lim="400000"/>
          </a:ln>
        </p:spPr>
      </p:pic>
      <p:sp>
        <p:nvSpPr>
          <p:cNvPr id="32" name="Footer Placeholder 4">
            <a:extLst>
              <a:ext uri="{FF2B5EF4-FFF2-40B4-BE49-F238E27FC236}">
                <a16:creationId xmlns:a16="http://schemas.microsoft.com/office/drawing/2014/main" id="{59D76563-5B35-40E5-BAEB-2C74C1480DBD}"/>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33" name="Slide Number Placeholder 5">
            <a:extLst>
              <a:ext uri="{FF2B5EF4-FFF2-40B4-BE49-F238E27FC236}">
                <a16:creationId xmlns:a16="http://schemas.microsoft.com/office/drawing/2014/main" id="{A3DDB144-A7C4-4E7C-A727-B848FC0BB22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2" name="Title 1">
            <a:extLst>
              <a:ext uri="{FF2B5EF4-FFF2-40B4-BE49-F238E27FC236}">
                <a16:creationId xmlns:a16="http://schemas.microsoft.com/office/drawing/2014/main" id="{3F1FFF44-683C-4CF9-9B89-EF2A65A67ACD}"/>
              </a:ext>
            </a:extLst>
          </p:cNvPr>
          <p:cNvSpPr>
            <a:spLocks noGrp="1"/>
          </p:cNvSpPr>
          <p:nvPr>
            <p:ph type="title" hasCustomPrompt="1"/>
          </p:nvPr>
        </p:nvSpPr>
        <p:spPr>
          <a:xfrm>
            <a:off x="3442199" y="891923"/>
            <a:ext cx="2589139" cy="336340"/>
          </a:xfrm>
        </p:spPr>
        <p:txBody>
          <a:bodyPr/>
          <a:lstStyle>
            <a:lvl1pPr>
              <a:defRPr>
                <a:solidFill>
                  <a:schemeClr val="tx1"/>
                </a:solidFill>
              </a:defRPr>
            </a:lvl1pPr>
          </a:lstStyle>
          <a:p>
            <a:r>
              <a:rPr lang="en-GB" dirty="0"/>
              <a:t>Title Text goes here, several lines.</a:t>
            </a:r>
            <a:endParaRPr lang="en-US" dirty="0"/>
          </a:p>
        </p:txBody>
      </p:sp>
    </p:spTree>
    <p:extLst>
      <p:ext uri="{BB962C8B-B14F-4D97-AF65-F5344CB8AC3E}">
        <p14:creationId xmlns:p14="http://schemas.microsoft.com/office/powerpoint/2010/main" val="1655310630"/>
      </p:ext>
    </p:extLst>
  </p:cSld>
  <p:clrMapOvr>
    <a:masterClrMapping/>
  </p:clrMapOvr>
  <p:transition spd="med"/>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_ text w/ image">
    <p:bg>
      <p:bgPr>
        <a:solidFill>
          <a:schemeClr val="bg2"/>
        </a:solidFill>
        <a:effectLst/>
      </p:bgPr>
    </p:bg>
    <p:spTree>
      <p:nvGrpSpPr>
        <p:cNvPr id="1" name=""/>
        <p:cNvGrpSpPr/>
        <p:nvPr/>
      </p:nvGrpSpPr>
      <p:grpSpPr>
        <a:xfrm>
          <a:off x="0" y="0"/>
          <a:ext cx="0" cy="0"/>
          <a:chOff x="0" y="0"/>
          <a:chExt cx="0" cy="0"/>
        </a:xfrm>
      </p:grpSpPr>
      <p:sp>
        <p:nvSpPr>
          <p:cNvPr id="26" name="text goes here, one to three lines.">
            <a:extLst>
              <a:ext uri="{FF2B5EF4-FFF2-40B4-BE49-F238E27FC236}">
                <a16:creationId xmlns:a16="http://schemas.microsoft.com/office/drawing/2014/main" id="{66DDA8D1-CAE1-4CFF-9272-B5760C3F9D9A}"/>
              </a:ext>
            </a:extLst>
          </p:cNvPr>
          <p:cNvSpPr txBox="1">
            <a:spLocks noGrp="1"/>
          </p:cNvSpPr>
          <p:nvPr>
            <p:ph type="body" sz="quarter" idx="17" hasCustomPrompt="1"/>
          </p:nvPr>
        </p:nvSpPr>
        <p:spPr>
          <a:xfrm>
            <a:off x="7391507" y="932878"/>
            <a:ext cx="3204693" cy="367858"/>
          </a:xfrm>
          <a:prstGeom prst="rect">
            <a:avLst/>
          </a:prstGeom>
        </p:spPr>
        <p:txBody>
          <a:bodyPr wrap="square" anchor="t">
            <a:spAutoFit/>
          </a:bodyPr>
          <a:lstStyle>
            <a:lvl1pPr marL="0" indent="0" algn="l">
              <a:buSzTx/>
              <a:buNone/>
              <a:defRPr sz="1800">
                <a:solidFill>
                  <a:schemeClr val="tx1"/>
                </a:solidFill>
              </a:defRPr>
            </a:lvl1pPr>
          </a:lstStyle>
          <a:p>
            <a:r>
              <a:rPr lang="en-GB" dirty="0"/>
              <a:t>Title</a:t>
            </a:r>
          </a:p>
        </p:txBody>
      </p:sp>
      <p:sp>
        <p:nvSpPr>
          <p:cNvPr id="27" name="text goes here, one to three lines.">
            <a:extLst>
              <a:ext uri="{FF2B5EF4-FFF2-40B4-BE49-F238E27FC236}">
                <a16:creationId xmlns:a16="http://schemas.microsoft.com/office/drawing/2014/main" id="{E6B15B2B-84C2-48BD-BA37-08E21BFE5C53}"/>
              </a:ext>
            </a:extLst>
          </p:cNvPr>
          <p:cNvSpPr txBox="1">
            <a:spLocks noGrp="1"/>
          </p:cNvSpPr>
          <p:nvPr>
            <p:ph type="body" sz="quarter" idx="13" hasCustomPrompt="1"/>
          </p:nvPr>
        </p:nvSpPr>
        <p:spPr>
          <a:xfrm>
            <a:off x="7391507" y="1211119"/>
            <a:ext cx="3204693" cy="847796"/>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endParaRPr lang="en-GB" dirty="0"/>
          </a:p>
        </p:txBody>
      </p:sp>
      <p:sp>
        <p:nvSpPr>
          <p:cNvPr id="28" name="text goes here, one to three lines.">
            <a:extLst>
              <a:ext uri="{FF2B5EF4-FFF2-40B4-BE49-F238E27FC236}">
                <a16:creationId xmlns:a16="http://schemas.microsoft.com/office/drawing/2014/main" id="{FC83416E-D39E-4C8C-8657-0D934696F04B}"/>
              </a:ext>
            </a:extLst>
          </p:cNvPr>
          <p:cNvSpPr txBox="1">
            <a:spLocks noGrp="1"/>
          </p:cNvSpPr>
          <p:nvPr>
            <p:ph type="body" sz="quarter" idx="18" hasCustomPrompt="1"/>
          </p:nvPr>
        </p:nvSpPr>
        <p:spPr>
          <a:xfrm>
            <a:off x="7391507" y="2722836"/>
            <a:ext cx="3204693" cy="367858"/>
          </a:xfrm>
          <a:prstGeom prst="rect">
            <a:avLst/>
          </a:prstGeom>
        </p:spPr>
        <p:txBody>
          <a:bodyPr wrap="square" anchor="t">
            <a:spAutoFit/>
          </a:bodyPr>
          <a:lstStyle>
            <a:lvl1pPr marL="0" indent="0" algn="l">
              <a:buSzTx/>
              <a:buNone/>
              <a:defRPr sz="1800">
                <a:solidFill>
                  <a:schemeClr val="tx1"/>
                </a:solidFill>
              </a:defRPr>
            </a:lvl1pPr>
          </a:lstStyle>
          <a:p>
            <a:r>
              <a:rPr lang="en-GB" dirty="0"/>
              <a:t>Title</a:t>
            </a:r>
          </a:p>
        </p:txBody>
      </p:sp>
      <p:sp>
        <p:nvSpPr>
          <p:cNvPr id="29" name="text goes here, one to three lines.">
            <a:extLst>
              <a:ext uri="{FF2B5EF4-FFF2-40B4-BE49-F238E27FC236}">
                <a16:creationId xmlns:a16="http://schemas.microsoft.com/office/drawing/2014/main" id="{F9D08BAE-6010-4A20-A98F-8B902D44364A}"/>
              </a:ext>
            </a:extLst>
          </p:cNvPr>
          <p:cNvSpPr txBox="1">
            <a:spLocks noGrp="1"/>
          </p:cNvSpPr>
          <p:nvPr>
            <p:ph type="body" sz="quarter" idx="19" hasCustomPrompt="1"/>
          </p:nvPr>
        </p:nvSpPr>
        <p:spPr>
          <a:xfrm>
            <a:off x="7391507" y="3001077"/>
            <a:ext cx="3204693" cy="1360757"/>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a:t>
            </a:r>
          </a:p>
          <a:p>
            <a:endParaRPr lang="en-GB" dirty="0"/>
          </a:p>
        </p:txBody>
      </p:sp>
      <p:sp>
        <p:nvSpPr>
          <p:cNvPr id="30" name="text goes here, one to three lines.">
            <a:extLst>
              <a:ext uri="{FF2B5EF4-FFF2-40B4-BE49-F238E27FC236}">
                <a16:creationId xmlns:a16="http://schemas.microsoft.com/office/drawing/2014/main" id="{597F2C2B-34BF-4183-A2D5-37ED8A4A5ADD}"/>
              </a:ext>
            </a:extLst>
          </p:cNvPr>
          <p:cNvSpPr txBox="1">
            <a:spLocks noGrp="1"/>
          </p:cNvSpPr>
          <p:nvPr>
            <p:ph type="body" sz="quarter" idx="20" hasCustomPrompt="1"/>
          </p:nvPr>
        </p:nvSpPr>
        <p:spPr>
          <a:xfrm>
            <a:off x="7391507" y="4787114"/>
            <a:ext cx="3204693" cy="367858"/>
          </a:xfrm>
          <a:prstGeom prst="rect">
            <a:avLst/>
          </a:prstGeom>
        </p:spPr>
        <p:txBody>
          <a:bodyPr wrap="square" anchor="t">
            <a:spAutoFit/>
          </a:bodyPr>
          <a:lstStyle>
            <a:lvl1pPr marL="0" indent="0" algn="l">
              <a:buSzTx/>
              <a:buNone/>
              <a:defRPr sz="1800">
                <a:solidFill>
                  <a:schemeClr val="tx1"/>
                </a:solidFill>
              </a:defRPr>
            </a:lvl1pPr>
          </a:lstStyle>
          <a:p>
            <a:r>
              <a:rPr lang="en-GB" dirty="0"/>
              <a:t>Title</a:t>
            </a:r>
          </a:p>
        </p:txBody>
      </p:sp>
      <p:sp>
        <p:nvSpPr>
          <p:cNvPr id="31" name="text goes here, one to three lines.">
            <a:extLst>
              <a:ext uri="{FF2B5EF4-FFF2-40B4-BE49-F238E27FC236}">
                <a16:creationId xmlns:a16="http://schemas.microsoft.com/office/drawing/2014/main" id="{263A0FD0-6CCF-4D2D-86EE-72E774776F4D}"/>
              </a:ext>
            </a:extLst>
          </p:cNvPr>
          <p:cNvSpPr txBox="1">
            <a:spLocks noGrp="1"/>
          </p:cNvSpPr>
          <p:nvPr>
            <p:ph type="body" sz="quarter" idx="21" hasCustomPrompt="1"/>
          </p:nvPr>
        </p:nvSpPr>
        <p:spPr>
          <a:xfrm>
            <a:off x="7391507" y="5065355"/>
            <a:ext cx="3247464" cy="1104277"/>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a:t>
            </a:r>
          </a:p>
        </p:txBody>
      </p:sp>
      <p:pic>
        <p:nvPicPr>
          <p:cNvPr id="21" name="Kaltura_Logo_Horizontal_White_big_Kaltura_Logo_Horizontal_White.png" descr="Kaltura_Logo_Horizontal_White_big_Kaltura_Logo_Horizontal_White.png">
            <a:extLst>
              <a:ext uri="{FF2B5EF4-FFF2-40B4-BE49-F238E27FC236}">
                <a16:creationId xmlns:a16="http://schemas.microsoft.com/office/drawing/2014/main" id="{048B027E-20F2-4577-8EA4-EB57E0CD2C74}"/>
              </a:ext>
            </a:extLst>
          </p:cNvPr>
          <p:cNvPicPr>
            <a:picLocks noChangeAspect="1"/>
          </p:cNvPicPr>
          <p:nvPr/>
        </p:nvPicPr>
        <p:blipFill>
          <a:blip r:embed="rId2"/>
          <a:stretch>
            <a:fillRect/>
          </a:stretch>
        </p:blipFill>
        <p:spPr>
          <a:xfrm>
            <a:off x="10753193" y="6335056"/>
            <a:ext cx="1118941" cy="287915"/>
          </a:xfrm>
          <a:prstGeom prst="rect">
            <a:avLst/>
          </a:prstGeom>
          <a:ln w="12700">
            <a:miter lim="400000"/>
          </a:ln>
        </p:spPr>
      </p:pic>
      <p:sp>
        <p:nvSpPr>
          <p:cNvPr id="32" name="Footer Placeholder 4">
            <a:extLst>
              <a:ext uri="{FF2B5EF4-FFF2-40B4-BE49-F238E27FC236}">
                <a16:creationId xmlns:a16="http://schemas.microsoft.com/office/drawing/2014/main" id="{59D76563-5B35-40E5-BAEB-2C74C1480DBD}"/>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33" name="Slide Number Placeholder 5">
            <a:extLst>
              <a:ext uri="{FF2B5EF4-FFF2-40B4-BE49-F238E27FC236}">
                <a16:creationId xmlns:a16="http://schemas.microsoft.com/office/drawing/2014/main" id="{A3DDB144-A7C4-4E7C-A727-B848FC0BB22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pic>
        <p:nvPicPr>
          <p:cNvPr id="13" name="Kaltura_shapes_spiral_lightblue.png" descr="Kaltura_shapes_spiral_lightblue.png">
            <a:extLst>
              <a:ext uri="{FF2B5EF4-FFF2-40B4-BE49-F238E27FC236}">
                <a16:creationId xmlns:a16="http://schemas.microsoft.com/office/drawing/2014/main" id="{564FD869-5E46-4681-B79A-933B9C703A3D}"/>
              </a:ext>
            </a:extLst>
          </p:cNvPr>
          <p:cNvPicPr>
            <a:picLocks noChangeAspect="1"/>
          </p:cNvPicPr>
          <p:nvPr/>
        </p:nvPicPr>
        <p:blipFill rotWithShape="1">
          <a:blip r:embed="rId3"/>
          <a:srcRect l="24424" r="68" b="18494"/>
          <a:stretch/>
        </p:blipFill>
        <p:spPr>
          <a:xfrm>
            <a:off x="0" y="2681401"/>
            <a:ext cx="3917201" cy="4176599"/>
          </a:xfrm>
          <a:prstGeom prst="rect">
            <a:avLst/>
          </a:prstGeom>
          <a:ln w="12700">
            <a:miter lim="400000"/>
          </a:ln>
        </p:spPr>
      </p:pic>
      <p:sp>
        <p:nvSpPr>
          <p:cNvPr id="14" name="Title 1">
            <a:extLst>
              <a:ext uri="{FF2B5EF4-FFF2-40B4-BE49-F238E27FC236}">
                <a16:creationId xmlns:a16="http://schemas.microsoft.com/office/drawing/2014/main" id="{5A674C1B-8D47-4BFC-84BD-F212C6F8C0BE}"/>
              </a:ext>
            </a:extLst>
          </p:cNvPr>
          <p:cNvSpPr>
            <a:spLocks noGrp="1"/>
          </p:cNvSpPr>
          <p:nvPr>
            <p:ph type="title" hasCustomPrompt="1"/>
          </p:nvPr>
        </p:nvSpPr>
        <p:spPr>
          <a:xfrm>
            <a:off x="3442199" y="891923"/>
            <a:ext cx="2589139" cy="336340"/>
          </a:xfrm>
        </p:spPr>
        <p:txBody>
          <a:bodyPr/>
          <a:lstStyle>
            <a:lvl1pPr>
              <a:defRPr>
                <a:solidFill>
                  <a:schemeClr val="tx1"/>
                </a:solidFill>
              </a:defRPr>
            </a:lvl1pPr>
          </a:lstStyle>
          <a:p>
            <a:r>
              <a:rPr lang="en-GB" dirty="0"/>
              <a:t>Title Text goes here, several lines.</a:t>
            </a:r>
            <a:endParaRPr lang="en-US" dirty="0"/>
          </a:p>
        </p:txBody>
      </p:sp>
    </p:spTree>
    <p:extLst>
      <p:ext uri="{BB962C8B-B14F-4D97-AF65-F5344CB8AC3E}">
        <p14:creationId xmlns:p14="http://schemas.microsoft.com/office/powerpoint/2010/main" val="1163198044"/>
      </p:ext>
    </p:extLst>
  </p:cSld>
  <p:clrMapOvr>
    <a:masterClrMapping/>
  </p:clrMapOvr>
  <p:transition spd="med"/>
  <p:extLst>
    <p:ext uri="{DCECCB84-F9BA-43D5-87BE-67443E8EF086}">
      <p15:sldGuideLst xmlns:p15="http://schemas.microsoft.com/office/powerpoint/2012/main">
        <p15:guide id="2" pos="7680" userDrawn="1">
          <p15:clr>
            <a:srgbClr val="FBAE40"/>
          </p15:clr>
        </p15:guide>
        <p15:guide id="3" pos="393">
          <p15:clr>
            <a:srgbClr val="00000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5_ text w/ image">
    <p:bg>
      <p:bgPr>
        <a:solidFill>
          <a:schemeClr val="accent4"/>
        </a:solidFill>
        <a:effectLst/>
      </p:bgPr>
    </p:bg>
    <p:spTree>
      <p:nvGrpSpPr>
        <p:cNvPr id="1" name=""/>
        <p:cNvGrpSpPr/>
        <p:nvPr/>
      </p:nvGrpSpPr>
      <p:grpSpPr>
        <a:xfrm>
          <a:off x="0" y="0"/>
          <a:ext cx="0" cy="0"/>
          <a:chOff x="0" y="0"/>
          <a:chExt cx="0" cy="0"/>
        </a:xfrm>
      </p:grpSpPr>
      <p:pic>
        <p:nvPicPr>
          <p:cNvPr id="14" name="Kaltura_shapes_sun_lightturquoise.png" descr="Kaltura_shapes_sun_lightturquoise.png">
            <a:extLst>
              <a:ext uri="{FF2B5EF4-FFF2-40B4-BE49-F238E27FC236}">
                <a16:creationId xmlns:a16="http://schemas.microsoft.com/office/drawing/2014/main" id="{36F7D74C-80F8-421F-9EBE-AC93A5336362}"/>
              </a:ext>
            </a:extLst>
          </p:cNvPr>
          <p:cNvPicPr>
            <a:picLocks noChangeAspect="1"/>
          </p:cNvPicPr>
          <p:nvPr userDrawn="1"/>
        </p:nvPicPr>
        <p:blipFill rotWithShape="1">
          <a:blip r:embed="rId2"/>
          <a:srcRect l="29411" b="15912"/>
          <a:stretch/>
        </p:blipFill>
        <p:spPr>
          <a:xfrm>
            <a:off x="0" y="2387069"/>
            <a:ext cx="3794558" cy="4470931"/>
          </a:xfrm>
          <a:prstGeom prst="rect">
            <a:avLst/>
          </a:prstGeom>
          <a:ln w="12700">
            <a:miter lim="400000"/>
          </a:ln>
        </p:spPr>
      </p:pic>
      <p:sp>
        <p:nvSpPr>
          <p:cNvPr id="26" name="text goes here, one to three lines.">
            <a:extLst>
              <a:ext uri="{FF2B5EF4-FFF2-40B4-BE49-F238E27FC236}">
                <a16:creationId xmlns:a16="http://schemas.microsoft.com/office/drawing/2014/main" id="{66DDA8D1-CAE1-4CFF-9272-B5760C3F9D9A}"/>
              </a:ext>
            </a:extLst>
          </p:cNvPr>
          <p:cNvSpPr txBox="1">
            <a:spLocks noGrp="1"/>
          </p:cNvSpPr>
          <p:nvPr>
            <p:ph type="body" sz="quarter" idx="17" hasCustomPrompt="1"/>
          </p:nvPr>
        </p:nvSpPr>
        <p:spPr>
          <a:xfrm>
            <a:off x="7391507" y="932878"/>
            <a:ext cx="3204693" cy="367858"/>
          </a:xfrm>
          <a:prstGeom prst="rect">
            <a:avLst/>
          </a:prstGeom>
        </p:spPr>
        <p:txBody>
          <a:bodyPr wrap="square" anchor="t">
            <a:spAutoFit/>
          </a:bodyPr>
          <a:lstStyle>
            <a:lvl1pPr marL="0" indent="0" algn="l">
              <a:buSzTx/>
              <a:buNone/>
              <a:defRPr sz="1800">
                <a:solidFill>
                  <a:schemeClr val="tx1"/>
                </a:solidFill>
              </a:defRPr>
            </a:lvl1pPr>
          </a:lstStyle>
          <a:p>
            <a:r>
              <a:rPr lang="en-GB" dirty="0"/>
              <a:t>Title</a:t>
            </a:r>
          </a:p>
        </p:txBody>
      </p:sp>
      <p:sp>
        <p:nvSpPr>
          <p:cNvPr id="27" name="text goes here, one to three lines.">
            <a:extLst>
              <a:ext uri="{FF2B5EF4-FFF2-40B4-BE49-F238E27FC236}">
                <a16:creationId xmlns:a16="http://schemas.microsoft.com/office/drawing/2014/main" id="{E6B15B2B-84C2-48BD-BA37-08E21BFE5C53}"/>
              </a:ext>
            </a:extLst>
          </p:cNvPr>
          <p:cNvSpPr txBox="1">
            <a:spLocks noGrp="1"/>
          </p:cNvSpPr>
          <p:nvPr>
            <p:ph type="body" sz="quarter" idx="13" hasCustomPrompt="1"/>
          </p:nvPr>
        </p:nvSpPr>
        <p:spPr>
          <a:xfrm>
            <a:off x="7391507" y="1211119"/>
            <a:ext cx="3204693" cy="847796"/>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endParaRPr lang="en-GB" dirty="0"/>
          </a:p>
        </p:txBody>
      </p:sp>
      <p:sp>
        <p:nvSpPr>
          <p:cNvPr id="28" name="text goes here, one to three lines.">
            <a:extLst>
              <a:ext uri="{FF2B5EF4-FFF2-40B4-BE49-F238E27FC236}">
                <a16:creationId xmlns:a16="http://schemas.microsoft.com/office/drawing/2014/main" id="{FC83416E-D39E-4C8C-8657-0D934696F04B}"/>
              </a:ext>
            </a:extLst>
          </p:cNvPr>
          <p:cNvSpPr txBox="1">
            <a:spLocks noGrp="1"/>
          </p:cNvSpPr>
          <p:nvPr>
            <p:ph type="body" sz="quarter" idx="18" hasCustomPrompt="1"/>
          </p:nvPr>
        </p:nvSpPr>
        <p:spPr>
          <a:xfrm>
            <a:off x="7391507" y="2722836"/>
            <a:ext cx="3204693" cy="367858"/>
          </a:xfrm>
          <a:prstGeom prst="rect">
            <a:avLst/>
          </a:prstGeom>
        </p:spPr>
        <p:txBody>
          <a:bodyPr wrap="square" anchor="t">
            <a:spAutoFit/>
          </a:bodyPr>
          <a:lstStyle>
            <a:lvl1pPr marL="0" indent="0" algn="l">
              <a:buSzTx/>
              <a:buNone/>
              <a:defRPr sz="1800">
                <a:solidFill>
                  <a:schemeClr val="tx1"/>
                </a:solidFill>
              </a:defRPr>
            </a:lvl1pPr>
          </a:lstStyle>
          <a:p>
            <a:r>
              <a:rPr lang="en-GB" dirty="0"/>
              <a:t>Title</a:t>
            </a:r>
          </a:p>
        </p:txBody>
      </p:sp>
      <p:sp>
        <p:nvSpPr>
          <p:cNvPr id="29" name="text goes here, one to three lines.">
            <a:extLst>
              <a:ext uri="{FF2B5EF4-FFF2-40B4-BE49-F238E27FC236}">
                <a16:creationId xmlns:a16="http://schemas.microsoft.com/office/drawing/2014/main" id="{F9D08BAE-6010-4A20-A98F-8B902D44364A}"/>
              </a:ext>
            </a:extLst>
          </p:cNvPr>
          <p:cNvSpPr txBox="1">
            <a:spLocks noGrp="1"/>
          </p:cNvSpPr>
          <p:nvPr>
            <p:ph type="body" sz="quarter" idx="19" hasCustomPrompt="1"/>
          </p:nvPr>
        </p:nvSpPr>
        <p:spPr>
          <a:xfrm>
            <a:off x="7434278" y="3039894"/>
            <a:ext cx="3204693" cy="1360757"/>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 </a:t>
            </a:r>
            <a:r>
              <a:rPr lang="en-GB" dirty="0" err="1"/>
              <a:t>aliqua</a:t>
            </a:r>
            <a:r>
              <a:rPr lang="en-GB" dirty="0"/>
              <a:t>. Ut </a:t>
            </a:r>
            <a:r>
              <a:rPr lang="en-GB" dirty="0" err="1"/>
              <a:t>enim</a:t>
            </a:r>
            <a:r>
              <a:rPr lang="en-GB" dirty="0"/>
              <a:t> ad</a:t>
            </a:r>
          </a:p>
          <a:p>
            <a:endParaRPr lang="en-GB" dirty="0"/>
          </a:p>
        </p:txBody>
      </p:sp>
      <p:sp>
        <p:nvSpPr>
          <p:cNvPr id="30" name="text goes here, one to three lines.">
            <a:extLst>
              <a:ext uri="{FF2B5EF4-FFF2-40B4-BE49-F238E27FC236}">
                <a16:creationId xmlns:a16="http://schemas.microsoft.com/office/drawing/2014/main" id="{597F2C2B-34BF-4183-A2D5-37ED8A4A5ADD}"/>
              </a:ext>
            </a:extLst>
          </p:cNvPr>
          <p:cNvSpPr txBox="1">
            <a:spLocks noGrp="1"/>
          </p:cNvSpPr>
          <p:nvPr>
            <p:ph type="body" sz="quarter" idx="20" hasCustomPrompt="1"/>
          </p:nvPr>
        </p:nvSpPr>
        <p:spPr>
          <a:xfrm>
            <a:off x="7391507" y="4787114"/>
            <a:ext cx="3204693" cy="367858"/>
          </a:xfrm>
          <a:prstGeom prst="rect">
            <a:avLst/>
          </a:prstGeom>
        </p:spPr>
        <p:txBody>
          <a:bodyPr wrap="square" anchor="t">
            <a:spAutoFit/>
          </a:bodyPr>
          <a:lstStyle>
            <a:lvl1pPr marL="0" indent="0" algn="l">
              <a:buSzTx/>
              <a:buNone/>
              <a:defRPr sz="1800">
                <a:solidFill>
                  <a:schemeClr val="tx1"/>
                </a:solidFill>
              </a:defRPr>
            </a:lvl1pPr>
          </a:lstStyle>
          <a:p>
            <a:r>
              <a:rPr lang="en-GB" dirty="0"/>
              <a:t>Title</a:t>
            </a:r>
          </a:p>
        </p:txBody>
      </p:sp>
      <p:sp>
        <p:nvSpPr>
          <p:cNvPr id="31" name="text goes here, one to three lines.">
            <a:extLst>
              <a:ext uri="{FF2B5EF4-FFF2-40B4-BE49-F238E27FC236}">
                <a16:creationId xmlns:a16="http://schemas.microsoft.com/office/drawing/2014/main" id="{263A0FD0-6CCF-4D2D-86EE-72E774776F4D}"/>
              </a:ext>
            </a:extLst>
          </p:cNvPr>
          <p:cNvSpPr txBox="1">
            <a:spLocks noGrp="1"/>
          </p:cNvSpPr>
          <p:nvPr>
            <p:ph type="body" sz="quarter" idx="21" hasCustomPrompt="1"/>
          </p:nvPr>
        </p:nvSpPr>
        <p:spPr>
          <a:xfrm>
            <a:off x="7391507" y="5065355"/>
            <a:ext cx="3247464" cy="1104277"/>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Lorem ipsum </a:t>
            </a:r>
            <a:r>
              <a:rPr lang="en-GB" dirty="0" err="1"/>
              <a:t>dolor</a:t>
            </a:r>
            <a:r>
              <a:rPr lang="en-GB" dirty="0"/>
              <a:t> sit amet,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dolore magna</a:t>
            </a:r>
          </a:p>
        </p:txBody>
      </p:sp>
      <p:pic>
        <p:nvPicPr>
          <p:cNvPr id="21" name="Kaltura_Logo_Horizontal_White_big_Kaltura_Logo_Horizontal_White.png" descr="Kaltura_Logo_Horizontal_White_big_Kaltura_Logo_Horizontal_White.png">
            <a:extLst>
              <a:ext uri="{FF2B5EF4-FFF2-40B4-BE49-F238E27FC236}">
                <a16:creationId xmlns:a16="http://schemas.microsoft.com/office/drawing/2014/main" id="{048B027E-20F2-4577-8EA4-EB57E0CD2C74}"/>
              </a:ext>
            </a:extLst>
          </p:cNvPr>
          <p:cNvPicPr>
            <a:picLocks noChangeAspect="1"/>
          </p:cNvPicPr>
          <p:nvPr/>
        </p:nvPicPr>
        <p:blipFill>
          <a:blip r:embed="rId3"/>
          <a:stretch>
            <a:fillRect/>
          </a:stretch>
        </p:blipFill>
        <p:spPr>
          <a:xfrm>
            <a:off x="10753193" y="6335056"/>
            <a:ext cx="1118941" cy="287915"/>
          </a:xfrm>
          <a:prstGeom prst="rect">
            <a:avLst/>
          </a:prstGeom>
          <a:ln w="12700">
            <a:miter lim="400000"/>
          </a:ln>
        </p:spPr>
      </p:pic>
      <p:sp>
        <p:nvSpPr>
          <p:cNvPr id="32" name="Footer Placeholder 4">
            <a:extLst>
              <a:ext uri="{FF2B5EF4-FFF2-40B4-BE49-F238E27FC236}">
                <a16:creationId xmlns:a16="http://schemas.microsoft.com/office/drawing/2014/main" id="{59D76563-5B35-40E5-BAEB-2C74C1480DBD}"/>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33" name="Slide Number Placeholder 5">
            <a:extLst>
              <a:ext uri="{FF2B5EF4-FFF2-40B4-BE49-F238E27FC236}">
                <a16:creationId xmlns:a16="http://schemas.microsoft.com/office/drawing/2014/main" id="{A3DDB144-A7C4-4E7C-A727-B848FC0BB22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3" name="Title 1">
            <a:extLst>
              <a:ext uri="{FF2B5EF4-FFF2-40B4-BE49-F238E27FC236}">
                <a16:creationId xmlns:a16="http://schemas.microsoft.com/office/drawing/2014/main" id="{A3622010-D657-42F8-BAA4-6FFBCCFD3938}"/>
              </a:ext>
            </a:extLst>
          </p:cNvPr>
          <p:cNvSpPr>
            <a:spLocks noGrp="1"/>
          </p:cNvSpPr>
          <p:nvPr>
            <p:ph type="title" hasCustomPrompt="1"/>
          </p:nvPr>
        </p:nvSpPr>
        <p:spPr>
          <a:xfrm>
            <a:off x="3442199" y="891923"/>
            <a:ext cx="2589139" cy="336340"/>
          </a:xfrm>
        </p:spPr>
        <p:txBody>
          <a:bodyPr/>
          <a:lstStyle>
            <a:lvl1pPr>
              <a:defRPr>
                <a:solidFill>
                  <a:schemeClr val="tx1"/>
                </a:solidFill>
              </a:defRPr>
            </a:lvl1pPr>
          </a:lstStyle>
          <a:p>
            <a:r>
              <a:rPr lang="en-GB" dirty="0"/>
              <a:t>Title Text goes here, several lines.</a:t>
            </a:r>
            <a:endParaRPr lang="en-US" dirty="0"/>
          </a:p>
        </p:txBody>
      </p:sp>
    </p:spTree>
    <p:extLst>
      <p:ext uri="{BB962C8B-B14F-4D97-AF65-F5344CB8AC3E}">
        <p14:creationId xmlns:p14="http://schemas.microsoft.com/office/powerpoint/2010/main" val="4286175508"/>
      </p:ext>
    </p:extLst>
  </p:cSld>
  <p:clrMapOvr>
    <a:masterClrMapping/>
  </p:clrMapOvr>
  <p:transition spd="med"/>
  <p:extLst>
    <p:ext uri="{DCECCB84-F9BA-43D5-87BE-67443E8EF086}">
      <p15:sldGuideLst xmlns:p15="http://schemas.microsoft.com/office/powerpoint/2012/main">
        <p15:guide id="3" pos="393">
          <p15:clr>
            <a:srgbClr val="000000"/>
          </p15:clr>
        </p15:guide>
        <p15:guide id="6" orient="horz" pos="459">
          <p15:clr>
            <a:srgbClr val="00000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6_ text w/ image">
    <p:bg>
      <p:bgPr>
        <a:solidFill>
          <a:schemeClr val="accent1"/>
        </a:solidFill>
        <a:effectLst/>
      </p:bgPr>
    </p:bg>
    <p:spTree>
      <p:nvGrpSpPr>
        <p:cNvPr id="1" name=""/>
        <p:cNvGrpSpPr/>
        <p:nvPr/>
      </p:nvGrpSpPr>
      <p:grpSpPr>
        <a:xfrm>
          <a:off x="0" y="0"/>
          <a:ext cx="0" cy="0"/>
          <a:chOff x="0" y="0"/>
          <a:chExt cx="0" cy="0"/>
        </a:xfrm>
      </p:grpSpPr>
      <p:sp>
        <p:nvSpPr>
          <p:cNvPr id="39" name="text goes here, one to three lines.">
            <a:extLst>
              <a:ext uri="{FF2B5EF4-FFF2-40B4-BE49-F238E27FC236}">
                <a16:creationId xmlns:a16="http://schemas.microsoft.com/office/drawing/2014/main" id="{8D6C6874-CF2F-4BF2-A5E0-E5B3957740D1}"/>
              </a:ext>
            </a:extLst>
          </p:cNvPr>
          <p:cNvSpPr txBox="1">
            <a:spLocks noGrp="1"/>
          </p:cNvSpPr>
          <p:nvPr>
            <p:ph type="body" sz="quarter" idx="19" hasCustomPrompt="1"/>
          </p:nvPr>
        </p:nvSpPr>
        <p:spPr>
          <a:xfrm>
            <a:off x="4387405" y="620915"/>
            <a:ext cx="3003995" cy="1104277"/>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More text goes here, of one, two, three lines or more, more text goes here, of one, two, three lines or more, more text goes here.</a:t>
            </a:r>
          </a:p>
        </p:txBody>
      </p:sp>
      <p:pic>
        <p:nvPicPr>
          <p:cNvPr id="37" name="Kaltura_shapes_vertical_stirpes_blue.png" descr="Kaltura_shapes_vertical_stirpes_blue.png">
            <a:extLst>
              <a:ext uri="{FF2B5EF4-FFF2-40B4-BE49-F238E27FC236}">
                <a16:creationId xmlns:a16="http://schemas.microsoft.com/office/drawing/2014/main" id="{8C85FA44-4C00-4C8F-A5E0-375162B9AC65}"/>
              </a:ext>
            </a:extLst>
          </p:cNvPr>
          <p:cNvPicPr>
            <a:picLocks noChangeAspect="1"/>
          </p:cNvPicPr>
          <p:nvPr userDrawn="1"/>
        </p:nvPicPr>
        <p:blipFill rotWithShape="1">
          <a:blip r:embed="rId2"/>
          <a:srcRect l="35555" b="14770"/>
          <a:stretch/>
        </p:blipFill>
        <p:spPr>
          <a:xfrm>
            <a:off x="0" y="2928839"/>
            <a:ext cx="3003699" cy="3929162"/>
          </a:xfrm>
          <a:prstGeom prst="rect">
            <a:avLst/>
          </a:prstGeom>
          <a:ln w="12700">
            <a:miter lim="400000"/>
          </a:ln>
        </p:spPr>
      </p:pic>
      <p:sp>
        <p:nvSpPr>
          <p:cNvPr id="32" name="Footer Placeholder 4">
            <a:extLst>
              <a:ext uri="{FF2B5EF4-FFF2-40B4-BE49-F238E27FC236}">
                <a16:creationId xmlns:a16="http://schemas.microsoft.com/office/drawing/2014/main" id="{59D76563-5B35-40E5-BAEB-2C74C1480DBD}"/>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33" name="Slide Number Placeholder 5">
            <a:extLst>
              <a:ext uri="{FF2B5EF4-FFF2-40B4-BE49-F238E27FC236}">
                <a16:creationId xmlns:a16="http://schemas.microsoft.com/office/drawing/2014/main" id="{A3DDB144-A7C4-4E7C-A727-B848FC0BB22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20" name="1">
            <a:extLst>
              <a:ext uri="{FF2B5EF4-FFF2-40B4-BE49-F238E27FC236}">
                <a16:creationId xmlns:a16="http://schemas.microsoft.com/office/drawing/2014/main" id="{4A56DF1E-16CE-4875-AF41-050AE8752E3B}"/>
              </a:ext>
            </a:extLst>
          </p:cNvPr>
          <p:cNvSpPr txBox="1"/>
          <p:nvPr/>
        </p:nvSpPr>
        <p:spPr>
          <a:xfrm>
            <a:off x="3892550" y="892909"/>
            <a:ext cx="1678831" cy="8697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lvl1pPr>
              <a:lnSpc>
                <a:spcPts val="5800"/>
              </a:lnSpc>
              <a:defRPr sz="10000">
                <a:solidFill>
                  <a:srgbClr val="006EFA"/>
                </a:solidFill>
                <a:latin typeface="Centra No1 Medium"/>
                <a:ea typeface="Centra No1 Medium"/>
                <a:cs typeface="Centra No1 Medium"/>
                <a:sym typeface="Centra No1 Medium"/>
              </a:defRPr>
            </a:lvl1pPr>
          </a:lstStyle>
          <a:p>
            <a:pPr defTabSz="412750">
              <a:lnSpc>
                <a:spcPts val="2900"/>
              </a:lnSpc>
            </a:pPr>
            <a:r>
              <a:rPr sz="5000"/>
              <a:t>1</a:t>
            </a:r>
          </a:p>
        </p:txBody>
      </p:sp>
      <p:sp>
        <p:nvSpPr>
          <p:cNvPr id="22" name="2">
            <a:extLst>
              <a:ext uri="{FF2B5EF4-FFF2-40B4-BE49-F238E27FC236}">
                <a16:creationId xmlns:a16="http://schemas.microsoft.com/office/drawing/2014/main" id="{2CF1C5EB-0DFF-4951-86A7-214FB2A1AC8A}"/>
              </a:ext>
            </a:extLst>
          </p:cNvPr>
          <p:cNvSpPr txBox="1"/>
          <p:nvPr/>
        </p:nvSpPr>
        <p:spPr>
          <a:xfrm>
            <a:off x="3892550" y="2727853"/>
            <a:ext cx="1259880" cy="7435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lvl1pPr>
              <a:lnSpc>
                <a:spcPts val="5800"/>
              </a:lnSpc>
              <a:defRPr sz="10000">
                <a:solidFill>
                  <a:srgbClr val="006EFA"/>
                </a:solidFill>
                <a:latin typeface="Centra No1 Medium"/>
                <a:ea typeface="Centra No1 Medium"/>
                <a:cs typeface="Centra No1 Medium"/>
                <a:sym typeface="Centra No1 Medium"/>
              </a:defRPr>
            </a:lvl1pPr>
          </a:lstStyle>
          <a:p>
            <a:pPr defTabSz="412750">
              <a:lnSpc>
                <a:spcPts val="2900"/>
              </a:lnSpc>
            </a:pPr>
            <a:r>
              <a:rPr sz="5000"/>
              <a:t>2</a:t>
            </a:r>
          </a:p>
        </p:txBody>
      </p:sp>
      <p:sp>
        <p:nvSpPr>
          <p:cNvPr id="23" name="3">
            <a:extLst>
              <a:ext uri="{FF2B5EF4-FFF2-40B4-BE49-F238E27FC236}">
                <a16:creationId xmlns:a16="http://schemas.microsoft.com/office/drawing/2014/main" id="{A4F4FCC7-2416-4B66-84EF-79E205170762}"/>
              </a:ext>
            </a:extLst>
          </p:cNvPr>
          <p:cNvSpPr txBox="1"/>
          <p:nvPr userDrawn="1"/>
        </p:nvSpPr>
        <p:spPr>
          <a:xfrm>
            <a:off x="3892550" y="4625884"/>
            <a:ext cx="1259880" cy="7435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lvl1pPr>
              <a:lnSpc>
                <a:spcPts val="5800"/>
              </a:lnSpc>
              <a:defRPr sz="10000">
                <a:solidFill>
                  <a:srgbClr val="006EFA"/>
                </a:solidFill>
                <a:latin typeface="Centra No1 Medium"/>
                <a:ea typeface="Centra No1 Medium"/>
                <a:cs typeface="Centra No1 Medium"/>
                <a:sym typeface="Centra No1 Medium"/>
              </a:defRPr>
            </a:lvl1pPr>
          </a:lstStyle>
          <a:p>
            <a:pPr defTabSz="412750">
              <a:lnSpc>
                <a:spcPts val="2900"/>
              </a:lnSpc>
            </a:pPr>
            <a:r>
              <a:rPr sz="5000"/>
              <a:t>3</a:t>
            </a:r>
          </a:p>
        </p:txBody>
      </p:sp>
      <p:sp>
        <p:nvSpPr>
          <p:cNvPr id="24" name="4">
            <a:extLst>
              <a:ext uri="{FF2B5EF4-FFF2-40B4-BE49-F238E27FC236}">
                <a16:creationId xmlns:a16="http://schemas.microsoft.com/office/drawing/2014/main" id="{AC6321DC-6439-4F57-8FA4-0F5E5929BC1C}"/>
              </a:ext>
            </a:extLst>
          </p:cNvPr>
          <p:cNvSpPr txBox="1"/>
          <p:nvPr/>
        </p:nvSpPr>
        <p:spPr>
          <a:xfrm>
            <a:off x="8274050" y="892909"/>
            <a:ext cx="1678831" cy="8697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lvl1pPr>
              <a:lnSpc>
                <a:spcPts val="5800"/>
              </a:lnSpc>
              <a:defRPr sz="10000">
                <a:solidFill>
                  <a:srgbClr val="006EFA"/>
                </a:solidFill>
                <a:latin typeface="Centra No1 Medium"/>
                <a:ea typeface="Centra No1 Medium"/>
                <a:cs typeface="Centra No1 Medium"/>
                <a:sym typeface="Centra No1 Medium"/>
              </a:defRPr>
            </a:lvl1pPr>
          </a:lstStyle>
          <a:p>
            <a:pPr defTabSz="412750">
              <a:lnSpc>
                <a:spcPts val="2900"/>
              </a:lnSpc>
            </a:pPr>
            <a:r>
              <a:rPr sz="5000"/>
              <a:t>4</a:t>
            </a:r>
          </a:p>
        </p:txBody>
      </p:sp>
      <p:sp>
        <p:nvSpPr>
          <p:cNvPr id="34" name="5">
            <a:extLst>
              <a:ext uri="{FF2B5EF4-FFF2-40B4-BE49-F238E27FC236}">
                <a16:creationId xmlns:a16="http://schemas.microsoft.com/office/drawing/2014/main" id="{7BA56F18-FD35-437B-979A-FE8520C85EDB}"/>
              </a:ext>
            </a:extLst>
          </p:cNvPr>
          <p:cNvSpPr txBox="1"/>
          <p:nvPr/>
        </p:nvSpPr>
        <p:spPr>
          <a:xfrm>
            <a:off x="8274050" y="2727853"/>
            <a:ext cx="1259880" cy="7435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lvl1pPr>
              <a:lnSpc>
                <a:spcPts val="5800"/>
              </a:lnSpc>
              <a:defRPr sz="10000">
                <a:solidFill>
                  <a:srgbClr val="006EFA"/>
                </a:solidFill>
                <a:latin typeface="Centra No1 Medium"/>
                <a:ea typeface="Centra No1 Medium"/>
                <a:cs typeface="Centra No1 Medium"/>
                <a:sym typeface="Centra No1 Medium"/>
              </a:defRPr>
            </a:lvl1pPr>
          </a:lstStyle>
          <a:p>
            <a:pPr defTabSz="412750">
              <a:lnSpc>
                <a:spcPts val="2900"/>
              </a:lnSpc>
            </a:pPr>
            <a:r>
              <a:rPr sz="5000"/>
              <a:t>5</a:t>
            </a:r>
          </a:p>
        </p:txBody>
      </p:sp>
      <p:sp>
        <p:nvSpPr>
          <p:cNvPr id="35" name="6">
            <a:extLst>
              <a:ext uri="{FF2B5EF4-FFF2-40B4-BE49-F238E27FC236}">
                <a16:creationId xmlns:a16="http://schemas.microsoft.com/office/drawing/2014/main" id="{C485D7F9-E441-425E-AC6D-59450DF6A542}"/>
              </a:ext>
            </a:extLst>
          </p:cNvPr>
          <p:cNvSpPr txBox="1"/>
          <p:nvPr/>
        </p:nvSpPr>
        <p:spPr>
          <a:xfrm>
            <a:off x="8274050" y="4625884"/>
            <a:ext cx="1259880" cy="7435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lvl1pPr>
              <a:lnSpc>
                <a:spcPts val="5800"/>
              </a:lnSpc>
              <a:defRPr sz="10000">
                <a:solidFill>
                  <a:srgbClr val="006EFA"/>
                </a:solidFill>
                <a:latin typeface="Centra No1 Medium"/>
                <a:ea typeface="Centra No1 Medium"/>
                <a:cs typeface="Centra No1 Medium"/>
                <a:sym typeface="Centra No1 Medium"/>
              </a:defRPr>
            </a:lvl1pPr>
          </a:lstStyle>
          <a:p>
            <a:pPr defTabSz="412750">
              <a:lnSpc>
                <a:spcPts val="2900"/>
              </a:lnSpc>
            </a:pPr>
            <a:r>
              <a:rPr sz="5000"/>
              <a:t>6</a:t>
            </a:r>
          </a:p>
        </p:txBody>
      </p:sp>
      <p:pic>
        <p:nvPicPr>
          <p:cNvPr id="36" name="Kaltura_Logo_Horizontal_White_big_Kaltura_Logo_Horizontal_White.png" descr="Kaltura_Logo_Horizontal_White_big_Kaltura_Logo_Horizontal_White.png">
            <a:extLst>
              <a:ext uri="{FF2B5EF4-FFF2-40B4-BE49-F238E27FC236}">
                <a16:creationId xmlns:a16="http://schemas.microsoft.com/office/drawing/2014/main" id="{F34AFDD1-A5DC-4A53-9652-B7030EA0BCF8}"/>
              </a:ext>
            </a:extLst>
          </p:cNvPr>
          <p:cNvPicPr>
            <a:picLocks noChangeAspect="1"/>
          </p:cNvPicPr>
          <p:nvPr userDrawn="1"/>
        </p:nvPicPr>
        <p:blipFill>
          <a:blip r:embed="rId3"/>
          <a:stretch>
            <a:fillRect/>
          </a:stretch>
        </p:blipFill>
        <p:spPr>
          <a:xfrm>
            <a:off x="10753193" y="6335056"/>
            <a:ext cx="1118941" cy="287915"/>
          </a:xfrm>
          <a:prstGeom prst="rect">
            <a:avLst/>
          </a:prstGeom>
          <a:ln w="12700">
            <a:miter lim="400000"/>
          </a:ln>
        </p:spPr>
      </p:pic>
      <p:sp>
        <p:nvSpPr>
          <p:cNvPr id="40" name="text goes here, one to three lines.">
            <a:extLst>
              <a:ext uri="{FF2B5EF4-FFF2-40B4-BE49-F238E27FC236}">
                <a16:creationId xmlns:a16="http://schemas.microsoft.com/office/drawing/2014/main" id="{140944EF-4A9B-4F4A-AE8B-8C7956DFF8E5}"/>
              </a:ext>
            </a:extLst>
          </p:cNvPr>
          <p:cNvSpPr txBox="1">
            <a:spLocks noGrp="1"/>
          </p:cNvSpPr>
          <p:nvPr>
            <p:ph type="body" sz="quarter" idx="20" hasCustomPrompt="1"/>
          </p:nvPr>
        </p:nvSpPr>
        <p:spPr>
          <a:xfrm>
            <a:off x="4387405" y="2392242"/>
            <a:ext cx="3003995" cy="1104277"/>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More text goes here, of one, two, three lines or more, more text goes here, of one, two, three lines or more, more text goes here.</a:t>
            </a:r>
          </a:p>
        </p:txBody>
      </p:sp>
      <p:sp>
        <p:nvSpPr>
          <p:cNvPr id="41" name="text goes here, one to three lines.">
            <a:extLst>
              <a:ext uri="{FF2B5EF4-FFF2-40B4-BE49-F238E27FC236}">
                <a16:creationId xmlns:a16="http://schemas.microsoft.com/office/drawing/2014/main" id="{2893F59F-6C54-4434-9725-40AE00A7CB1A}"/>
              </a:ext>
            </a:extLst>
          </p:cNvPr>
          <p:cNvSpPr txBox="1">
            <a:spLocks noGrp="1"/>
          </p:cNvSpPr>
          <p:nvPr>
            <p:ph type="body" sz="quarter" idx="21" hasCustomPrompt="1"/>
          </p:nvPr>
        </p:nvSpPr>
        <p:spPr>
          <a:xfrm>
            <a:off x="4387405" y="4239769"/>
            <a:ext cx="3003995" cy="1104277"/>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More text goes here, of one, two, three lines or more, more text goes here, of one, two, three lines or more, more text goes here.</a:t>
            </a:r>
          </a:p>
        </p:txBody>
      </p:sp>
      <p:sp>
        <p:nvSpPr>
          <p:cNvPr id="42" name="text goes here, one to three lines.">
            <a:extLst>
              <a:ext uri="{FF2B5EF4-FFF2-40B4-BE49-F238E27FC236}">
                <a16:creationId xmlns:a16="http://schemas.microsoft.com/office/drawing/2014/main" id="{5AA38F47-245E-46F0-B233-3556E1374ACB}"/>
              </a:ext>
            </a:extLst>
          </p:cNvPr>
          <p:cNvSpPr txBox="1">
            <a:spLocks noGrp="1"/>
          </p:cNvSpPr>
          <p:nvPr>
            <p:ph type="body" sz="quarter" idx="22" hasCustomPrompt="1"/>
          </p:nvPr>
        </p:nvSpPr>
        <p:spPr>
          <a:xfrm>
            <a:off x="8781232" y="620915"/>
            <a:ext cx="3003995" cy="1104277"/>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More text goes here, of one, two, three lines or more, more text goes here, of one, two, three lines or more, more text goes here.</a:t>
            </a:r>
          </a:p>
        </p:txBody>
      </p:sp>
      <p:sp>
        <p:nvSpPr>
          <p:cNvPr id="43" name="text goes here, one to three lines.">
            <a:extLst>
              <a:ext uri="{FF2B5EF4-FFF2-40B4-BE49-F238E27FC236}">
                <a16:creationId xmlns:a16="http://schemas.microsoft.com/office/drawing/2014/main" id="{A499CC7E-2816-4CB8-87ED-37509EC3963F}"/>
              </a:ext>
            </a:extLst>
          </p:cNvPr>
          <p:cNvSpPr txBox="1">
            <a:spLocks noGrp="1"/>
          </p:cNvSpPr>
          <p:nvPr>
            <p:ph type="body" sz="quarter" idx="23" hasCustomPrompt="1"/>
          </p:nvPr>
        </p:nvSpPr>
        <p:spPr>
          <a:xfrm>
            <a:off x="8781232" y="2392242"/>
            <a:ext cx="3003995" cy="1104277"/>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More text goes here, of one, two, three lines or more, more text goes here, of one, two, three lines or more, more text goes here.</a:t>
            </a:r>
          </a:p>
        </p:txBody>
      </p:sp>
      <p:sp>
        <p:nvSpPr>
          <p:cNvPr id="44" name="text goes here, one to three lines.">
            <a:extLst>
              <a:ext uri="{FF2B5EF4-FFF2-40B4-BE49-F238E27FC236}">
                <a16:creationId xmlns:a16="http://schemas.microsoft.com/office/drawing/2014/main" id="{102CFAEF-8006-449D-9939-1199DF098F6D}"/>
              </a:ext>
            </a:extLst>
          </p:cNvPr>
          <p:cNvSpPr txBox="1">
            <a:spLocks noGrp="1"/>
          </p:cNvSpPr>
          <p:nvPr>
            <p:ph type="body" sz="quarter" idx="24" hasCustomPrompt="1"/>
          </p:nvPr>
        </p:nvSpPr>
        <p:spPr>
          <a:xfrm>
            <a:off x="8781232" y="4239769"/>
            <a:ext cx="3003995" cy="1104277"/>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tx1"/>
                </a:solidFill>
                <a:effectLst/>
                <a:uFillTx/>
                <a:latin typeface="Source Sans Pro"/>
                <a:ea typeface="Source Sans Pro"/>
                <a:cs typeface="Source Sans Pro"/>
                <a:sym typeface="Source Sans Pro"/>
              </a:defRPr>
            </a:lvl1pPr>
          </a:lstStyle>
          <a:p>
            <a:r>
              <a:rPr lang="en-GB" dirty="0"/>
              <a:t>More text goes here, of one, two, three lines or more, more text goes here, of one, two, three lines or more, more text goes here.</a:t>
            </a:r>
          </a:p>
        </p:txBody>
      </p:sp>
      <p:sp>
        <p:nvSpPr>
          <p:cNvPr id="2" name="Title 1">
            <a:extLst>
              <a:ext uri="{FF2B5EF4-FFF2-40B4-BE49-F238E27FC236}">
                <a16:creationId xmlns:a16="http://schemas.microsoft.com/office/drawing/2014/main" id="{5397898B-105A-4752-8158-D6E6B7561EF1}"/>
              </a:ext>
            </a:extLst>
          </p:cNvPr>
          <p:cNvSpPr>
            <a:spLocks noGrp="1"/>
          </p:cNvSpPr>
          <p:nvPr>
            <p:ph type="title" hasCustomPrompt="1"/>
          </p:nvPr>
        </p:nvSpPr>
        <p:spPr>
          <a:xfrm>
            <a:off x="517531" y="404183"/>
            <a:ext cx="1798632" cy="336340"/>
          </a:xfrm>
        </p:spPr>
        <p:txBody>
          <a:bodyPr/>
          <a:lstStyle>
            <a:lvl1pPr>
              <a:defRPr>
                <a:solidFill>
                  <a:schemeClr val="tx1"/>
                </a:solidFill>
              </a:defRPr>
            </a:lvl1pPr>
          </a:lstStyle>
          <a:p>
            <a:r>
              <a:rPr lang="en-US" dirty="0"/>
              <a:t>List slide</a:t>
            </a:r>
          </a:p>
        </p:txBody>
      </p:sp>
    </p:spTree>
    <p:extLst>
      <p:ext uri="{BB962C8B-B14F-4D97-AF65-F5344CB8AC3E}">
        <p14:creationId xmlns:p14="http://schemas.microsoft.com/office/powerpoint/2010/main" val="4095357255"/>
      </p:ext>
    </p:extLst>
  </p:cSld>
  <p:clrMapOvr>
    <a:masterClrMapping/>
  </p:clrMapOvr>
  <p:transition spd="med"/>
  <p:extLst>
    <p:ext uri="{DCECCB84-F9BA-43D5-87BE-67443E8EF086}">
      <p15:sldGuideLst xmlns:p15="http://schemas.microsoft.com/office/powerpoint/2012/main">
        <p15:guide id="3" pos="393">
          <p15:clr>
            <a:srgbClr val="000000"/>
          </p15:clr>
        </p15:guide>
        <p15:guide id="11" orient="horz" pos="459" userDrawn="1">
          <p15:clr>
            <a:srgbClr val="00000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7_ text w/ image">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person, board, riding, person&#10;&#10;Description automatically generated">
            <a:extLst>
              <a:ext uri="{FF2B5EF4-FFF2-40B4-BE49-F238E27FC236}">
                <a16:creationId xmlns:a16="http://schemas.microsoft.com/office/drawing/2014/main" id="{0DA0E849-6D8E-496A-AA75-12E4F1D69B0A}"/>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0" y="0"/>
            <a:ext cx="6091566" cy="6858000"/>
          </a:xfrm>
          <a:prstGeom prst="rect">
            <a:avLst/>
          </a:prstGeom>
        </p:spPr>
      </p:pic>
      <p:sp>
        <p:nvSpPr>
          <p:cNvPr id="47" name="text goes here, one to three lines.">
            <a:extLst>
              <a:ext uri="{FF2B5EF4-FFF2-40B4-BE49-F238E27FC236}">
                <a16:creationId xmlns:a16="http://schemas.microsoft.com/office/drawing/2014/main" id="{1187AFFB-D674-4E70-80C3-63E5422070B3}"/>
              </a:ext>
            </a:extLst>
          </p:cNvPr>
          <p:cNvSpPr txBox="1">
            <a:spLocks noGrp="1"/>
          </p:cNvSpPr>
          <p:nvPr>
            <p:ph type="body" sz="quarter" idx="19" hasCustomPrompt="1"/>
          </p:nvPr>
        </p:nvSpPr>
        <p:spPr>
          <a:xfrm>
            <a:off x="7921409" y="836613"/>
            <a:ext cx="3003995" cy="1104277"/>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More text goes here, of one, two, three lines or more, more text goes here, of one, two, three lines or more, more text goes here.</a:t>
            </a:r>
          </a:p>
        </p:txBody>
      </p:sp>
      <p:sp>
        <p:nvSpPr>
          <p:cNvPr id="48" name="1">
            <a:extLst>
              <a:ext uri="{FF2B5EF4-FFF2-40B4-BE49-F238E27FC236}">
                <a16:creationId xmlns:a16="http://schemas.microsoft.com/office/drawing/2014/main" id="{BACB0390-02EB-4097-AEA7-88955C2D07AD}"/>
              </a:ext>
            </a:extLst>
          </p:cNvPr>
          <p:cNvSpPr txBox="1"/>
          <p:nvPr userDrawn="1"/>
        </p:nvSpPr>
        <p:spPr>
          <a:xfrm>
            <a:off x="7426554" y="1108607"/>
            <a:ext cx="1678831" cy="8697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lvl1pPr>
              <a:lnSpc>
                <a:spcPts val="5800"/>
              </a:lnSpc>
              <a:defRPr sz="10000">
                <a:solidFill>
                  <a:srgbClr val="006EFA"/>
                </a:solidFill>
                <a:latin typeface="Centra No1 Medium"/>
                <a:ea typeface="Centra No1 Medium"/>
                <a:cs typeface="Centra No1 Medium"/>
                <a:sym typeface="Centra No1 Medium"/>
              </a:defRPr>
            </a:lvl1pPr>
          </a:lstStyle>
          <a:p>
            <a:pPr defTabSz="412750">
              <a:lnSpc>
                <a:spcPts val="2900"/>
              </a:lnSpc>
            </a:pPr>
            <a:r>
              <a:rPr sz="5000">
                <a:solidFill>
                  <a:schemeClr val="accent5"/>
                </a:solidFill>
              </a:rPr>
              <a:t>1</a:t>
            </a:r>
          </a:p>
        </p:txBody>
      </p:sp>
      <p:sp>
        <p:nvSpPr>
          <p:cNvPr id="49" name="2">
            <a:extLst>
              <a:ext uri="{FF2B5EF4-FFF2-40B4-BE49-F238E27FC236}">
                <a16:creationId xmlns:a16="http://schemas.microsoft.com/office/drawing/2014/main" id="{91F874A0-0172-47FE-A46C-BA4B058186A5}"/>
              </a:ext>
            </a:extLst>
          </p:cNvPr>
          <p:cNvSpPr txBox="1"/>
          <p:nvPr/>
        </p:nvSpPr>
        <p:spPr>
          <a:xfrm>
            <a:off x="7426554" y="2943551"/>
            <a:ext cx="1259880" cy="7435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lvl1pPr>
              <a:lnSpc>
                <a:spcPts val="5800"/>
              </a:lnSpc>
              <a:defRPr sz="10000">
                <a:solidFill>
                  <a:srgbClr val="006EFA"/>
                </a:solidFill>
                <a:latin typeface="Centra No1 Medium"/>
                <a:ea typeface="Centra No1 Medium"/>
                <a:cs typeface="Centra No1 Medium"/>
                <a:sym typeface="Centra No1 Medium"/>
              </a:defRPr>
            </a:lvl1pPr>
          </a:lstStyle>
          <a:p>
            <a:pPr defTabSz="412750">
              <a:lnSpc>
                <a:spcPts val="2900"/>
              </a:lnSpc>
            </a:pPr>
            <a:r>
              <a:rPr sz="5000">
                <a:solidFill>
                  <a:schemeClr val="accent5"/>
                </a:solidFill>
              </a:rPr>
              <a:t>2</a:t>
            </a:r>
          </a:p>
        </p:txBody>
      </p:sp>
      <p:sp>
        <p:nvSpPr>
          <p:cNvPr id="50" name="3">
            <a:extLst>
              <a:ext uri="{FF2B5EF4-FFF2-40B4-BE49-F238E27FC236}">
                <a16:creationId xmlns:a16="http://schemas.microsoft.com/office/drawing/2014/main" id="{4C50FD61-FF53-4853-83B3-626B27145515}"/>
              </a:ext>
            </a:extLst>
          </p:cNvPr>
          <p:cNvSpPr txBox="1"/>
          <p:nvPr/>
        </p:nvSpPr>
        <p:spPr>
          <a:xfrm>
            <a:off x="7426554" y="4841582"/>
            <a:ext cx="1259880" cy="7435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lstStyle>
            <a:lvl1pPr>
              <a:lnSpc>
                <a:spcPts val="5800"/>
              </a:lnSpc>
              <a:defRPr sz="10000">
                <a:solidFill>
                  <a:srgbClr val="006EFA"/>
                </a:solidFill>
                <a:latin typeface="Centra No1 Medium"/>
                <a:ea typeface="Centra No1 Medium"/>
                <a:cs typeface="Centra No1 Medium"/>
                <a:sym typeface="Centra No1 Medium"/>
              </a:defRPr>
            </a:lvl1pPr>
          </a:lstStyle>
          <a:p>
            <a:pPr defTabSz="412750">
              <a:lnSpc>
                <a:spcPts val="2900"/>
              </a:lnSpc>
            </a:pPr>
            <a:r>
              <a:rPr sz="5000">
                <a:solidFill>
                  <a:schemeClr val="accent5"/>
                </a:solidFill>
              </a:rPr>
              <a:t>3</a:t>
            </a:r>
          </a:p>
        </p:txBody>
      </p:sp>
      <p:sp>
        <p:nvSpPr>
          <p:cNvPr id="51" name="text goes here, one to three lines.">
            <a:extLst>
              <a:ext uri="{FF2B5EF4-FFF2-40B4-BE49-F238E27FC236}">
                <a16:creationId xmlns:a16="http://schemas.microsoft.com/office/drawing/2014/main" id="{2979B391-AE9D-45A4-8063-F19F689DB53F}"/>
              </a:ext>
            </a:extLst>
          </p:cNvPr>
          <p:cNvSpPr txBox="1">
            <a:spLocks noGrp="1"/>
          </p:cNvSpPr>
          <p:nvPr>
            <p:ph type="body" sz="quarter" idx="20" hasCustomPrompt="1"/>
          </p:nvPr>
        </p:nvSpPr>
        <p:spPr>
          <a:xfrm>
            <a:off x="7921409" y="2607940"/>
            <a:ext cx="3003995" cy="1104277"/>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More text goes here, of one, two, three lines or more, more text goes here, of one, two, three lines or more, more text goes here.</a:t>
            </a:r>
          </a:p>
        </p:txBody>
      </p:sp>
      <p:sp>
        <p:nvSpPr>
          <p:cNvPr id="52" name="text goes here, one to three lines.">
            <a:extLst>
              <a:ext uri="{FF2B5EF4-FFF2-40B4-BE49-F238E27FC236}">
                <a16:creationId xmlns:a16="http://schemas.microsoft.com/office/drawing/2014/main" id="{433D7CEA-DE2C-4B68-85C0-6775BA2B493A}"/>
              </a:ext>
            </a:extLst>
          </p:cNvPr>
          <p:cNvSpPr txBox="1">
            <a:spLocks noGrp="1"/>
          </p:cNvSpPr>
          <p:nvPr>
            <p:ph type="body" sz="quarter" idx="21" hasCustomPrompt="1"/>
          </p:nvPr>
        </p:nvSpPr>
        <p:spPr>
          <a:xfrm>
            <a:off x="7921409" y="4455467"/>
            <a:ext cx="3003995" cy="1104277"/>
          </a:xfrm>
          <a:prstGeom prst="rect">
            <a:avLst/>
          </a:prstGeom>
        </p:spPr>
        <p:txBody>
          <a:bodyPr wrap="square" anchor="t">
            <a:spAutoFit/>
          </a:bodyPr>
          <a:lstStyle>
            <a:lvl1pPr marL="0" indent="0" algn="l">
              <a:lnSpc>
                <a:spcPts val="1950"/>
              </a:lnSpc>
              <a:buSzTx/>
              <a:buNone/>
              <a:defRPr kumimoji="0" lang="en-GB" sz="1500" b="0" i="0" u="none" strike="noStrike" cap="none" spc="0" normalizeH="0" baseline="0" dirty="0">
                <a:ln>
                  <a:noFill/>
                </a:ln>
                <a:solidFill>
                  <a:schemeClr val="bg1"/>
                </a:solidFill>
                <a:effectLst/>
                <a:uFillTx/>
                <a:latin typeface="Source Sans Pro"/>
                <a:ea typeface="Source Sans Pro"/>
                <a:cs typeface="Source Sans Pro"/>
                <a:sym typeface="Source Sans Pro"/>
              </a:defRPr>
            </a:lvl1pPr>
          </a:lstStyle>
          <a:p>
            <a:r>
              <a:rPr lang="en-GB" dirty="0"/>
              <a:t>More text goes here, of one, two, three lines or more, more text goes here, of one, two, three lines or more, more text goes here.</a:t>
            </a:r>
          </a:p>
        </p:txBody>
      </p:sp>
      <p:pic>
        <p:nvPicPr>
          <p:cNvPr id="27" name="Kaltura_Logo_Horizontal_ColorSun_BlackText_big.png" descr="Kaltura_Logo_Horizontal_ColorSun_BlackText_big.png">
            <a:extLst>
              <a:ext uri="{FF2B5EF4-FFF2-40B4-BE49-F238E27FC236}">
                <a16:creationId xmlns:a16="http://schemas.microsoft.com/office/drawing/2014/main" id="{7B9B36BA-E8A4-4FC7-BBF6-30A259697337}"/>
              </a:ext>
            </a:extLst>
          </p:cNvPr>
          <p:cNvPicPr>
            <a:picLocks noChangeAspect="1"/>
          </p:cNvPicPr>
          <p:nvPr/>
        </p:nvPicPr>
        <p:blipFill>
          <a:blip r:embed="rId3"/>
          <a:stretch>
            <a:fillRect/>
          </a:stretch>
        </p:blipFill>
        <p:spPr>
          <a:xfrm>
            <a:off x="10753193" y="6335056"/>
            <a:ext cx="1118941" cy="287915"/>
          </a:xfrm>
          <a:prstGeom prst="rect">
            <a:avLst/>
          </a:prstGeom>
          <a:ln w="12700">
            <a:miter lim="400000"/>
          </a:ln>
        </p:spPr>
      </p:pic>
      <p:sp>
        <p:nvSpPr>
          <p:cNvPr id="45" name="Footer Placeholder 4">
            <a:extLst>
              <a:ext uri="{FF2B5EF4-FFF2-40B4-BE49-F238E27FC236}">
                <a16:creationId xmlns:a16="http://schemas.microsoft.com/office/drawing/2014/main" id="{561F42D2-34DD-4D8E-996F-357F4361FD8E}"/>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46" name="Slide Number Placeholder 5">
            <a:extLst>
              <a:ext uri="{FF2B5EF4-FFF2-40B4-BE49-F238E27FC236}">
                <a16:creationId xmlns:a16="http://schemas.microsoft.com/office/drawing/2014/main" id="{56D27A92-6FF1-4601-B7CA-931491C56080}"/>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1286002353"/>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8_Bullets w/ icons Green">
    <p:bg>
      <p:bgPr>
        <a:solidFill>
          <a:schemeClr val="tx1"/>
        </a:solidFill>
        <a:effectLst/>
      </p:bgPr>
    </p:bg>
    <p:spTree>
      <p:nvGrpSpPr>
        <p:cNvPr id="1" name=""/>
        <p:cNvGrpSpPr/>
        <p:nvPr/>
      </p:nvGrpSpPr>
      <p:grpSpPr>
        <a:xfrm>
          <a:off x="0" y="0"/>
          <a:ext cx="0" cy="0"/>
          <a:chOff x="0" y="0"/>
          <a:chExt cx="0" cy="0"/>
        </a:xfrm>
      </p:grpSpPr>
      <p:pic>
        <p:nvPicPr>
          <p:cNvPr id="31" name="Kaltura_Logo_Horizontal_ColorSun_BlackText_big.png" descr="Kaltura_Logo_Horizontal_ColorSun_BlackText_big.png">
            <a:extLst>
              <a:ext uri="{FF2B5EF4-FFF2-40B4-BE49-F238E27FC236}">
                <a16:creationId xmlns:a16="http://schemas.microsoft.com/office/drawing/2014/main" id="{BB20D665-447F-46C8-8279-5521DDACDCB9}"/>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sp>
        <p:nvSpPr>
          <p:cNvPr id="46" name="text goes here, one to three lines.">
            <a:extLst>
              <a:ext uri="{FF2B5EF4-FFF2-40B4-BE49-F238E27FC236}">
                <a16:creationId xmlns:a16="http://schemas.microsoft.com/office/drawing/2014/main" id="{2EA021AA-6A7E-42D0-BBFD-9D96B8F1A5DD}"/>
              </a:ext>
            </a:extLst>
          </p:cNvPr>
          <p:cNvSpPr txBox="1">
            <a:spLocks noGrp="1"/>
          </p:cNvSpPr>
          <p:nvPr>
            <p:ph type="body" sz="quarter" idx="30" hasCustomPrompt="1"/>
          </p:nvPr>
        </p:nvSpPr>
        <p:spPr>
          <a:xfrm>
            <a:off x="4296988" y="1352777"/>
            <a:ext cx="512883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Text goes here, of one or two lines</a:t>
            </a:r>
          </a:p>
        </p:txBody>
      </p:sp>
      <p:sp>
        <p:nvSpPr>
          <p:cNvPr id="47" name="text goes here, one to three lines.">
            <a:extLst>
              <a:ext uri="{FF2B5EF4-FFF2-40B4-BE49-F238E27FC236}">
                <a16:creationId xmlns:a16="http://schemas.microsoft.com/office/drawing/2014/main" id="{C1F5349F-2603-4666-9DD0-9D62433627D5}"/>
              </a:ext>
            </a:extLst>
          </p:cNvPr>
          <p:cNvSpPr txBox="1">
            <a:spLocks noGrp="1"/>
          </p:cNvSpPr>
          <p:nvPr>
            <p:ph type="body" sz="quarter" idx="42" hasCustomPrompt="1"/>
          </p:nvPr>
        </p:nvSpPr>
        <p:spPr>
          <a:xfrm>
            <a:off x="4305934" y="2382834"/>
            <a:ext cx="5128835" cy="649986"/>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You can change the color of the Title background, according to the guides</a:t>
            </a:r>
          </a:p>
        </p:txBody>
      </p:sp>
      <p:sp>
        <p:nvSpPr>
          <p:cNvPr id="48" name="text goes here, one to three lines.">
            <a:extLst>
              <a:ext uri="{FF2B5EF4-FFF2-40B4-BE49-F238E27FC236}">
                <a16:creationId xmlns:a16="http://schemas.microsoft.com/office/drawing/2014/main" id="{37B4CBE0-AB4C-4045-B826-67BD105594EB}"/>
              </a:ext>
            </a:extLst>
          </p:cNvPr>
          <p:cNvSpPr txBox="1">
            <a:spLocks noGrp="1"/>
          </p:cNvSpPr>
          <p:nvPr>
            <p:ph type="body" sz="quarter" idx="43" hasCustomPrompt="1"/>
          </p:nvPr>
        </p:nvSpPr>
        <p:spPr>
          <a:xfrm>
            <a:off x="4305934" y="3695019"/>
            <a:ext cx="5128835"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Text goes here</a:t>
            </a:r>
          </a:p>
        </p:txBody>
      </p:sp>
      <p:sp>
        <p:nvSpPr>
          <p:cNvPr id="49" name="text goes here, one to three lines.">
            <a:extLst>
              <a:ext uri="{FF2B5EF4-FFF2-40B4-BE49-F238E27FC236}">
                <a16:creationId xmlns:a16="http://schemas.microsoft.com/office/drawing/2014/main" id="{4E88A951-91E8-410E-AA3E-5CD25E66EC60}"/>
              </a:ext>
            </a:extLst>
          </p:cNvPr>
          <p:cNvSpPr txBox="1">
            <a:spLocks noGrp="1"/>
          </p:cNvSpPr>
          <p:nvPr>
            <p:ph type="body" sz="quarter" idx="44" hasCustomPrompt="1"/>
          </p:nvPr>
        </p:nvSpPr>
        <p:spPr>
          <a:xfrm>
            <a:off x="4305934" y="4725076"/>
            <a:ext cx="5128835" cy="649986"/>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Keep the text centered to the number if you have more than one line </a:t>
            </a:r>
          </a:p>
        </p:txBody>
      </p:sp>
      <p:sp>
        <p:nvSpPr>
          <p:cNvPr id="12" name="text goes here, one to three lines.">
            <a:extLst>
              <a:ext uri="{FF2B5EF4-FFF2-40B4-BE49-F238E27FC236}">
                <a16:creationId xmlns:a16="http://schemas.microsoft.com/office/drawing/2014/main" id="{CECCFD5D-7BD4-4575-B07C-C91B0E77AEBE}"/>
              </a:ext>
            </a:extLst>
          </p:cNvPr>
          <p:cNvSpPr txBox="1">
            <a:spLocks noGrp="1"/>
          </p:cNvSpPr>
          <p:nvPr>
            <p:ph type="body" sz="quarter" idx="41" hasCustomPrompt="1"/>
          </p:nvPr>
        </p:nvSpPr>
        <p:spPr>
          <a:xfrm>
            <a:off x="681148" y="4964117"/>
            <a:ext cx="2116612" cy="1360757"/>
          </a:xfrm>
          <a:prstGeom prst="rect">
            <a:avLst/>
          </a:prstGeom>
        </p:spPr>
        <p:txBody>
          <a:bodyPr wrap="square" anchor="t">
            <a:spAutoFit/>
          </a:bodyPr>
          <a:lstStyle>
            <a:lvl1pPr marL="0" marR="0" indent="0" algn="l" defTabSz="412750" eaLnBrk="1" fontAlgn="auto" latinLnBrk="0" hangingPunct="1">
              <a:lnSpc>
                <a:spcPts val="1950"/>
              </a:lnSpc>
              <a:spcBef>
                <a:spcPts val="0"/>
              </a:spcBef>
              <a:spcAft>
                <a:spcPts val="0"/>
              </a:spcAft>
              <a:buClrTx/>
              <a:buSzTx/>
              <a:buFontTx/>
              <a:buNone/>
              <a:tabLst/>
              <a:defRPr kumimoji="0" lang="en-GB" sz="1500" b="0" i="0" u="none" strike="noStrike" cap="none" spc="0" normalizeH="0" baseline="0" dirty="0" smtClean="0">
                <a:ln>
                  <a:noFill/>
                </a:ln>
                <a:solidFill>
                  <a:schemeClr val="tx1"/>
                </a:solidFill>
                <a:effectLst/>
                <a:uFillTx/>
                <a:latin typeface="Source Sans Pro"/>
                <a:ea typeface="Source Sans Pro"/>
                <a:cs typeface="Source Sans Pro"/>
                <a:sym typeface="Centra No1"/>
              </a:defRPr>
            </a:lvl1pPr>
          </a:lstStyle>
          <a:p>
            <a:r>
              <a:rPr lang="en-GB" dirty="0"/>
              <a:t>You can add more text here if you need, or you can erase this. Change the text color according to the background. </a:t>
            </a:r>
          </a:p>
        </p:txBody>
      </p:sp>
      <p:sp>
        <p:nvSpPr>
          <p:cNvPr id="19" name="Footer Placeholder 4">
            <a:extLst>
              <a:ext uri="{FF2B5EF4-FFF2-40B4-BE49-F238E27FC236}">
                <a16:creationId xmlns:a16="http://schemas.microsoft.com/office/drawing/2014/main" id="{31DF5891-587D-419B-98BE-DC7018B416EB}"/>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20" name="Slide Number Placeholder 5">
            <a:extLst>
              <a:ext uri="{FF2B5EF4-FFF2-40B4-BE49-F238E27FC236}">
                <a16:creationId xmlns:a16="http://schemas.microsoft.com/office/drawing/2014/main" id="{5B623DC1-E008-466F-945A-C075569C6189}"/>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3" name="Title 1">
            <a:extLst>
              <a:ext uri="{FF2B5EF4-FFF2-40B4-BE49-F238E27FC236}">
                <a16:creationId xmlns:a16="http://schemas.microsoft.com/office/drawing/2014/main" id="{A1ECE671-6314-4115-99B0-E25F9C96ECBE}"/>
              </a:ext>
            </a:extLst>
          </p:cNvPr>
          <p:cNvSpPr>
            <a:spLocks noGrp="1"/>
          </p:cNvSpPr>
          <p:nvPr>
            <p:ph type="title" hasCustomPrompt="1"/>
          </p:nvPr>
        </p:nvSpPr>
        <p:spPr>
          <a:xfrm>
            <a:off x="509804" y="414071"/>
            <a:ext cx="1853835" cy="888514"/>
          </a:xfrm>
        </p:spPr>
        <p:txBody>
          <a:bodyPr/>
          <a:lstStyle>
            <a:lvl1pPr>
              <a:defRPr>
                <a:solidFill>
                  <a:schemeClr val="tx1"/>
                </a:solidFill>
              </a:defRPr>
            </a:lvl1pPr>
          </a:lstStyle>
          <a:p>
            <a:r>
              <a:rPr lang="en-US" dirty="0"/>
              <a:t>List slide </a:t>
            </a:r>
          </a:p>
        </p:txBody>
      </p:sp>
    </p:spTree>
    <p:extLst>
      <p:ext uri="{BB962C8B-B14F-4D97-AF65-F5344CB8AC3E}">
        <p14:creationId xmlns:p14="http://schemas.microsoft.com/office/powerpoint/2010/main" val="2972264522"/>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9_Bullets w/ icons Green">
    <p:bg>
      <p:bgPr>
        <a:solidFill>
          <a:schemeClr val="tx1"/>
        </a:solidFill>
        <a:effectLst/>
      </p:bgPr>
    </p:bg>
    <p:spTree>
      <p:nvGrpSpPr>
        <p:cNvPr id="1" name=""/>
        <p:cNvGrpSpPr/>
        <p:nvPr/>
      </p:nvGrpSpPr>
      <p:grpSpPr>
        <a:xfrm>
          <a:off x="0" y="0"/>
          <a:ext cx="0" cy="0"/>
          <a:chOff x="0" y="0"/>
          <a:chExt cx="0" cy="0"/>
        </a:xfrm>
      </p:grpSpPr>
      <p:pic>
        <p:nvPicPr>
          <p:cNvPr id="3" name="Picture 2" descr="A person sitting in front of a window&#10;&#10;Description automatically generated">
            <a:extLst>
              <a:ext uri="{FF2B5EF4-FFF2-40B4-BE49-F238E27FC236}">
                <a16:creationId xmlns:a16="http://schemas.microsoft.com/office/drawing/2014/main" id="{36C9E240-E1D5-4AB8-A007-605915354F5E}"/>
              </a:ext>
            </a:extLst>
          </p:cNvPr>
          <p:cNvPicPr>
            <a:picLocks noChangeAspect="1"/>
          </p:cNvPicPr>
          <p:nvPr userDrawn="1"/>
        </p:nvPicPr>
        <p:blipFill rotWithShape="1">
          <a:blip r:embed="rId2" cstate="hqprint">
            <a:alphaModFix/>
            <a:extLst>
              <a:ext uri="{28A0092B-C50C-407E-A947-70E740481C1C}">
                <a14:useLocalDpi xmlns:a14="http://schemas.microsoft.com/office/drawing/2010/main" val="0"/>
              </a:ext>
            </a:extLst>
          </a:blip>
          <a:srcRect/>
          <a:stretch/>
        </p:blipFill>
        <p:spPr>
          <a:xfrm>
            <a:off x="0" y="1584"/>
            <a:ext cx="6096000" cy="6858000"/>
          </a:xfrm>
          <a:prstGeom prst="rect">
            <a:avLst/>
          </a:prstGeom>
        </p:spPr>
      </p:pic>
      <p:pic>
        <p:nvPicPr>
          <p:cNvPr id="31" name="Kaltura_Logo_Horizontal_ColorSun_BlackText_big.png" descr="Kaltura_Logo_Horizontal_ColorSun_BlackText_big.png">
            <a:extLst>
              <a:ext uri="{FF2B5EF4-FFF2-40B4-BE49-F238E27FC236}">
                <a16:creationId xmlns:a16="http://schemas.microsoft.com/office/drawing/2014/main" id="{BB20D665-447F-46C8-8279-5521DDACDCB9}"/>
              </a:ext>
            </a:extLst>
          </p:cNvPr>
          <p:cNvPicPr>
            <a:picLocks noChangeAspect="1"/>
          </p:cNvPicPr>
          <p:nvPr userDrawn="1"/>
        </p:nvPicPr>
        <p:blipFill>
          <a:blip r:embed="rId3"/>
          <a:stretch>
            <a:fillRect/>
          </a:stretch>
        </p:blipFill>
        <p:spPr>
          <a:xfrm>
            <a:off x="10753193" y="6335056"/>
            <a:ext cx="1118941" cy="287915"/>
          </a:xfrm>
          <a:prstGeom prst="rect">
            <a:avLst/>
          </a:prstGeom>
          <a:ln w="12700">
            <a:miter lim="400000"/>
          </a:ln>
        </p:spPr>
      </p:pic>
      <p:sp>
        <p:nvSpPr>
          <p:cNvPr id="46" name="text goes here, one to three lines.">
            <a:extLst>
              <a:ext uri="{FF2B5EF4-FFF2-40B4-BE49-F238E27FC236}">
                <a16:creationId xmlns:a16="http://schemas.microsoft.com/office/drawing/2014/main" id="{2EA021AA-6A7E-42D0-BBFD-9D96B8F1A5DD}"/>
              </a:ext>
            </a:extLst>
          </p:cNvPr>
          <p:cNvSpPr txBox="1">
            <a:spLocks noGrp="1"/>
          </p:cNvSpPr>
          <p:nvPr>
            <p:ph type="body" sz="quarter" idx="30" hasCustomPrompt="1"/>
          </p:nvPr>
        </p:nvSpPr>
        <p:spPr>
          <a:xfrm>
            <a:off x="7593998" y="1219427"/>
            <a:ext cx="4083323"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6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Text goes here, of one or two lines</a:t>
            </a:r>
          </a:p>
        </p:txBody>
      </p:sp>
      <p:sp>
        <p:nvSpPr>
          <p:cNvPr id="47" name="text goes here, one to three lines.">
            <a:extLst>
              <a:ext uri="{FF2B5EF4-FFF2-40B4-BE49-F238E27FC236}">
                <a16:creationId xmlns:a16="http://schemas.microsoft.com/office/drawing/2014/main" id="{C1F5349F-2603-4666-9DD0-9D62433627D5}"/>
              </a:ext>
            </a:extLst>
          </p:cNvPr>
          <p:cNvSpPr txBox="1">
            <a:spLocks noGrp="1"/>
          </p:cNvSpPr>
          <p:nvPr>
            <p:ph type="body" sz="quarter" idx="42" hasCustomPrompt="1"/>
          </p:nvPr>
        </p:nvSpPr>
        <p:spPr>
          <a:xfrm>
            <a:off x="7602944" y="2249484"/>
            <a:ext cx="4083323" cy="635751"/>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4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You can change the color of the rounds and </a:t>
            </a:r>
          </a:p>
          <a:p>
            <a:pPr marL="0" marR="0" lvl="0" indent="0" algn="l" defTabSz="412750" eaLnBrk="1" fontAlgn="auto" latinLnBrk="0" hangingPunct="1">
              <a:lnSpc>
                <a:spcPts val="2150"/>
              </a:lnSpc>
              <a:spcBef>
                <a:spcPts val="0"/>
              </a:spcBef>
              <a:spcAft>
                <a:spcPts val="0"/>
              </a:spcAft>
              <a:buClrTx/>
              <a:buSzTx/>
              <a:buFontTx/>
              <a:buNone/>
              <a:tabLst/>
              <a:defRPr/>
            </a:pPr>
            <a:r>
              <a:rPr lang="en-GB" dirty="0"/>
              <a:t>Title background, according to the guides</a:t>
            </a:r>
          </a:p>
        </p:txBody>
      </p:sp>
      <p:sp>
        <p:nvSpPr>
          <p:cNvPr id="48" name="text goes here, one to three lines.">
            <a:extLst>
              <a:ext uri="{FF2B5EF4-FFF2-40B4-BE49-F238E27FC236}">
                <a16:creationId xmlns:a16="http://schemas.microsoft.com/office/drawing/2014/main" id="{37B4CBE0-AB4C-4045-B826-67BD105594EB}"/>
              </a:ext>
            </a:extLst>
          </p:cNvPr>
          <p:cNvSpPr txBox="1">
            <a:spLocks noGrp="1"/>
          </p:cNvSpPr>
          <p:nvPr>
            <p:ph type="body" sz="quarter" idx="43" hasCustomPrompt="1"/>
          </p:nvPr>
        </p:nvSpPr>
        <p:spPr>
          <a:xfrm>
            <a:off x="7602944" y="3561669"/>
            <a:ext cx="4083323" cy="36785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6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Text goes here</a:t>
            </a:r>
          </a:p>
        </p:txBody>
      </p:sp>
      <p:sp>
        <p:nvSpPr>
          <p:cNvPr id="49" name="text goes here, one to three lines.">
            <a:extLst>
              <a:ext uri="{FF2B5EF4-FFF2-40B4-BE49-F238E27FC236}">
                <a16:creationId xmlns:a16="http://schemas.microsoft.com/office/drawing/2014/main" id="{4E88A951-91E8-410E-AA3E-5CD25E66EC60}"/>
              </a:ext>
            </a:extLst>
          </p:cNvPr>
          <p:cNvSpPr txBox="1">
            <a:spLocks noGrp="1"/>
          </p:cNvSpPr>
          <p:nvPr>
            <p:ph type="body" sz="quarter" idx="44" hasCustomPrompt="1"/>
          </p:nvPr>
        </p:nvSpPr>
        <p:spPr>
          <a:xfrm>
            <a:off x="7602944" y="4591726"/>
            <a:ext cx="4083323" cy="642868"/>
          </a:xfrm>
          <a:prstGeom prst="rect">
            <a:avLst/>
          </a:prstGeom>
        </p:spPr>
        <p:txBody>
          <a:bodyPr wrap="square"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600" b="0" i="0" u="none" strike="noStrike" cap="none" spc="0" normalizeH="0" baseline="0" dirty="0" smtClean="0">
                <a:ln>
                  <a:noFill/>
                </a:ln>
                <a:solidFill>
                  <a:srgbClr val="000000"/>
                </a:solidFill>
                <a:effectLst/>
                <a:uFillTx/>
                <a:latin typeface="Centra No1"/>
                <a:ea typeface="Centra No1"/>
                <a:cs typeface="Centra No1"/>
                <a:sym typeface="Centra No1"/>
              </a:defRPr>
            </a:lvl1pPr>
          </a:lstStyle>
          <a:p>
            <a:pPr marL="0" marR="0" lvl="0" indent="0" algn="l" defTabSz="412750" eaLnBrk="1" fontAlgn="auto" latinLnBrk="0" hangingPunct="1">
              <a:lnSpc>
                <a:spcPts val="2150"/>
              </a:lnSpc>
              <a:spcBef>
                <a:spcPts val="0"/>
              </a:spcBef>
              <a:spcAft>
                <a:spcPts val="0"/>
              </a:spcAft>
              <a:buClrTx/>
              <a:buSzTx/>
              <a:buFontTx/>
              <a:buNone/>
              <a:tabLst/>
              <a:defRPr/>
            </a:pPr>
            <a:r>
              <a:rPr lang="en-GB" dirty="0"/>
              <a:t>Keep the text centered to the number if you have more than one line </a:t>
            </a:r>
          </a:p>
        </p:txBody>
      </p:sp>
      <p:sp>
        <p:nvSpPr>
          <p:cNvPr id="22" name="Footer Placeholder 4">
            <a:extLst>
              <a:ext uri="{FF2B5EF4-FFF2-40B4-BE49-F238E27FC236}">
                <a16:creationId xmlns:a16="http://schemas.microsoft.com/office/drawing/2014/main" id="{A0D8B408-386E-4788-9ED2-99A44F60FF97}"/>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23" name="Slide Number Placeholder 5">
            <a:extLst>
              <a:ext uri="{FF2B5EF4-FFF2-40B4-BE49-F238E27FC236}">
                <a16:creationId xmlns:a16="http://schemas.microsoft.com/office/drawing/2014/main" id="{844B6D53-039C-4940-9B78-3DCB976D4AEC}"/>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Tree>
    <p:extLst>
      <p:ext uri="{BB962C8B-B14F-4D97-AF65-F5344CB8AC3E}">
        <p14:creationId xmlns:p14="http://schemas.microsoft.com/office/powerpoint/2010/main" val="3581237118"/>
      </p:ext>
    </p:extLst>
  </p:cSld>
  <p:clrMapOvr>
    <a:masterClrMapping/>
  </p:clrMapOvr>
  <p:transition spd="med"/>
  <p:extLst>
    <p:ext uri="{DCECCB84-F9BA-43D5-87BE-67443E8EF086}">
      <p15:sldGuideLst xmlns:p15="http://schemas.microsoft.com/office/powerpoint/2012/main">
        <p15:guide id="3" pos="393">
          <p15:clr>
            <a:srgbClr val="00000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List">
    <p:bg>
      <p:bgPr>
        <a:solidFill>
          <a:schemeClr val="accent3"/>
        </a:solidFill>
        <a:effectLst/>
      </p:bgPr>
    </p:bg>
    <p:spTree>
      <p:nvGrpSpPr>
        <p:cNvPr id="1" name=""/>
        <p:cNvGrpSpPr/>
        <p:nvPr/>
      </p:nvGrpSpPr>
      <p:grpSpPr>
        <a:xfrm>
          <a:off x="0" y="0"/>
          <a:ext cx="0" cy="0"/>
          <a:chOff x="0" y="0"/>
          <a:chExt cx="0" cy="0"/>
        </a:xfrm>
      </p:grpSpPr>
      <p:sp>
        <p:nvSpPr>
          <p:cNvPr id="7" name="text goes here, one to three lines.">
            <a:extLst>
              <a:ext uri="{FF2B5EF4-FFF2-40B4-BE49-F238E27FC236}">
                <a16:creationId xmlns:a16="http://schemas.microsoft.com/office/drawing/2014/main" id="{E23F08AE-CE76-4ECA-ACE2-3202A4922117}"/>
              </a:ext>
            </a:extLst>
          </p:cNvPr>
          <p:cNvSpPr txBox="1">
            <a:spLocks noGrp="1"/>
          </p:cNvSpPr>
          <p:nvPr>
            <p:ph type="body" sz="quarter" idx="18" hasCustomPrompt="1"/>
          </p:nvPr>
        </p:nvSpPr>
        <p:spPr>
          <a:xfrm>
            <a:off x="607224" y="2600545"/>
            <a:ext cx="2263866" cy="649986"/>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 </a:t>
            </a:r>
          </a:p>
          <a:p>
            <a:r>
              <a:rPr lang="en-GB" dirty="0"/>
              <a:t>one to three lines.</a:t>
            </a:r>
          </a:p>
        </p:txBody>
      </p:sp>
      <p:sp>
        <p:nvSpPr>
          <p:cNvPr id="8" name="text goes here, one to three lines.">
            <a:extLst>
              <a:ext uri="{FF2B5EF4-FFF2-40B4-BE49-F238E27FC236}">
                <a16:creationId xmlns:a16="http://schemas.microsoft.com/office/drawing/2014/main" id="{2AEBFE83-97D7-4585-B2AD-860673DFFC0F}"/>
              </a:ext>
            </a:extLst>
          </p:cNvPr>
          <p:cNvSpPr txBox="1">
            <a:spLocks noGrp="1"/>
          </p:cNvSpPr>
          <p:nvPr>
            <p:ph type="body" sz="quarter" idx="19" hasCustomPrompt="1"/>
          </p:nvPr>
        </p:nvSpPr>
        <p:spPr>
          <a:xfrm>
            <a:off x="3701263" y="2600545"/>
            <a:ext cx="1787616" cy="932115"/>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 </a:t>
            </a:r>
          </a:p>
          <a:p>
            <a:r>
              <a:rPr lang="en-GB" dirty="0"/>
              <a:t>one to three lines.</a:t>
            </a:r>
          </a:p>
        </p:txBody>
      </p:sp>
      <p:sp>
        <p:nvSpPr>
          <p:cNvPr id="9" name="text goes here, one to three lines.">
            <a:extLst>
              <a:ext uri="{FF2B5EF4-FFF2-40B4-BE49-F238E27FC236}">
                <a16:creationId xmlns:a16="http://schemas.microsoft.com/office/drawing/2014/main" id="{9B0F6428-144A-463E-8DDD-F2A1CEA6725B}"/>
              </a:ext>
            </a:extLst>
          </p:cNvPr>
          <p:cNvSpPr txBox="1">
            <a:spLocks noGrp="1"/>
          </p:cNvSpPr>
          <p:nvPr>
            <p:ph type="body" sz="quarter" idx="20" hasCustomPrompt="1"/>
          </p:nvPr>
        </p:nvSpPr>
        <p:spPr>
          <a:xfrm>
            <a:off x="6330976" y="2600545"/>
            <a:ext cx="2394042" cy="649986"/>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 </a:t>
            </a:r>
          </a:p>
          <a:p>
            <a:r>
              <a:rPr lang="en-GB" dirty="0"/>
              <a:t>one to three lines.</a:t>
            </a:r>
          </a:p>
        </p:txBody>
      </p:sp>
      <p:sp>
        <p:nvSpPr>
          <p:cNvPr id="10" name="text goes here, one to three lines.">
            <a:extLst>
              <a:ext uri="{FF2B5EF4-FFF2-40B4-BE49-F238E27FC236}">
                <a16:creationId xmlns:a16="http://schemas.microsoft.com/office/drawing/2014/main" id="{D2C61FEA-786A-4E25-A8DA-4C4BCB1B66B1}"/>
              </a:ext>
            </a:extLst>
          </p:cNvPr>
          <p:cNvSpPr txBox="1">
            <a:spLocks noGrp="1"/>
          </p:cNvSpPr>
          <p:nvPr>
            <p:ph type="body" sz="quarter" idx="21" hasCustomPrompt="1"/>
          </p:nvPr>
        </p:nvSpPr>
        <p:spPr>
          <a:xfrm>
            <a:off x="9147393" y="2600545"/>
            <a:ext cx="2394042" cy="649986"/>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 </a:t>
            </a:r>
          </a:p>
          <a:p>
            <a:r>
              <a:rPr lang="en-GB" dirty="0"/>
              <a:t>one to three lines.</a:t>
            </a:r>
          </a:p>
        </p:txBody>
      </p:sp>
      <p:pic>
        <p:nvPicPr>
          <p:cNvPr id="11" name="Kaltura_Logo_Horizontal_White_big_Kaltura_Logo_Horizontal_White.png" descr="Kaltura_Logo_Horizontal_White_big_Kaltura_Logo_Horizontal_White.png">
            <a:extLst>
              <a:ext uri="{FF2B5EF4-FFF2-40B4-BE49-F238E27FC236}">
                <a16:creationId xmlns:a16="http://schemas.microsoft.com/office/drawing/2014/main" id="{AD28D375-1B3E-4836-910C-A9B137DBA86F}"/>
              </a:ext>
            </a:extLst>
          </p:cNvPr>
          <p:cNvPicPr>
            <a:picLocks noChangeAspect="1"/>
          </p:cNvPicPr>
          <p:nvPr userDrawn="1"/>
        </p:nvPicPr>
        <p:blipFill>
          <a:blip r:embed="rId2"/>
          <a:stretch>
            <a:fillRect/>
          </a:stretch>
        </p:blipFill>
        <p:spPr>
          <a:xfrm>
            <a:off x="10753193" y="6335056"/>
            <a:ext cx="1118941" cy="287915"/>
          </a:xfrm>
          <a:prstGeom prst="rect">
            <a:avLst/>
          </a:prstGeom>
          <a:ln w="12700">
            <a:miter lim="400000"/>
          </a:ln>
        </p:spPr>
      </p:pic>
      <p:sp>
        <p:nvSpPr>
          <p:cNvPr id="12" name="Footer Placeholder 4">
            <a:extLst>
              <a:ext uri="{FF2B5EF4-FFF2-40B4-BE49-F238E27FC236}">
                <a16:creationId xmlns:a16="http://schemas.microsoft.com/office/drawing/2014/main" id="{2A591930-B3B6-4817-B0CC-AD0962D9AE54}"/>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tx1"/>
                </a:solidFill>
              </a:defRPr>
            </a:lvl1pPr>
          </a:lstStyle>
          <a:p>
            <a:r>
              <a:rPr lang="en-US"/>
              <a:t>- Confidential -</a:t>
            </a:r>
            <a:endParaRPr lang="en-US" dirty="0"/>
          </a:p>
        </p:txBody>
      </p:sp>
      <p:sp>
        <p:nvSpPr>
          <p:cNvPr id="13" name="Slide Number Placeholder 5">
            <a:extLst>
              <a:ext uri="{FF2B5EF4-FFF2-40B4-BE49-F238E27FC236}">
                <a16:creationId xmlns:a16="http://schemas.microsoft.com/office/drawing/2014/main" id="{67C38B19-6897-4967-864C-870688DE124C}"/>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tx1"/>
                </a:solidFill>
              </a:defRPr>
            </a:lvl1pPr>
          </a:lstStyle>
          <a:p>
            <a:fld id="{2E75CB79-8733-4231-A645-59CFF2055464}" type="slidenum">
              <a:rPr lang="en-US" smtClean="0"/>
              <a:pPr/>
              <a:t>‹#›</a:t>
            </a:fld>
            <a:endParaRPr lang="en-US" dirty="0"/>
          </a:p>
        </p:txBody>
      </p:sp>
      <p:sp>
        <p:nvSpPr>
          <p:cNvPr id="15" name="text goes here, one to three lines.">
            <a:extLst>
              <a:ext uri="{FF2B5EF4-FFF2-40B4-BE49-F238E27FC236}">
                <a16:creationId xmlns:a16="http://schemas.microsoft.com/office/drawing/2014/main" id="{1B2C16F8-78D9-4340-B780-30490D08FBE9}"/>
              </a:ext>
            </a:extLst>
          </p:cNvPr>
          <p:cNvSpPr txBox="1">
            <a:spLocks noGrp="1"/>
          </p:cNvSpPr>
          <p:nvPr>
            <p:ph type="body" sz="quarter" idx="22" hasCustomPrompt="1"/>
          </p:nvPr>
        </p:nvSpPr>
        <p:spPr>
          <a:xfrm>
            <a:off x="607224" y="4729272"/>
            <a:ext cx="2263866" cy="649986"/>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 </a:t>
            </a:r>
          </a:p>
          <a:p>
            <a:r>
              <a:rPr lang="en-GB" dirty="0"/>
              <a:t>one to three lines.</a:t>
            </a:r>
          </a:p>
        </p:txBody>
      </p:sp>
      <p:sp>
        <p:nvSpPr>
          <p:cNvPr id="16" name="text goes here, one to three lines.">
            <a:extLst>
              <a:ext uri="{FF2B5EF4-FFF2-40B4-BE49-F238E27FC236}">
                <a16:creationId xmlns:a16="http://schemas.microsoft.com/office/drawing/2014/main" id="{31DB513E-545C-432C-B98A-521393AF0BFA}"/>
              </a:ext>
            </a:extLst>
          </p:cNvPr>
          <p:cNvSpPr txBox="1">
            <a:spLocks noGrp="1"/>
          </p:cNvSpPr>
          <p:nvPr>
            <p:ph type="body" sz="quarter" idx="23" hasCustomPrompt="1"/>
          </p:nvPr>
        </p:nvSpPr>
        <p:spPr>
          <a:xfrm>
            <a:off x="3701263" y="4729272"/>
            <a:ext cx="1787616" cy="932115"/>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 </a:t>
            </a:r>
          </a:p>
          <a:p>
            <a:r>
              <a:rPr lang="en-GB" dirty="0"/>
              <a:t>one to three lines.</a:t>
            </a:r>
          </a:p>
        </p:txBody>
      </p:sp>
      <p:sp>
        <p:nvSpPr>
          <p:cNvPr id="17" name="text goes here, one to three lines.">
            <a:extLst>
              <a:ext uri="{FF2B5EF4-FFF2-40B4-BE49-F238E27FC236}">
                <a16:creationId xmlns:a16="http://schemas.microsoft.com/office/drawing/2014/main" id="{532A934C-BCE9-47CA-9BDB-DF2D3801392E}"/>
              </a:ext>
            </a:extLst>
          </p:cNvPr>
          <p:cNvSpPr txBox="1">
            <a:spLocks noGrp="1"/>
          </p:cNvSpPr>
          <p:nvPr>
            <p:ph type="body" sz="quarter" idx="24" hasCustomPrompt="1"/>
          </p:nvPr>
        </p:nvSpPr>
        <p:spPr>
          <a:xfrm>
            <a:off x="6330976" y="4729272"/>
            <a:ext cx="2394042" cy="649986"/>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 </a:t>
            </a:r>
          </a:p>
          <a:p>
            <a:r>
              <a:rPr lang="en-GB" dirty="0"/>
              <a:t>one to three lines.</a:t>
            </a:r>
          </a:p>
        </p:txBody>
      </p:sp>
      <p:sp>
        <p:nvSpPr>
          <p:cNvPr id="18" name="text goes here, one to three lines.">
            <a:extLst>
              <a:ext uri="{FF2B5EF4-FFF2-40B4-BE49-F238E27FC236}">
                <a16:creationId xmlns:a16="http://schemas.microsoft.com/office/drawing/2014/main" id="{1EFDC808-16A0-42EC-96D7-46C480B5624F}"/>
              </a:ext>
            </a:extLst>
          </p:cNvPr>
          <p:cNvSpPr txBox="1">
            <a:spLocks noGrp="1"/>
          </p:cNvSpPr>
          <p:nvPr>
            <p:ph type="body" sz="quarter" idx="25" hasCustomPrompt="1"/>
          </p:nvPr>
        </p:nvSpPr>
        <p:spPr>
          <a:xfrm>
            <a:off x="9147393" y="4729272"/>
            <a:ext cx="2394042" cy="649986"/>
          </a:xfrm>
          <a:prstGeom prst="rect">
            <a:avLst/>
          </a:prstGeom>
        </p:spPr>
        <p:txBody>
          <a:bodyPr wrap="square" anchor="t">
            <a:spAutoFit/>
          </a:bodyPr>
          <a:lstStyle>
            <a:lvl1pPr marL="0" indent="0" algn="ctr">
              <a:buSzTx/>
              <a:buNone/>
              <a:defRPr sz="1800">
                <a:solidFill>
                  <a:schemeClr val="tx1"/>
                </a:solidFill>
              </a:defRPr>
            </a:lvl1pPr>
          </a:lstStyle>
          <a:p>
            <a:r>
              <a:rPr lang="en-GB" dirty="0"/>
              <a:t>Text goes here, </a:t>
            </a:r>
          </a:p>
          <a:p>
            <a:r>
              <a:rPr lang="en-GB" dirty="0"/>
              <a:t>one to three lines.</a:t>
            </a:r>
          </a:p>
        </p:txBody>
      </p:sp>
      <p:sp>
        <p:nvSpPr>
          <p:cNvPr id="14" name="Title 1">
            <a:extLst>
              <a:ext uri="{FF2B5EF4-FFF2-40B4-BE49-F238E27FC236}">
                <a16:creationId xmlns:a16="http://schemas.microsoft.com/office/drawing/2014/main" id="{425C9410-DC37-435A-A844-33EA9DB534AD}"/>
              </a:ext>
            </a:extLst>
          </p:cNvPr>
          <p:cNvSpPr>
            <a:spLocks noGrp="1"/>
          </p:cNvSpPr>
          <p:nvPr>
            <p:ph type="title" hasCustomPrompt="1"/>
          </p:nvPr>
        </p:nvSpPr>
        <p:spPr>
          <a:xfrm>
            <a:off x="536581" y="404183"/>
            <a:ext cx="10515600" cy="336340"/>
          </a:xfrm>
        </p:spPr>
        <p:txBody>
          <a:bodyPr/>
          <a:lstStyle>
            <a:lvl1pPr>
              <a:defRPr>
                <a:solidFill>
                  <a:schemeClr val="tx1"/>
                </a:solidFill>
              </a:defRPr>
            </a:lvl1pPr>
          </a:lstStyle>
          <a:p>
            <a:r>
              <a:rPr lang="en-GB" dirty="0"/>
              <a:t>This is a list slide</a:t>
            </a:r>
            <a:endParaRPr lang="en-US" dirty="0"/>
          </a:p>
        </p:txBody>
      </p:sp>
    </p:spTree>
    <p:extLst>
      <p:ext uri="{BB962C8B-B14F-4D97-AF65-F5344CB8AC3E}">
        <p14:creationId xmlns:p14="http://schemas.microsoft.com/office/powerpoint/2010/main" val="3151368393"/>
      </p:ext>
    </p:extLst>
  </p:cSld>
  <p:clrMapOvr>
    <a:masterClrMapping/>
  </p:clrMapOvr>
  <p:transition spd="med"/>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28" Type="http://schemas.openxmlformats.org/officeDocument/2006/relationships/slideLayout" Target="../slideLayouts/slideLayout128.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Footer Placeholder 4">
            <a:extLst>
              <a:ext uri="{FF2B5EF4-FFF2-40B4-BE49-F238E27FC236}">
                <a16:creationId xmlns:a16="http://schemas.microsoft.com/office/drawing/2014/main" id="{ECBFF4AD-8E70-4B01-AD29-AF6AFA59CDC7}"/>
              </a:ext>
            </a:extLst>
          </p:cNvPr>
          <p:cNvSpPr>
            <a:spLocks noGrp="1"/>
          </p:cNvSpPr>
          <p:nvPr>
            <p:ph type="ftr" sz="quarter" idx="3"/>
          </p:nvPr>
        </p:nvSpPr>
        <p:spPr>
          <a:xfrm>
            <a:off x="773077" y="6351587"/>
            <a:ext cx="1097756" cy="365125"/>
          </a:xfrm>
          <a:prstGeom prst="rect">
            <a:avLst/>
          </a:prstGeom>
          <a:noFill/>
        </p:spPr>
        <p:txBody>
          <a:bodyPr vert="horz" lIns="91440" tIns="45720" rIns="91440" bIns="45720" rtlCol="0" anchor="ctr"/>
          <a:lstStyle>
            <a:lvl1pPr algn="ctr">
              <a:defRPr sz="1000">
                <a:solidFill>
                  <a:schemeClr val="bg1"/>
                </a:solidFill>
              </a:defRPr>
            </a:lvl1pPr>
          </a:lstStyle>
          <a:p>
            <a:r>
              <a:rPr lang="en-US"/>
              <a:t>- Confidential -</a:t>
            </a:r>
            <a:endParaRPr lang="en-US" dirty="0"/>
          </a:p>
        </p:txBody>
      </p:sp>
      <p:sp>
        <p:nvSpPr>
          <p:cNvPr id="16" name="Slide Number Placeholder 5">
            <a:extLst>
              <a:ext uri="{FF2B5EF4-FFF2-40B4-BE49-F238E27FC236}">
                <a16:creationId xmlns:a16="http://schemas.microsoft.com/office/drawing/2014/main" id="{5980CEF3-90B5-4ABA-A6CE-6C0D81B591ED}"/>
              </a:ext>
            </a:extLst>
          </p:cNvPr>
          <p:cNvSpPr>
            <a:spLocks noGrp="1"/>
          </p:cNvSpPr>
          <p:nvPr>
            <p:ph type="sldNum" sz="quarter" idx="4"/>
          </p:nvPr>
        </p:nvSpPr>
        <p:spPr>
          <a:xfrm>
            <a:off x="527056" y="6351587"/>
            <a:ext cx="496881" cy="365125"/>
          </a:xfrm>
          <a:prstGeom prst="rect">
            <a:avLst/>
          </a:prstGeom>
        </p:spPr>
        <p:txBody>
          <a:bodyPr vert="horz" lIns="91440" tIns="45720" rIns="91440" bIns="45720" rtlCol="0" anchor="ctr"/>
          <a:lstStyle>
            <a:lvl1pPr algn="l">
              <a:defRPr sz="1000">
                <a:solidFill>
                  <a:schemeClr val="bg1"/>
                </a:solidFill>
              </a:defRPr>
            </a:lvl1pPr>
          </a:lstStyle>
          <a:p>
            <a:fld id="{2E75CB79-8733-4231-A645-59CFF2055464}" type="slidenum">
              <a:rPr lang="en-US" smtClean="0"/>
              <a:pPr/>
              <a:t>‹#›</a:t>
            </a:fld>
            <a:endParaRPr lang="en-US" dirty="0"/>
          </a:p>
        </p:txBody>
      </p:sp>
      <p:sp>
        <p:nvSpPr>
          <p:cNvPr id="2" name="Title Placeholder 1">
            <a:extLst>
              <a:ext uri="{FF2B5EF4-FFF2-40B4-BE49-F238E27FC236}">
                <a16:creationId xmlns:a16="http://schemas.microsoft.com/office/drawing/2014/main" id="{5F80661C-7F07-413B-8D1D-6BFD9CD92F7E}"/>
              </a:ext>
            </a:extLst>
          </p:cNvPr>
          <p:cNvSpPr>
            <a:spLocks noGrp="1"/>
          </p:cNvSpPr>
          <p:nvPr>
            <p:ph type="title"/>
          </p:nvPr>
        </p:nvSpPr>
        <p:spPr>
          <a:xfrm>
            <a:off x="517531" y="406564"/>
            <a:ext cx="10515600" cy="33634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F12CF1AF-A263-4E4E-A186-364639847E8B}"/>
              </a:ext>
            </a:extLst>
          </p:cNvPr>
          <p:cNvSpPr>
            <a:spLocks noGrp="1"/>
          </p:cNvSpPr>
          <p:nvPr>
            <p:ph type="body" idx="1"/>
          </p:nvPr>
        </p:nvSpPr>
        <p:spPr>
          <a:xfrm>
            <a:off x="415506" y="1394303"/>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marL="1270000" marR="0" lvl="3" indent="-216000" algn="l" defTabSz="412750" eaLnBrk="1" fontAlgn="auto" latinLnBrk="0" hangingPunct="1">
              <a:lnSpc>
                <a:spcPts val="1900"/>
              </a:lnSpc>
              <a:spcBef>
                <a:spcPts val="0"/>
              </a:spcBef>
              <a:spcAft>
                <a:spcPts val="0"/>
              </a:spcAft>
              <a:buClrTx/>
              <a:buSzPct val="125000"/>
              <a:buFont typeface="Centra No1 Medium" pitchFamily="50" charset="0"/>
              <a:buChar char="-"/>
              <a:tabLst/>
              <a:defRPr/>
            </a:pPr>
            <a:r>
              <a:rPr lang="en-US" dirty="0"/>
              <a:t>Fourth level</a:t>
            </a:r>
          </a:p>
          <a:p>
            <a:pPr marL="1587500" marR="0" lvl="4" indent="-216000" algn="l" defTabSz="412750" eaLnBrk="1" fontAlgn="auto" latinLnBrk="0" hangingPunct="1">
              <a:lnSpc>
                <a:spcPts val="1900"/>
              </a:lnSpc>
              <a:spcBef>
                <a:spcPts val="0"/>
              </a:spcBef>
              <a:spcAft>
                <a:spcPts val="0"/>
              </a:spcAft>
              <a:buClrTx/>
              <a:buSzPct val="125000"/>
              <a:buFont typeface="Centra No1 Medium" pitchFamily="50" charset="0"/>
              <a:buChar char="-"/>
              <a:tabLst/>
              <a:defRPr/>
            </a:pPr>
            <a:r>
              <a:rPr lang="en-US" dirty="0"/>
              <a:t>Fifth level</a:t>
            </a:r>
          </a:p>
          <a:p>
            <a:pPr lvl="0"/>
            <a:endParaRPr lang="en-US" dirty="0"/>
          </a:p>
        </p:txBody>
      </p:sp>
    </p:spTree>
    <p:extLst>
      <p:ext uri="{BB962C8B-B14F-4D97-AF65-F5344CB8AC3E}">
        <p14:creationId xmlns:p14="http://schemas.microsoft.com/office/powerpoint/2010/main" val="2276631302"/>
      </p:ext>
    </p:extLst>
  </p:cSld>
  <p:clrMap bg1="dk1" tx1="lt1" bg2="dk2" tx2="lt2" accent1="accent1" accent2="accent2" accent3="accent3" accent4="accent4" accent5="accent5" accent6="accent6" hlink="hlink" folHlink="folHlink"/>
  <p:sldLayoutIdLst>
    <p:sldLayoutId id="2147484321" r:id="rId1"/>
    <p:sldLayoutId id="2147484322" r:id="rId2"/>
    <p:sldLayoutId id="2147484324" r:id="rId3"/>
    <p:sldLayoutId id="2147484326" r:id="rId4"/>
    <p:sldLayoutId id="2147484327" r:id="rId5"/>
    <p:sldLayoutId id="2147484328" r:id="rId6"/>
    <p:sldLayoutId id="2147484329" r:id="rId7"/>
    <p:sldLayoutId id="2147484447" r:id="rId8"/>
    <p:sldLayoutId id="2147484325" r:id="rId9"/>
    <p:sldLayoutId id="2147484448" r:id="rId10"/>
    <p:sldLayoutId id="2147484449" r:id="rId11"/>
    <p:sldLayoutId id="2147484450" r:id="rId12"/>
    <p:sldLayoutId id="2147484451" r:id="rId13"/>
    <p:sldLayoutId id="2147484331" r:id="rId14"/>
    <p:sldLayoutId id="2147484332" r:id="rId15"/>
    <p:sldLayoutId id="2147484333" r:id="rId16"/>
    <p:sldLayoutId id="2147484334" r:id="rId17"/>
    <p:sldLayoutId id="2147484335" r:id="rId18"/>
    <p:sldLayoutId id="2147484336" r:id="rId19"/>
    <p:sldLayoutId id="2147484337" r:id="rId20"/>
    <p:sldLayoutId id="2147484338" r:id="rId21"/>
    <p:sldLayoutId id="2147484339" r:id="rId22"/>
    <p:sldLayoutId id="2147484340" r:id="rId23"/>
    <p:sldLayoutId id="2147484341" r:id="rId24"/>
    <p:sldLayoutId id="2147484342" r:id="rId25"/>
    <p:sldLayoutId id="2147484343" r:id="rId26"/>
    <p:sldLayoutId id="2147484344" r:id="rId27"/>
    <p:sldLayoutId id="2147484345" r:id="rId28"/>
    <p:sldLayoutId id="2147484346" r:id="rId29"/>
    <p:sldLayoutId id="2147484347" r:id="rId30"/>
    <p:sldLayoutId id="2147484348" r:id="rId31"/>
    <p:sldLayoutId id="2147484349" r:id="rId32"/>
    <p:sldLayoutId id="2147484350" r:id="rId33"/>
    <p:sldLayoutId id="2147484351" r:id="rId34"/>
    <p:sldLayoutId id="2147484352" r:id="rId35"/>
    <p:sldLayoutId id="2147484353" r:id="rId36"/>
    <p:sldLayoutId id="2147484354" r:id="rId37"/>
    <p:sldLayoutId id="2147484355" r:id="rId38"/>
    <p:sldLayoutId id="2147484357" r:id="rId39"/>
    <p:sldLayoutId id="2147484356" r:id="rId40"/>
    <p:sldLayoutId id="2147484454" r:id="rId41"/>
    <p:sldLayoutId id="2147484453" r:id="rId42"/>
    <p:sldLayoutId id="2147484452" r:id="rId43"/>
    <p:sldLayoutId id="2147484358" r:id="rId44"/>
    <p:sldLayoutId id="2147484359" r:id="rId45"/>
    <p:sldLayoutId id="2147484360" r:id="rId46"/>
    <p:sldLayoutId id="2147484361" r:id="rId47"/>
    <p:sldLayoutId id="2147484362" r:id="rId48"/>
    <p:sldLayoutId id="2147484363" r:id="rId49"/>
    <p:sldLayoutId id="2147484364" r:id="rId50"/>
    <p:sldLayoutId id="2147484365" r:id="rId51"/>
    <p:sldLayoutId id="2147484366" r:id="rId52"/>
    <p:sldLayoutId id="2147484367" r:id="rId53"/>
    <p:sldLayoutId id="2147484368" r:id="rId54"/>
    <p:sldLayoutId id="2147484369" r:id="rId55"/>
    <p:sldLayoutId id="2147484370" r:id="rId56"/>
    <p:sldLayoutId id="2147484371" r:id="rId57"/>
    <p:sldLayoutId id="2147484372" r:id="rId58"/>
    <p:sldLayoutId id="2147484373" r:id="rId59"/>
    <p:sldLayoutId id="2147484374" r:id="rId60"/>
    <p:sldLayoutId id="2147484375" r:id="rId61"/>
    <p:sldLayoutId id="2147484376" r:id="rId62"/>
    <p:sldLayoutId id="2147484377" r:id="rId63"/>
    <p:sldLayoutId id="2147484378" r:id="rId64"/>
    <p:sldLayoutId id="2147484379" r:id="rId65"/>
    <p:sldLayoutId id="2147484380" r:id="rId66"/>
    <p:sldLayoutId id="2147484381" r:id="rId67"/>
    <p:sldLayoutId id="2147484382" r:id="rId68"/>
    <p:sldLayoutId id="2147484383" r:id="rId69"/>
    <p:sldLayoutId id="2147484384" r:id="rId70"/>
    <p:sldLayoutId id="2147484385" r:id="rId71"/>
    <p:sldLayoutId id="2147484387" r:id="rId72"/>
    <p:sldLayoutId id="2147484389" r:id="rId73"/>
    <p:sldLayoutId id="2147484390" r:id="rId74"/>
    <p:sldLayoutId id="2147484391" r:id="rId75"/>
    <p:sldLayoutId id="2147484392" r:id="rId76"/>
    <p:sldLayoutId id="2147484393" r:id="rId77"/>
    <p:sldLayoutId id="2147484394" r:id="rId78"/>
    <p:sldLayoutId id="2147484395" r:id="rId79"/>
    <p:sldLayoutId id="2147484396" r:id="rId80"/>
    <p:sldLayoutId id="2147484397" r:id="rId81"/>
    <p:sldLayoutId id="2147484398" r:id="rId82"/>
    <p:sldLayoutId id="2147484399" r:id="rId83"/>
    <p:sldLayoutId id="2147484400" r:id="rId84"/>
    <p:sldLayoutId id="2147484401" r:id="rId85"/>
    <p:sldLayoutId id="2147484402" r:id="rId86"/>
    <p:sldLayoutId id="2147484403" r:id="rId87"/>
    <p:sldLayoutId id="2147484404" r:id="rId88"/>
    <p:sldLayoutId id="2147484405" r:id="rId89"/>
    <p:sldLayoutId id="2147484455" r:id="rId90"/>
    <p:sldLayoutId id="2147484406" r:id="rId91"/>
    <p:sldLayoutId id="2147484407" r:id="rId92"/>
    <p:sldLayoutId id="2147484408" r:id="rId93"/>
    <p:sldLayoutId id="2147484409" r:id="rId94"/>
    <p:sldLayoutId id="2147484410" r:id="rId95"/>
    <p:sldLayoutId id="2147484411" r:id="rId96"/>
    <p:sldLayoutId id="2147484412" r:id="rId97"/>
    <p:sldLayoutId id="2147484413" r:id="rId98"/>
    <p:sldLayoutId id="2147484415" r:id="rId99"/>
    <p:sldLayoutId id="2147484416" r:id="rId100"/>
    <p:sldLayoutId id="2147484417" r:id="rId101"/>
    <p:sldLayoutId id="2147484418" r:id="rId102"/>
    <p:sldLayoutId id="2147484419" r:id="rId103"/>
    <p:sldLayoutId id="2147484420" r:id="rId104"/>
    <p:sldLayoutId id="2147484421" r:id="rId105"/>
    <p:sldLayoutId id="2147484422" r:id="rId106"/>
    <p:sldLayoutId id="2147484423" r:id="rId107"/>
    <p:sldLayoutId id="2147484424" r:id="rId108"/>
    <p:sldLayoutId id="2147484425" r:id="rId109"/>
    <p:sldLayoutId id="2147484426" r:id="rId110"/>
    <p:sldLayoutId id="2147484427" r:id="rId111"/>
    <p:sldLayoutId id="2147484428" r:id="rId112"/>
    <p:sldLayoutId id="2147484429" r:id="rId113"/>
    <p:sldLayoutId id="2147484430" r:id="rId114"/>
    <p:sldLayoutId id="2147484431" r:id="rId115"/>
    <p:sldLayoutId id="2147484432" r:id="rId116"/>
    <p:sldLayoutId id="2147484433" r:id="rId117"/>
    <p:sldLayoutId id="2147484434" r:id="rId118"/>
    <p:sldLayoutId id="2147484435" r:id="rId119"/>
    <p:sldLayoutId id="2147484436" r:id="rId120"/>
    <p:sldLayoutId id="2147484437" r:id="rId121"/>
    <p:sldLayoutId id="2147484438" r:id="rId122"/>
    <p:sldLayoutId id="2147484439" r:id="rId123"/>
    <p:sldLayoutId id="2147484440" r:id="rId124"/>
    <p:sldLayoutId id="2147484441" r:id="rId125"/>
    <p:sldLayoutId id="2147484442" r:id="rId126"/>
    <p:sldLayoutId id="2147484443" r:id="rId127"/>
    <p:sldLayoutId id="2147484444" r:id="rId128"/>
    <p:sldLayoutId id="2147484445" r:id="rId129"/>
    <p:sldLayoutId id="2147484446" r:id="rId130"/>
    <p:sldLayoutId id="2147484456" r:id="rId131"/>
    <p:sldLayoutId id="2147484313" r:id="rId132"/>
  </p:sldLayoutIdLst>
  <p:transition spd="med"/>
  <p:hf sldNum="0" hdr="0" ftr="0" dt="0"/>
  <p:txStyles>
    <p:titleStyle>
      <a:lvl1pPr marL="0" marR="0" indent="0" algn="l" defTabSz="412750" rtl="0" eaLnBrk="1" latinLnBrk="0" hangingPunct="1">
        <a:lnSpc>
          <a:spcPts val="2900"/>
        </a:lnSpc>
        <a:spcBef>
          <a:spcPts val="0"/>
        </a:spcBef>
        <a:spcAft>
          <a:spcPts val="0"/>
        </a:spcAft>
        <a:buClrTx/>
        <a:buSzTx/>
        <a:buFontTx/>
        <a:buNone/>
        <a:tabLst/>
        <a:defRPr sz="2600" b="0" i="0" u="none" strike="noStrike" cap="none" spc="0" baseline="0">
          <a:solidFill>
            <a:schemeClr val="bg1"/>
          </a:solidFill>
          <a:uFillTx/>
          <a:latin typeface="Centra No1 Medium" pitchFamily="50" charset="0"/>
          <a:ea typeface="Centra No1 Medium" pitchFamily="50" charset="0"/>
          <a:cs typeface="+mn-cs"/>
          <a:sym typeface="Centra No1 Bold"/>
        </a:defRPr>
      </a:lvl1pPr>
      <a:lvl2pPr marL="0" marR="0" indent="0" algn="l" defTabSz="412750" rtl="0" eaLnBrk="1" latinLnBrk="0" hangingPunct="1">
        <a:lnSpc>
          <a:spcPts val="4950"/>
        </a:lnSpc>
        <a:spcBef>
          <a:spcPts val="0"/>
        </a:spcBef>
        <a:spcAft>
          <a:spcPts val="0"/>
        </a:spcAft>
        <a:buClrTx/>
        <a:buSzTx/>
        <a:buFontTx/>
        <a:buNone/>
        <a:tabLst/>
        <a:defRPr sz="4500" b="0" i="0" u="none" strike="noStrike" cap="none" spc="0" baseline="0">
          <a:solidFill>
            <a:srgbClr val="FFFFFF"/>
          </a:solidFill>
          <a:uFillTx/>
          <a:latin typeface="+mn-lt"/>
          <a:ea typeface="+mn-ea"/>
          <a:cs typeface="+mn-cs"/>
          <a:sym typeface="Centra No1 Bold"/>
        </a:defRPr>
      </a:lvl2pPr>
      <a:lvl3pPr marL="0" marR="0" indent="0" algn="l" defTabSz="412750" rtl="0" eaLnBrk="1" latinLnBrk="0" hangingPunct="1">
        <a:lnSpc>
          <a:spcPts val="4950"/>
        </a:lnSpc>
        <a:spcBef>
          <a:spcPts val="0"/>
        </a:spcBef>
        <a:spcAft>
          <a:spcPts val="0"/>
        </a:spcAft>
        <a:buClrTx/>
        <a:buSzTx/>
        <a:buFontTx/>
        <a:buNone/>
        <a:tabLst/>
        <a:defRPr sz="4500" b="0" i="0" u="none" strike="noStrike" cap="none" spc="0" baseline="0">
          <a:solidFill>
            <a:srgbClr val="FFFFFF"/>
          </a:solidFill>
          <a:uFillTx/>
          <a:latin typeface="+mn-lt"/>
          <a:ea typeface="+mn-ea"/>
          <a:cs typeface="+mn-cs"/>
          <a:sym typeface="Centra No1 Bold"/>
        </a:defRPr>
      </a:lvl3pPr>
      <a:lvl4pPr marL="0" marR="0" indent="0" algn="l" defTabSz="412750" rtl="0" eaLnBrk="1" latinLnBrk="0" hangingPunct="1">
        <a:lnSpc>
          <a:spcPts val="4950"/>
        </a:lnSpc>
        <a:spcBef>
          <a:spcPts val="0"/>
        </a:spcBef>
        <a:spcAft>
          <a:spcPts val="0"/>
        </a:spcAft>
        <a:buClrTx/>
        <a:buSzTx/>
        <a:buFontTx/>
        <a:buNone/>
        <a:tabLst/>
        <a:defRPr sz="4500" b="0" i="0" u="none" strike="noStrike" cap="none" spc="0" baseline="0">
          <a:solidFill>
            <a:srgbClr val="FFFFFF"/>
          </a:solidFill>
          <a:uFillTx/>
          <a:latin typeface="+mn-lt"/>
          <a:ea typeface="+mn-ea"/>
          <a:cs typeface="+mn-cs"/>
          <a:sym typeface="Centra No1 Bold"/>
        </a:defRPr>
      </a:lvl4pPr>
      <a:lvl5pPr marL="0" marR="0" indent="0" algn="l" defTabSz="412750" rtl="0" eaLnBrk="1" latinLnBrk="0" hangingPunct="1">
        <a:lnSpc>
          <a:spcPts val="4950"/>
        </a:lnSpc>
        <a:spcBef>
          <a:spcPts val="0"/>
        </a:spcBef>
        <a:spcAft>
          <a:spcPts val="0"/>
        </a:spcAft>
        <a:buClrTx/>
        <a:buSzTx/>
        <a:buFontTx/>
        <a:buNone/>
        <a:tabLst/>
        <a:defRPr sz="4500" b="0" i="0" u="none" strike="noStrike" cap="none" spc="0" baseline="0">
          <a:solidFill>
            <a:srgbClr val="FFFFFF"/>
          </a:solidFill>
          <a:uFillTx/>
          <a:latin typeface="+mn-lt"/>
          <a:ea typeface="+mn-ea"/>
          <a:cs typeface="+mn-cs"/>
          <a:sym typeface="Centra No1 Bold"/>
        </a:defRPr>
      </a:lvl5pPr>
      <a:lvl6pPr marL="0" marR="0" indent="0" algn="l" defTabSz="412750" rtl="0" eaLnBrk="1" latinLnBrk="0" hangingPunct="1">
        <a:lnSpc>
          <a:spcPts val="4950"/>
        </a:lnSpc>
        <a:spcBef>
          <a:spcPts val="0"/>
        </a:spcBef>
        <a:spcAft>
          <a:spcPts val="0"/>
        </a:spcAft>
        <a:buClrTx/>
        <a:buSzTx/>
        <a:buFontTx/>
        <a:buNone/>
        <a:tabLst/>
        <a:defRPr sz="4500" b="0" i="0" u="none" strike="noStrike" cap="none" spc="0" baseline="0">
          <a:solidFill>
            <a:srgbClr val="FFFFFF"/>
          </a:solidFill>
          <a:uFillTx/>
          <a:latin typeface="+mn-lt"/>
          <a:ea typeface="+mn-ea"/>
          <a:cs typeface="+mn-cs"/>
          <a:sym typeface="Centra No1 Bold"/>
        </a:defRPr>
      </a:lvl6pPr>
      <a:lvl7pPr marL="0" marR="0" indent="0" algn="l" defTabSz="412750" rtl="0" eaLnBrk="1" latinLnBrk="0" hangingPunct="1">
        <a:lnSpc>
          <a:spcPts val="4950"/>
        </a:lnSpc>
        <a:spcBef>
          <a:spcPts val="0"/>
        </a:spcBef>
        <a:spcAft>
          <a:spcPts val="0"/>
        </a:spcAft>
        <a:buClrTx/>
        <a:buSzTx/>
        <a:buFontTx/>
        <a:buNone/>
        <a:tabLst/>
        <a:defRPr sz="4500" b="0" i="0" u="none" strike="noStrike" cap="none" spc="0" baseline="0">
          <a:solidFill>
            <a:srgbClr val="FFFFFF"/>
          </a:solidFill>
          <a:uFillTx/>
          <a:latin typeface="+mn-lt"/>
          <a:ea typeface="+mn-ea"/>
          <a:cs typeface="+mn-cs"/>
          <a:sym typeface="Centra No1 Bold"/>
        </a:defRPr>
      </a:lvl7pPr>
      <a:lvl8pPr marL="0" marR="0" indent="0" algn="l" defTabSz="412750" rtl="0" eaLnBrk="1" latinLnBrk="0" hangingPunct="1">
        <a:lnSpc>
          <a:spcPts val="4950"/>
        </a:lnSpc>
        <a:spcBef>
          <a:spcPts val="0"/>
        </a:spcBef>
        <a:spcAft>
          <a:spcPts val="0"/>
        </a:spcAft>
        <a:buClrTx/>
        <a:buSzTx/>
        <a:buFontTx/>
        <a:buNone/>
        <a:tabLst/>
        <a:defRPr sz="4500" b="0" i="0" u="none" strike="noStrike" cap="none" spc="0" baseline="0">
          <a:solidFill>
            <a:srgbClr val="FFFFFF"/>
          </a:solidFill>
          <a:uFillTx/>
          <a:latin typeface="+mn-lt"/>
          <a:ea typeface="+mn-ea"/>
          <a:cs typeface="+mn-cs"/>
          <a:sym typeface="Centra No1 Bold"/>
        </a:defRPr>
      </a:lvl8pPr>
      <a:lvl9pPr marL="0" marR="0" indent="0" algn="l" defTabSz="412750" rtl="0" eaLnBrk="1" latinLnBrk="0" hangingPunct="1">
        <a:lnSpc>
          <a:spcPts val="4950"/>
        </a:lnSpc>
        <a:spcBef>
          <a:spcPts val="0"/>
        </a:spcBef>
        <a:spcAft>
          <a:spcPts val="0"/>
        </a:spcAft>
        <a:buClrTx/>
        <a:buSzTx/>
        <a:buFontTx/>
        <a:buNone/>
        <a:tabLst/>
        <a:defRPr sz="4500" b="0" i="0" u="none" strike="noStrike" cap="none" spc="0" baseline="0">
          <a:solidFill>
            <a:srgbClr val="FFFFFF"/>
          </a:solidFill>
          <a:uFillTx/>
          <a:latin typeface="+mn-lt"/>
          <a:ea typeface="+mn-ea"/>
          <a:cs typeface="+mn-cs"/>
          <a:sym typeface="Centra No1 Bold"/>
        </a:defRPr>
      </a:lvl9pPr>
    </p:titleStyle>
    <p:bodyStyle>
      <a:lvl1pPr marL="387250" marR="0" indent="-285750" algn="l" defTabSz="412750" eaLnBrk="1" latinLnBrk="0" hangingPunct="1">
        <a:lnSpc>
          <a:spcPts val="1900"/>
        </a:lnSpc>
        <a:spcBef>
          <a:spcPts val="2000"/>
        </a:spcBef>
        <a:spcAft>
          <a:spcPts val="0"/>
        </a:spcAft>
        <a:buClrTx/>
        <a:buSzPct val="125000"/>
        <a:buFont typeface="Arial" panose="020B0604020202020204" pitchFamily="34" charset="0"/>
        <a:buChar char="•"/>
        <a:tabLst/>
        <a:defRPr lang="en-US" sz="1800" b="0" i="0" u="none" strike="noStrike" cap="none" spc="0" baseline="0" dirty="0" smtClean="0">
          <a:solidFill>
            <a:schemeClr val="bg1"/>
          </a:solidFill>
          <a:uFillTx/>
          <a:latin typeface="Centra No1 Medium"/>
          <a:ea typeface="Centra No1 Medium"/>
          <a:cs typeface="Centra No1 Medium"/>
          <a:sym typeface="Centra No1 Medium"/>
        </a:defRPr>
      </a:lvl1pPr>
      <a:lvl2pPr marL="635000" marR="0" indent="-216000" algn="l" defTabSz="412750" eaLnBrk="1" latinLnBrk="0" hangingPunct="1">
        <a:lnSpc>
          <a:spcPts val="1900"/>
        </a:lnSpc>
        <a:spcBef>
          <a:spcPts val="2400"/>
        </a:spcBef>
        <a:spcAft>
          <a:spcPts val="0"/>
        </a:spcAft>
        <a:buClrTx/>
        <a:buSzPct val="125000"/>
        <a:buFont typeface="Centra No1 Medium" pitchFamily="50" charset="0"/>
        <a:buChar char="-"/>
        <a:tabLst/>
        <a:defRPr sz="15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2pPr>
      <a:lvl3pPr marL="8280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lang="en-US" sz="1500" b="0" i="0" u="none" strike="noStrike" cap="none" spc="0" baseline="0" dirty="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3pPr>
      <a:lvl4pPr marL="12700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sz="12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4pPr>
      <a:lvl5pPr marL="15875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sz="12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5pPr>
      <a:lvl6pPr marL="19050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6pPr>
      <a:lvl7pPr marL="22225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7pPr>
      <a:lvl8pPr marL="25400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8pPr>
      <a:lvl9pPr marL="28575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9pPr>
    </p:bodyStyle>
    <p:otherStyle>
      <a:lvl1pPr marL="0" marR="0" indent="0" algn="ctr" defTabSz="412750"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entra No1"/>
        </a:defRPr>
      </a:lvl1pPr>
      <a:lvl2pPr marL="0" marR="0" indent="114300" algn="ctr" defTabSz="412750"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entra No1"/>
        </a:defRPr>
      </a:lvl2pPr>
      <a:lvl3pPr marL="0" marR="0" indent="228600" algn="ctr" defTabSz="412750"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entra No1"/>
        </a:defRPr>
      </a:lvl3pPr>
      <a:lvl4pPr marL="0" marR="0" indent="342900" algn="ctr" defTabSz="412750"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entra No1"/>
        </a:defRPr>
      </a:lvl4pPr>
      <a:lvl5pPr marL="0" marR="0" indent="457200" algn="ctr" defTabSz="412750"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entra No1"/>
        </a:defRPr>
      </a:lvl5pPr>
      <a:lvl6pPr marL="0" marR="0" indent="571500" algn="ctr" defTabSz="412750"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entra No1"/>
        </a:defRPr>
      </a:lvl6pPr>
      <a:lvl7pPr marL="0" marR="0" indent="685800" algn="ctr" defTabSz="412750"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entra No1"/>
        </a:defRPr>
      </a:lvl7pPr>
      <a:lvl8pPr marL="0" marR="0" indent="800100" algn="ctr" defTabSz="412750"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entra No1"/>
        </a:defRPr>
      </a:lvl8pPr>
      <a:lvl9pPr marL="0" marR="0" indent="914400" algn="ctr" defTabSz="412750" rtl="0" eaLnBrk="1" latinLnBrk="0" hangingPunct="1">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entra No1"/>
        </a:defRPr>
      </a:lvl9pPr>
    </p:otherStyle>
  </p:txStyles>
  <p:extLst>
    <p:ext uri="{27BBF7A9-308A-43DC-89C8-2F10F3537804}">
      <p15:sldGuideLst xmlns:p15="http://schemas.microsoft.com/office/powerpoint/2012/main">
        <p15:guide id="1" orient="horz" pos="459" userDrawn="1">
          <p15:clr>
            <a:srgbClr val="000000"/>
          </p15:clr>
        </p15:guide>
        <p15:guide id="2" pos="393" userDrawn="1">
          <p15:clr>
            <a:srgbClr val="000000"/>
          </p15:clr>
        </p15:guide>
        <p15:guide id="3" pos="7469" userDrawn="1">
          <p15:clr>
            <a:srgbClr val="000000"/>
          </p15:clr>
        </p15:guide>
        <p15:guide id="4" pos="3840" userDrawn="1">
          <p15:clr>
            <a:srgbClr val="000000"/>
          </p15:clr>
        </p15:guide>
        <p15:guide id="5" orient="horz" pos="4133" userDrawn="1">
          <p15:clr>
            <a:srgbClr val="00000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32.xml"/></Relationships>
</file>

<file path=ppt/slides/_rels/slide1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9.xml"/></Relationships>
</file>

<file path=ppt/slides/_rels/slide2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26.xml.rels><?xml version="1.0" encoding="UTF-8" standalone="yes"?>
<Relationships xmlns="http://schemas.openxmlformats.org/package/2006/relationships"><Relationship Id="rId3" Type="http://schemas.openxmlformats.org/officeDocument/2006/relationships/hyperlink" Target="https://www.qualitymatters.org/sites/default/files/PDFs/StandardsfromtheQMHigherEducationRubric.pdf" TargetMode="External"/><Relationship Id="rId2" Type="http://schemas.openxmlformats.org/officeDocument/2006/relationships/hyperlink" Target="https://www.qualitymatters.org/qa-resources/rubric-standards/higher-ed-rubric" TargetMode="External"/><Relationship Id="rId1" Type="http://schemas.openxmlformats.org/officeDocument/2006/relationships/slideLayout" Target="../slideLayouts/slideLayout131.xml"/><Relationship Id="rId6" Type="http://schemas.openxmlformats.org/officeDocument/2006/relationships/image" Target="../media/image3.png"/><Relationship Id="rId5" Type="http://schemas.openxmlformats.org/officeDocument/2006/relationships/hyperlink" Target="https://www.blackboard.com/resources/are-your-courses-exemplary" TargetMode="External"/><Relationship Id="rId4" Type="http://schemas.openxmlformats.org/officeDocument/2006/relationships/hyperlink" Target="https://onlinelearningconsortium.org/consult/oscqr-course-design-review/"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62.xml"/><Relationship Id="rId4" Type="http://schemas.openxmlformats.org/officeDocument/2006/relationships/image" Target="../media/image1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erson, electronics, computer&#10;&#10;Description automatically generated">
            <a:extLst>
              <a:ext uri="{FF2B5EF4-FFF2-40B4-BE49-F238E27FC236}">
                <a16:creationId xmlns:a16="http://schemas.microsoft.com/office/drawing/2014/main" id="{40107893-53AD-4EBB-A658-A590B9F645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324387543"/>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id="{928926F9-C5D0-4F26-81E3-83F3514D485A}"/>
              </a:ext>
            </a:extLst>
          </p:cNvPr>
          <p:cNvSpPr/>
          <p:nvPr/>
        </p:nvSpPr>
        <p:spPr>
          <a:xfrm>
            <a:off x="0" y="-12700"/>
            <a:ext cx="2969618" cy="6883400"/>
          </a:xfrm>
          <a:prstGeom prst="rect">
            <a:avLst/>
          </a:prstGeom>
          <a:solidFill>
            <a:schemeClr val="accent1"/>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solidFill>
                <a:schemeClr val="tx1"/>
              </a:solidFill>
              <a:latin typeface="Helvetica Neue Medium"/>
              <a:sym typeface="Helvetica Neue Medium"/>
            </a:endParaRPr>
          </a:p>
        </p:txBody>
      </p:sp>
      <p:sp>
        <p:nvSpPr>
          <p:cNvPr id="14" name="Text Placeholder 13">
            <a:extLst>
              <a:ext uri="{FF2B5EF4-FFF2-40B4-BE49-F238E27FC236}">
                <a16:creationId xmlns:a16="http://schemas.microsoft.com/office/drawing/2014/main" id="{169A19C7-17E7-4F81-BF08-31E712A060C9}"/>
              </a:ext>
            </a:extLst>
          </p:cNvPr>
          <p:cNvSpPr>
            <a:spLocks noGrp="1"/>
          </p:cNvSpPr>
          <p:nvPr>
            <p:ph type="body" sz="quarter" idx="30"/>
          </p:nvPr>
        </p:nvSpPr>
        <p:spPr>
          <a:xfrm>
            <a:off x="4296988" y="848920"/>
            <a:ext cx="5128835" cy="367858"/>
          </a:xfrm>
        </p:spPr>
        <p:txBody>
          <a:bodyPr/>
          <a:lstStyle/>
          <a:p>
            <a:r>
              <a:rPr lang="en-US" dirty="0"/>
              <a:t>Course Overview and Information (10 Standards) </a:t>
            </a:r>
          </a:p>
        </p:txBody>
      </p:sp>
      <p:sp>
        <p:nvSpPr>
          <p:cNvPr id="23" name="Text Placeholder 22">
            <a:extLst>
              <a:ext uri="{FF2B5EF4-FFF2-40B4-BE49-F238E27FC236}">
                <a16:creationId xmlns:a16="http://schemas.microsoft.com/office/drawing/2014/main" id="{9D845A16-9050-4AE6-91BD-FF891AA57DEB}"/>
              </a:ext>
            </a:extLst>
          </p:cNvPr>
          <p:cNvSpPr>
            <a:spLocks noGrp="1"/>
          </p:cNvSpPr>
          <p:nvPr>
            <p:ph type="body" sz="quarter" idx="42"/>
          </p:nvPr>
        </p:nvSpPr>
        <p:spPr>
          <a:xfrm>
            <a:off x="4305934" y="1655045"/>
            <a:ext cx="5128835" cy="364843"/>
          </a:xfrm>
        </p:spPr>
        <p:txBody>
          <a:bodyPr/>
          <a:lstStyle/>
          <a:p>
            <a:r>
              <a:rPr lang="en-US" dirty="0"/>
              <a:t>Course Technology and Tools (5 standards)</a:t>
            </a:r>
          </a:p>
        </p:txBody>
      </p:sp>
      <p:sp>
        <p:nvSpPr>
          <p:cNvPr id="24" name="Text Placeholder 23">
            <a:extLst>
              <a:ext uri="{FF2B5EF4-FFF2-40B4-BE49-F238E27FC236}">
                <a16:creationId xmlns:a16="http://schemas.microsoft.com/office/drawing/2014/main" id="{8778D041-A818-4952-9F24-1D885CFE0CAC}"/>
              </a:ext>
            </a:extLst>
          </p:cNvPr>
          <p:cNvSpPr>
            <a:spLocks noGrp="1"/>
          </p:cNvSpPr>
          <p:nvPr>
            <p:ph type="body" sz="quarter" idx="43"/>
          </p:nvPr>
        </p:nvSpPr>
        <p:spPr>
          <a:xfrm>
            <a:off x="4305934" y="2500705"/>
            <a:ext cx="5128835" cy="364843"/>
          </a:xfrm>
        </p:spPr>
        <p:txBody>
          <a:bodyPr/>
          <a:lstStyle/>
          <a:p>
            <a:r>
              <a:rPr lang="en-US" dirty="0"/>
              <a:t>Design and Layout (13 standards)</a:t>
            </a:r>
          </a:p>
        </p:txBody>
      </p:sp>
      <p:sp>
        <p:nvSpPr>
          <p:cNvPr id="25" name="Text Placeholder 24">
            <a:extLst>
              <a:ext uri="{FF2B5EF4-FFF2-40B4-BE49-F238E27FC236}">
                <a16:creationId xmlns:a16="http://schemas.microsoft.com/office/drawing/2014/main" id="{6EF7BA9C-7E50-4D43-ADDD-1A3929148446}"/>
              </a:ext>
            </a:extLst>
          </p:cNvPr>
          <p:cNvSpPr>
            <a:spLocks noGrp="1"/>
          </p:cNvSpPr>
          <p:nvPr>
            <p:ph type="body" sz="quarter" idx="44"/>
          </p:nvPr>
        </p:nvSpPr>
        <p:spPr>
          <a:xfrm>
            <a:off x="4305934" y="3331886"/>
            <a:ext cx="5128835" cy="364843"/>
          </a:xfrm>
        </p:spPr>
        <p:txBody>
          <a:bodyPr/>
          <a:lstStyle/>
          <a:p>
            <a:r>
              <a:rPr lang="en-US" dirty="0"/>
              <a:t>Content and Activities (9 standards)</a:t>
            </a:r>
          </a:p>
        </p:txBody>
      </p:sp>
      <p:sp>
        <p:nvSpPr>
          <p:cNvPr id="9" name="Title 8">
            <a:extLst>
              <a:ext uri="{FF2B5EF4-FFF2-40B4-BE49-F238E27FC236}">
                <a16:creationId xmlns:a16="http://schemas.microsoft.com/office/drawing/2014/main" id="{06DB253E-B74F-44A4-9660-9C498EA7BDA8}"/>
              </a:ext>
            </a:extLst>
          </p:cNvPr>
          <p:cNvSpPr>
            <a:spLocks noGrp="1"/>
          </p:cNvSpPr>
          <p:nvPr>
            <p:ph type="title"/>
          </p:nvPr>
        </p:nvSpPr>
        <p:spPr>
          <a:xfrm>
            <a:off x="509804" y="414071"/>
            <a:ext cx="2298710" cy="888514"/>
          </a:xfrm>
        </p:spPr>
        <p:txBody>
          <a:bodyPr/>
          <a:lstStyle/>
          <a:p>
            <a:r>
              <a:rPr lang="en-US" dirty="0"/>
              <a:t>OLC OSCQR Course Design Review Scorecard </a:t>
            </a:r>
          </a:p>
        </p:txBody>
      </p:sp>
      <p:sp>
        <p:nvSpPr>
          <p:cNvPr id="22" name="Line">
            <a:extLst>
              <a:ext uri="{FF2B5EF4-FFF2-40B4-BE49-F238E27FC236}">
                <a16:creationId xmlns:a16="http://schemas.microsoft.com/office/drawing/2014/main" id="{08CB5DCE-B772-4ECD-8B38-0D74A65ECFC2}"/>
              </a:ext>
            </a:extLst>
          </p:cNvPr>
          <p:cNvSpPr/>
          <p:nvPr/>
        </p:nvSpPr>
        <p:spPr>
          <a:xfrm>
            <a:off x="790575" y="4864100"/>
            <a:ext cx="509390" cy="0"/>
          </a:xfrm>
          <a:prstGeom prst="line">
            <a:avLst/>
          </a:prstGeom>
          <a:ln w="38100">
            <a:solidFill>
              <a:schemeClr val="tx1"/>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solidFill>
                <a:schemeClr val="tx1"/>
              </a:solidFill>
              <a:latin typeface="Helvetica Neue Medium"/>
              <a:sym typeface="Helvetica Neue Medium"/>
            </a:endParaRPr>
          </a:p>
        </p:txBody>
      </p:sp>
      <p:sp>
        <p:nvSpPr>
          <p:cNvPr id="10" name="Circle">
            <a:extLst>
              <a:ext uri="{FF2B5EF4-FFF2-40B4-BE49-F238E27FC236}">
                <a16:creationId xmlns:a16="http://schemas.microsoft.com/office/drawing/2014/main" id="{1CEDC62A-5D38-41E5-B694-DE24EA7D4FAA}"/>
              </a:ext>
            </a:extLst>
          </p:cNvPr>
          <p:cNvSpPr/>
          <p:nvPr/>
        </p:nvSpPr>
        <p:spPr>
          <a:xfrm>
            <a:off x="3472286" y="778154"/>
            <a:ext cx="509390" cy="509390"/>
          </a:xfrm>
          <a:prstGeom prst="ellipse">
            <a:avLst/>
          </a:prstGeom>
          <a:solidFill>
            <a:schemeClr val="bg2"/>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1</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11" name="Circle">
            <a:extLst>
              <a:ext uri="{FF2B5EF4-FFF2-40B4-BE49-F238E27FC236}">
                <a16:creationId xmlns:a16="http://schemas.microsoft.com/office/drawing/2014/main" id="{07BBE67F-1FE3-4B41-82A6-4253466708E3}"/>
              </a:ext>
            </a:extLst>
          </p:cNvPr>
          <p:cNvSpPr/>
          <p:nvPr/>
        </p:nvSpPr>
        <p:spPr>
          <a:xfrm>
            <a:off x="3472286" y="1613377"/>
            <a:ext cx="509390" cy="509390"/>
          </a:xfrm>
          <a:prstGeom prst="ellipse">
            <a:avLst/>
          </a:prstGeom>
          <a:solidFill>
            <a:schemeClr val="bg2"/>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2</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12" name="Circle">
            <a:extLst>
              <a:ext uri="{FF2B5EF4-FFF2-40B4-BE49-F238E27FC236}">
                <a16:creationId xmlns:a16="http://schemas.microsoft.com/office/drawing/2014/main" id="{758B220E-37F4-4AC2-B7A5-27F4707A1798}"/>
              </a:ext>
            </a:extLst>
          </p:cNvPr>
          <p:cNvSpPr/>
          <p:nvPr/>
        </p:nvSpPr>
        <p:spPr>
          <a:xfrm>
            <a:off x="3472286" y="2429939"/>
            <a:ext cx="509390" cy="509390"/>
          </a:xfrm>
          <a:prstGeom prst="ellipse">
            <a:avLst/>
          </a:prstGeom>
          <a:solidFill>
            <a:schemeClr val="bg2"/>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3</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13" name="Circle">
            <a:extLst>
              <a:ext uri="{FF2B5EF4-FFF2-40B4-BE49-F238E27FC236}">
                <a16:creationId xmlns:a16="http://schemas.microsoft.com/office/drawing/2014/main" id="{CCC02FA2-665E-499F-A59B-BB059F5FB9E6}"/>
              </a:ext>
            </a:extLst>
          </p:cNvPr>
          <p:cNvSpPr/>
          <p:nvPr/>
        </p:nvSpPr>
        <p:spPr>
          <a:xfrm>
            <a:off x="3472286" y="3302477"/>
            <a:ext cx="509390" cy="509390"/>
          </a:xfrm>
          <a:prstGeom prst="ellipse">
            <a:avLst/>
          </a:prstGeom>
          <a:solidFill>
            <a:schemeClr val="bg2"/>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4</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15" name="Text Placeholder 23">
            <a:extLst>
              <a:ext uri="{FF2B5EF4-FFF2-40B4-BE49-F238E27FC236}">
                <a16:creationId xmlns:a16="http://schemas.microsoft.com/office/drawing/2014/main" id="{F259FE2C-3126-49A6-B8EA-76FC48A905B3}"/>
              </a:ext>
            </a:extLst>
          </p:cNvPr>
          <p:cNvSpPr txBox="1">
            <a:spLocks/>
          </p:cNvSpPr>
          <p:nvPr/>
        </p:nvSpPr>
        <p:spPr>
          <a:xfrm>
            <a:off x="4296988" y="4332686"/>
            <a:ext cx="5128835" cy="364843"/>
          </a:xfrm>
          <a:prstGeom prst="rect">
            <a:avLst/>
          </a:prstGeom>
        </p:spPr>
        <p:txBody>
          <a:bodyPr vert="horz" wrap="square" lIns="91440" tIns="45720" rIns="91440" bIns="45720" rtlCol="0"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smtClean="0">
                <a:ln>
                  <a:noFill/>
                </a:ln>
                <a:solidFill>
                  <a:srgbClr val="000000"/>
                </a:solidFill>
                <a:effectLst/>
                <a:uFillTx/>
                <a:latin typeface="Centra No1"/>
                <a:ea typeface="Centra No1"/>
                <a:cs typeface="Centra No1"/>
                <a:sym typeface="Centra No1"/>
              </a:defRPr>
            </a:lvl1pPr>
            <a:lvl2pPr marL="635000" marR="0" indent="-216000" algn="l" defTabSz="412750" eaLnBrk="1" latinLnBrk="0" hangingPunct="1">
              <a:lnSpc>
                <a:spcPts val="1900"/>
              </a:lnSpc>
              <a:spcBef>
                <a:spcPts val="2400"/>
              </a:spcBef>
              <a:spcAft>
                <a:spcPts val="0"/>
              </a:spcAft>
              <a:buClrTx/>
              <a:buSzPct val="125000"/>
              <a:buFont typeface="Centra No1 Medium" pitchFamily="50" charset="0"/>
              <a:buChar char="-"/>
              <a:tabLst/>
              <a:defRPr sz="15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2pPr>
            <a:lvl3pPr marL="8280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lang="en-US" sz="1500" b="0" i="0" u="none" strike="noStrike" cap="none" spc="0" baseline="0" dirty="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3pPr>
            <a:lvl4pPr marL="12700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sz="12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4pPr>
            <a:lvl5pPr marL="15875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sz="12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5pPr>
            <a:lvl6pPr marL="19050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6pPr>
            <a:lvl7pPr marL="22225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7pPr>
            <a:lvl8pPr marL="25400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8pPr>
            <a:lvl9pPr marL="28575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9pPr>
          </a:lstStyle>
          <a:p>
            <a:r>
              <a:rPr lang="en-US" dirty="0"/>
              <a:t>Interaction (6 standards)</a:t>
            </a:r>
          </a:p>
        </p:txBody>
      </p:sp>
      <p:sp>
        <p:nvSpPr>
          <p:cNvPr id="16" name="Text Placeholder 24">
            <a:extLst>
              <a:ext uri="{FF2B5EF4-FFF2-40B4-BE49-F238E27FC236}">
                <a16:creationId xmlns:a16="http://schemas.microsoft.com/office/drawing/2014/main" id="{4DD1E8AA-9AD2-47D3-A634-36EC7721BA2A}"/>
              </a:ext>
            </a:extLst>
          </p:cNvPr>
          <p:cNvSpPr txBox="1">
            <a:spLocks/>
          </p:cNvSpPr>
          <p:nvPr/>
        </p:nvSpPr>
        <p:spPr>
          <a:xfrm>
            <a:off x="4296988" y="5238517"/>
            <a:ext cx="5128835" cy="364843"/>
          </a:xfrm>
          <a:prstGeom prst="rect">
            <a:avLst/>
          </a:prstGeom>
        </p:spPr>
        <p:txBody>
          <a:bodyPr vert="horz" wrap="square" lIns="91440" tIns="45720" rIns="91440" bIns="45720" rtlCol="0" anchor="t">
            <a:spAutoFit/>
          </a:bodyPr>
          <a:lstStyle>
            <a:lvl1pPr marL="0" marR="0" indent="0" algn="l" defTabSz="412750" eaLnBrk="1" fontAlgn="auto" latinLnBrk="0" hangingPunct="1">
              <a:lnSpc>
                <a:spcPts val="2150"/>
              </a:lnSpc>
              <a:spcBef>
                <a:spcPts val="0"/>
              </a:spcBef>
              <a:spcAft>
                <a:spcPts val="0"/>
              </a:spcAft>
              <a:buClrTx/>
              <a:buSzTx/>
              <a:buFontTx/>
              <a:buNone/>
              <a:tabLst/>
              <a:defRPr kumimoji="0" lang="en-GB" sz="1800" b="0" i="0" u="none" strike="noStrike" cap="none" spc="0" normalizeH="0" baseline="0" dirty="0" smtClean="0">
                <a:ln>
                  <a:noFill/>
                </a:ln>
                <a:solidFill>
                  <a:srgbClr val="000000"/>
                </a:solidFill>
                <a:effectLst/>
                <a:uFillTx/>
                <a:latin typeface="Centra No1"/>
                <a:ea typeface="Centra No1"/>
                <a:cs typeface="Centra No1"/>
                <a:sym typeface="Centra No1"/>
              </a:defRPr>
            </a:lvl1pPr>
            <a:lvl2pPr marL="635000" marR="0" indent="-216000" algn="l" defTabSz="412750" eaLnBrk="1" latinLnBrk="0" hangingPunct="1">
              <a:lnSpc>
                <a:spcPts val="1900"/>
              </a:lnSpc>
              <a:spcBef>
                <a:spcPts val="2400"/>
              </a:spcBef>
              <a:spcAft>
                <a:spcPts val="0"/>
              </a:spcAft>
              <a:buClrTx/>
              <a:buSzPct val="125000"/>
              <a:buFont typeface="Centra No1 Medium" pitchFamily="50" charset="0"/>
              <a:buChar char="-"/>
              <a:tabLst/>
              <a:defRPr sz="15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2pPr>
            <a:lvl3pPr marL="8280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lang="en-US" sz="1500" b="0" i="0" u="none" strike="noStrike" cap="none" spc="0" baseline="0" dirty="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3pPr>
            <a:lvl4pPr marL="12700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sz="12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4pPr>
            <a:lvl5pPr marL="1587500" marR="0" indent="-216000" algn="l" defTabSz="412750" eaLnBrk="1" latinLnBrk="0" hangingPunct="1">
              <a:lnSpc>
                <a:spcPts val="1900"/>
              </a:lnSpc>
              <a:spcBef>
                <a:spcPts val="0"/>
              </a:spcBef>
              <a:spcAft>
                <a:spcPts val="0"/>
              </a:spcAft>
              <a:buClrTx/>
              <a:buSzPct val="125000"/>
              <a:buFont typeface="Centra No1 Medium" pitchFamily="50" charset="0"/>
              <a:buChar char="-"/>
              <a:tabLst/>
              <a:defRPr sz="1200" b="0" i="0" u="none" strike="noStrike" cap="none" spc="0" baseline="0">
                <a:solidFill>
                  <a:schemeClr val="bg1"/>
                </a:solidFill>
                <a:uFillTx/>
                <a:latin typeface="Source Sans Pro" panose="020B0503030403020204" pitchFamily="34" charset="0"/>
                <a:ea typeface="Source Sans Pro" panose="020B0503030403020204" pitchFamily="34" charset="0"/>
                <a:cs typeface="Source Sans Pro" panose="020B0503030403020204" pitchFamily="34" charset="0"/>
                <a:sym typeface="Centra No1 Medium"/>
              </a:defRPr>
            </a:lvl5pPr>
            <a:lvl6pPr marL="19050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6pPr>
            <a:lvl7pPr marL="22225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7pPr>
            <a:lvl8pPr marL="25400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8pPr>
            <a:lvl9pPr marL="2857500" marR="0" indent="-317500" algn="l" defTabSz="412750" eaLnBrk="1" latinLnBrk="0" hangingPunct="1">
              <a:lnSpc>
                <a:spcPts val="2150"/>
              </a:lnSpc>
              <a:spcBef>
                <a:spcPts val="0"/>
              </a:spcBef>
              <a:spcAft>
                <a:spcPts val="0"/>
              </a:spcAft>
              <a:buClrTx/>
              <a:buSzPct val="125000"/>
              <a:buFontTx/>
              <a:buChar char="•"/>
              <a:tabLst/>
              <a:defRPr sz="2600" b="0" i="0" u="none" strike="noStrike" cap="none" spc="0" baseline="0">
                <a:solidFill>
                  <a:srgbClr val="FFFFFF"/>
                </a:solidFill>
                <a:uFillTx/>
                <a:latin typeface="Centra No1 Medium"/>
                <a:ea typeface="Centra No1 Medium"/>
                <a:cs typeface="Centra No1 Medium"/>
                <a:sym typeface="Centra No1 Medium"/>
              </a:defRPr>
            </a:lvl9pPr>
          </a:lstStyle>
          <a:p>
            <a:r>
              <a:rPr lang="en-US" dirty="0"/>
              <a:t>Assessment and Feedback (7 standards)</a:t>
            </a:r>
          </a:p>
        </p:txBody>
      </p:sp>
      <p:sp>
        <p:nvSpPr>
          <p:cNvPr id="17" name="Circle">
            <a:extLst>
              <a:ext uri="{FF2B5EF4-FFF2-40B4-BE49-F238E27FC236}">
                <a16:creationId xmlns:a16="http://schemas.microsoft.com/office/drawing/2014/main" id="{A8BF88B4-59BB-4C29-948B-FDAB069C30C9}"/>
              </a:ext>
            </a:extLst>
          </p:cNvPr>
          <p:cNvSpPr/>
          <p:nvPr/>
        </p:nvSpPr>
        <p:spPr>
          <a:xfrm>
            <a:off x="3463340" y="4261920"/>
            <a:ext cx="509390" cy="509390"/>
          </a:xfrm>
          <a:prstGeom prst="ellipse">
            <a:avLst/>
          </a:prstGeom>
          <a:solidFill>
            <a:schemeClr val="bg2"/>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5</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18" name="Circle">
            <a:extLst>
              <a:ext uri="{FF2B5EF4-FFF2-40B4-BE49-F238E27FC236}">
                <a16:creationId xmlns:a16="http://schemas.microsoft.com/office/drawing/2014/main" id="{602040D6-3076-40CA-BB55-2C61D175E47F}"/>
              </a:ext>
            </a:extLst>
          </p:cNvPr>
          <p:cNvSpPr/>
          <p:nvPr/>
        </p:nvSpPr>
        <p:spPr>
          <a:xfrm>
            <a:off x="3463340" y="5209108"/>
            <a:ext cx="509390" cy="509390"/>
          </a:xfrm>
          <a:prstGeom prst="ellipse">
            <a:avLst/>
          </a:prstGeom>
          <a:solidFill>
            <a:schemeClr val="bg2"/>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6</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Tree>
    <p:extLst>
      <p:ext uri="{BB962C8B-B14F-4D97-AF65-F5344CB8AC3E}">
        <p14:creationId xmlns:p14="http://schemas.microsoft.com/office/powerpoint/2010/main" val="6848726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id="{928926F9-C5D0-4F26-81E3-83F3514D485A}"/>
              </a:ext>
            </a:extLst>
          </p:cNvPr>
          <p:cNvSpPr/>
          <p:nvPr/>
        </p:nvSpPr>
        <p:spPr>
          <a:xfrm>
            <a:off x="0" y="-12700"/>
            <a:ext cx="2969618" cy="6883400"/>
          </a:xfrm>
          <a:prstGeom prst="rect">
            <a:avLst/>
          </a:prstGeom>
          <a:solidFill>
            <a:srgbClr val="3CD2AF"/>
          </a:solidFill>
          <a:ln w="12700">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solidFill>
                <a:schemeClr val="tx1"/>
              </a:solidFill>
              <a:latin typeface="Helvetica Neue Medium"/>
              <a:sym typeface="Helvetica Neue Medium"/>
            </a:endParaRPr>
          </a:p>
        </p:txBody>
      </p:sp>
      <p:sp>
        <p:nvSpPr>
          <p:cNvPr id="14" name="Text Placeholder 13">
            <a:extLst>
              <a:ext uri="{FF2B5EF4-FFF2-40B4-BE49-F238E27FC236}">
                <a16:creationId xmlns:a16="http://schemas.microsoft.com/office/drawing/2014/main" id="{169A19C7-17E7-4F81-BF08-31E712A060C9}"/>
              </a:ext>
            </a:extLst>
          </p:cNvPr>
          <p:cNvSpPr>
            <a:spLocks noGrp="1"/>
          </p:cNvSpPr>
          <p:nvPr>
            <p:ph type="body" sz="quarter" idx="30"/>
          </p:nvPr>
        </p:nvSpPr>
        <p:spPr/>
        <p:txBody>
          <a:bodyPr/>
          <a:lstStyle/>
          <a:p>
            <a:r>
              <a:rPr lang="en-US" dirty="0"/>
              <a:t>Course Design (16 standards)</a:t>
            </a:r>
          </a:p>
        </p:txBody>
      </p:sp>
      <p:sp>
        <p:nvSpPr>
          <p:cNvPr id="23" name="Text Placeholder 22">
            <a:extLst>
              <a:ext uri="{FF2B5EF4-FFF2-40B4-BE49-F238E27FC236}">
                <a16:creationId xmlns:a16="http://schemas.microsoft.com/office/drawing/2014/main" id="{9D845A16-9050-4AE6-91BD-FF891AA57DEB}"/>
              </a:ext>
            </a:extLst>
          </p:cNvPr>
          <p:cNvSpPr>
            <a:spLocks noGrp="1"/>
          </p:cNvSpPr>
          <p:nvPr>
            <p:ph type="body" sz="quarter" idx="42"/>
          </p:nvPr>
        </p:nvSpPr>
        <p:spPr>
          <a:xfrm>
            <a:off x="4296987" y="2504503"/>
            <a:ext cx="5128835" cy="364843"/>
          </a:xfrm>
        </p:spPr>
        <p:txBody>
          <a:bodyPr/>
          <a:lstStyle/>
          <a:p>
            <a:r>
              <a:rPr lang="fr-FR" dirty="0"/>
              <a:t>Interaction &amp; Collaboration (9 standards)</a:t>
            </a:r>
            <a:endParaRPr lang="en-US" dirty="0"/>
          </a:p>
        </p:txBody>
      </p:sp>
      <p:sp>
        <p:nvSpPr>
          <p:cNvPr id="24" name="Text Placeholder 23">
            <a:extLst>
              <a:ext uri="{FF2B5EF4-FFF2-40B4-BE49-F238E27FC236}">
                <a16:creationId xmlns:a16="http://schemas.microsoft.com/office/drawing/2014/main" id="{8778D041-A818-4952-9F24-1D885CFE0CAC}"/>
              </a:ext>
            </a:extLst>
          </p:cNvPr>
          <p:cNvSpPr>
            <a:spLocks noGrp="1"/>
          </p:cNvSpPr>
          <p:nvPr>
            <p:ph type="body" sz="quarter" idx="43"/>
          </p:nvPr>
        </p:nvSpPr>
        <p:spPr/>
        <p:txBody>
          <a:bodyPr/>
          <a:lstStyle/>
          <a:p>
            <a:r>
              <a:rPr lang="en-US" dirty="0"/>
              <a:t>Assessment (8 standards)</a:t>
            </a:r>
          </a:p>
        </p:txBody>
      </p:sp>
      <p:sp>
        <p:nvSpPr>
          <p:cNvPr id="25" name="Text Placeholder 24">
            <a:extLst>
              <a:ext uri="{FF2B5EF4-FFF2-40B4-BE49-F238E27FC236}">
                <a16:creationId xmlns:a16="http://schemas.microsoft.com/office/drawing/2014/main" id="{6EF7BA9C-7E50-4D43-ADDD-1A3929148446}"/>
              </a:ext>
            </a:extLst>
          </p:cNvPr>
          <p:cNvSpPr>
            <a:spLocks noGrp="1"/>
          </p:cNvSpPr>
          <p:nvPr>
            <p:ph type="body" sz="quarter" idx="44"/>
          </p:nvPr>
        </p:nvSpPr>
        <p:spPr>
          <a:xfrm>
            <a:off x="4305934" y="4725076"/>
            <a:ext cx="5128835" cy="364843"/>
          </a:xfrm>
        </p:spPr>
        <p:txBody>
          <a:bodyPr/>
          <a:lstStyle/>
          <a:p>
            <a:r>
              <a:rPr lang="en-US" dirty="0"/>
              <a:t>Learner Support (19 standards)</a:t>
            </a:r>
          </a:p>
        </p:txBody>
      </p:sp>
      <p:sp>
        <p:nvSpPr>
          <p:cNvPr id="15" name="Text Placeholder 14">
            <a:extLst>
              <a:ext uri="{FF2B5EF4-FFF2-40B4-BE49-F238E27FC236}">
                <a16:creationId xmlns:a16="http://schemas.microsoft.com/office/drawing/2014/main" id="{A6B8907D-4022-4CAB-9B3C-C2AA49F34581}"/>
              </a:ext>
            </a:extLst>
          </p:cNvPr>
          <p:cNvSpPr>
            <a:spLocks noGrp="1"/>
          </p:cNvSpPr>
          <p:nvPr>
            <p:ph type="body" sz="quarter" idx="41"/>
          </p:nvPr>
        </p:nvSpPr>
        <p:spPr/>
        <p:txBody>
          <a:bodyPr/>
          <a:lstStyle/>
          <a:p>
            <a:endParaRPr lang="en-US"/>
          </a:p>
        </p:txBody>
      </p:sp>
      <p:sp>
        <p:nvSpPr>
          <p:cNvPr id="9" name="Title 8">
            <a:extLst>
              <a:ext uri="{FF2B5EF4-FFF2-40B4-BE49-F238E27FC236}">
                <a16:creationId xmlns:a16="http://schemas.microsoft.com/office/drawing/2014/main" id="{06DB253E-B74F-44A4-9660-9C498EA7BDA8}"/>
              </a:ext>
            </a:extLst>
          </p:cNvPr>
          <p:cNvSpPr>
            <a:spLocks noGrp="1"/>
          </p:cNvSpPr>
          <p:nvPr>
            <p:ph type="title"/>
          </p:nvPr>
        </p:nvSpPr>
        <p:spPr>
          <a:xfrm>
            <a:off x="509804" y="414071"/>
            <a:ext cx="2116612" cy="888514"/>
          </a:xfrm>
        </p:spPr>
        <p:txBody>
          <a:bodyPr/>
          <a:lstStyle/>
          <a:p>
            <a:r>
              <a:rPr lang="en-US" dirty="0"/>
              <a:t>Blackboard Exemplary Course Program Rubric</a:t>
            </a:r>
          </a:p>
        </p:txBody>
      </p:sp>
      <p:sp>
        <p:nvSpPr>
          <p:cNvPr id="22" name="Line">
            <a:extLst>
              <a:ext uri="{FF2B5EF4-FFF2-40B4-BE49-F238E27FC236}">
                <a16:creationId xmlns:a16="http://schemas.microsoft.com/office/drawing/2014/main" id="{08CB5DCE-B772-4ECD-8B38-0D74A65ECFC2}"/>
              </a:ext>
            </a:extLst>
          </p:cNvPr>
          <p:cNvSpPr/>
          <p:nvPr/>
        </p:nvSpPr>
        <p:spPr>
          <a:xfrm>
            <a:off x="790575" y="4864100"/>
            <a:ext cx="509390" cy="0"/>
          </a:xfrm>
          <a:prstGeom prst="line">
            <a:avLst/>
          </a:prstGeom>
          <a:ln w="38100">
            <a:solidFill>
              <a:schemeClr val="tx1"/>
            </a:solidFill>
            <a:miter lim="400000"/>
          </a:ln>
        </p:spPr>
        <p:txBody>
          <a:bodyPr lIns="0" tIns="0" rIns="0" bIns="0" anchor="ctr"/>
          <a:lstStyle/>
          <a:p>
            <a:pPr algn="ctr" defTabSz="412750">
              <a:defRPr sz="3200">
                <a:latin typeface="Helvetica Neue Medium"/>
                <a:ea typeface="Helvetica Neue Medium"/>
                <a:cs typeface="Helvetica Neue Medium"/>
                <a:sym typeface="Helvetica Neue Medium"/>
              </a:defRPr>
            </a:pPr>
            <a:endParaRPr sz="1600">
              <a:solidFill>
                <a:schemeClr val="tx1"/>
              </a:solidFill>
              <a:latin typeface="Helvetica Neue Medium"/>
              <a:sym typeface="Helvetica Neue Medium"/>
            </a:endParaRPr>
          </a:p>
        </p:txBody>
      </p:sp>
      <p:sp>
        <p:nvSpPr>
          <p:cNvPr id="10" name="Circle">
            <a:extLst>
              <a:ext uri="{FF2B5EF4-FFF2-40B4-BE49-F238E27FC236}">
                <a16:creationId xmlns:a16="http://schemas.microsoft.com/office/drawing/2014/main" id="{1CEDC62A-5D38-41E5-B694-DE24EA7D4FAA}"/>
              </a:ext>
            </a:extLst>
          </p:cNvPr>
          <p:cNvSpPr/>
          <p:nvPr/>
        </p:nvSpPr>
        <p:spPr>
          <a:xfrm>
            <a:off x="3472286" y="1282011"/>
            <a:ext cx="509390" cy="509390"/>
          </a:xfrm>
          <a:prstGeom prst="ellipse">
            <a:avLst/>
          </a:prstGeom>
          <a:solidFill>
            <a:srgbClr val="00A078"/>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1</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11" name="Circle">
            <a:extLst>
              <a:ext uri="{FF2B5EF4-FFF2-40B4-BE49-F238E27FC236}">
                <a16:creationId xmlns:a16="http://schemas.microsoft.com/office/drawing/2014/main" id="{07BBE67F-1FE3-4B41-82A6-4253466708E3}"/>
              </a:ext>
            </a:extLst>
          </p:cNvPr>
          <p:cNvSpPr/>
          <p:nvPr/>
        </p:nvSpPr>
        <p:spPr>
          <a:xfrm>
            <a:off x="3472286" y="2453132"/>
            <a:ext cx="509390" cy="509390"/>
          </a:xfrm>
          <a:prstGeom prst="ellipse">
            <a:avLst/>
          </a:prstGeom>
          <a:solidFill>
            <a:srgbClr val="00A078"/>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2</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12" name="Circle">
            <a:extLst>
              <a:ext uri="{FF2B5EF4-FFF2-40B4-BE49-F238E27FC236}">
                <a16:creationId xmlns:a16="http://schemas.microsoft.com/office/drawing/2014/main" id="{758B220E-37F4-4AC2-B7A5-27F4707A1798}"/>
              </a:ext>
            </a:extLst>
          </p:cNvPr>
          <p:cNvSpPr/>
          <p:nvPr/>
        </p:nvSpPr>
        <p:spPr>
          <a:xfrm>
            <a:off x="3472286" y="3624253"/>
            <a:ext cx="509390" cy="509390"/>
          </a:xfrm>
          <a:prstGeom prst="ellipse">
            <a:avLst/>
          </a:prstGeom>
          <a:solidFill>
            <a:srgbClr val="00A078"/>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3</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13" name="Circle">
            <a:extLst>
              <a:ext uri="{FF2B5EF4-FFF2-40B4-BE49-F238E27FC236}">
                <a16:creationId xmlns:a16="http://schemas.microsoft.com/office/drawing/2014/main" id="{CCC02FA2-665E-499F-A59B-BB059F5FB9E6}"/>
              </a:ext>
            </a:extLst>
          </p:cNvPr>
          <p:cNvSpPr/>
          <p:nvPr/>
        </p:nvSpPr>
        <p:spPr>
          <a:xfrm>
            <a:off x="3472286" y="4795373"/>
            <a:ext cx="509390" cy="509390"/>
          </a:xfrm>
          <a:prstGeom prst="ellipse">
            <a:avLst/>
          </a:prstGeom>
          <a:solidFill>
            <a:srgbClr val="00A078"/>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4</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Tree>
    <p:extLst>
      <p:ext uri="{BB962C8B-B14F-4D97-AF65-F5344CB8AC3E}">
        <p14:creationId xmlns:p14="http://schemas.microsoft.com/office/powerpoint/2010/main" val="338788630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1C97AFA1-BA45-4DA8-BC38-C52BC1EA11F5}"/>
              </a:ext>
            </a:extLst>
          </p:cNvPr>
          <p:cNvSpPr>
            <a:spLocks noGrp="1"/>
          </p:cNvSpPr>
          <p:nvPr>
            <p:ph type="body" sz="quarter" idx="17"/>
          </p:nvPr>
        </p:nvSpPr>
        <p:spPr>
          <a:xfrm>
            <a:off x="7391507" y="932878"/>
            <a:ext cx="3204693" cy="335989"/>
          </a:xfrm>
        </p:spPr>
        <p:txBody>
          <a:bodyPr/>
          <a:lstStyle/>
          <a:p>
            <a:r>
              <a:rPr lang="en-US" dirty="0"/>
              <a:t>QM Course Design Rubric</a:t>
            </a:r>
          </a:p>
        </p:txBody>
      </p:sp>
      <p:sp>
        <p:nvSpPr>
          <p:cNvPr id="10" name="Text Placeholder 9">
            <a:extLst>
              <a:ext uri="{FF2B5EF4-FFF2-40B4-BE49-F238E27FC236}">
                <a16:creationId xmlns:a16="http://schemas.microsoft.com/office/drawing/2014/main" id="{94A72ABA-3CAB-455D-A0CD-684464A09718}"/>
              </a:ext>
            </a:extLst>
          </p:cNvPr>
          <p:cNvSpPr>
            <a:spLocks noGrp="1"/>
          </p:cNvSpPr>
          <p:nvPr>
            <p:ph type="body" sz="quarter" idx="13"/>
          </p:nvPr>
        </p:nvSpPr>
        <p:spPr>
          <a:xfrm>
            <a:off x="7391507" y="1211119"/>
            <a:ext cx="3204693" cy="591316"/>
          </a:xfrm>
        </p:spPr>
        <p:txBody>
          <a:bodyPr/>
          <a:lstStyle/>
          <a:p>
            <a:r>
              <a:rPr lang="en-US" dirty="0"/>
              <a:t>Standards 8.1 through 8.6 under “Accessibility and Usability</a:t>
            </a:r>
          </a:p>
        </p:txBody>
      </p:sp>
      <p:sp>
        <p:nvSpPr>
          <p:cNvPr id="12" name="Text Placeholder 11">
            <a:extLst>
              <a:ext uri="{FF2B5EF4-FFF2-40B4-BE49-F238E27FC236}">
                <a16:creationId xmlns:a16="http://schemas.microsoft.com/office/drawing/2014/main" id="{C54E88DD-CCDA-4F16-9C31-E1D477B36284}"/>
              </a:ext>
            </a:extLst>
          </p:cNvPr>
          <p:cNvSpPr>
            <a:spLocks noGrp="1"/>
          </p:cNvSpPr>
          <p:nvPr>
            <p:ph type="body" sz="quarter" idx="18"/>
          </p:nvPr>
        </p:nvSpPr>
        <p:spPr>
          <a:xfrm>
            <a:off x="7391507" y="2722836"/>
            <a:ext cx="3204693" cy="335989"/>
          </a:xfrm>
        </p:spPr>
        <p:txBody>
          <a:bodyPr/>
          <a:lstStyle/>
          <a:p>
            <a:r>
              <a:rPr lang="en-US" dirty="0"/>
              <a:t>OLC OSCQR Scorecard</a:t>
            </a:r>
          </a:p>
        </p:txBody>
      </p:sp>
      <p:sp>
        <p:nvSpPr>
          <p:cNvPr id="13" name="Text Placeholder 12">
            <a:extLst>
              <a:ext uri="{FF2B5EF4-FFF2-40B4-BE49-F238E27FC236}">
                <a16:creationId xmlns:a16="http://schemas.microsoft.com/office/drawing/2014/main" id="{7884EE61-9E40-43FE-94CD-0FD209335A59}"/>
              </a:ext>
            </a:extLst>
          </p:cNvPr>
          <p:cNvSpPr>
            <a:spLocks noGrp="1"/>
          </p:cNvSpPr>
          <p:nvPr>
            <p:ph type="body" sz="quarter" idx="19"/>
          </p:nvPr>
        </p:nvSpPr>
        <p:spPr>
          <a:xfrm>
            <a:off x="7434278" y="3039894"/>
            <a:ext cx="3204693" cy="591316"/>
          </a:xfrm>
        </p:spPr>
        <p:txBody>
          <a:bodyPr/>
          <a:lstStyle/>
          <a:p>
            <a:r>
              <a:rPr lang="en-US" dirty="0"/>
              <a:t>Thirteen guidelines under the “Design and Layout”</a:t>
            </a:r>
          </a:p>
        </p:txBody>
      </p:sp>
      <p:sp>
        <p:nvSpPr>
          <p:cNvPr id="14" name="Text Placeholder 13">
            <a:extLst>
              <a:ext uri="{FF2B5EF4-FFF2-40B4-BE49-F238E27FC236}">
                <a16:creationId xmlns:a16="http://schemas.microsoft.com/office/drawing/2014/main" id="{93D31A5D-288C-4B12-B152-D963E10D56A2}"/>
              </a:ext>
            </a:extLst>
          </p:cNvPr>
          <p:cNvSpPr>
            <a:spLocks noGrp="1"/>
          </p:cNvSpPr>
          <p:nvPr>
            <p:ph type="body" sz="quarter" idx="20"/>
          </p:nvPr>
        </p:nvSpPr>
        <p:spPr>
          <a:xfrm>
            <a:off x="7391507" y="4787114"/>
            <a:ext cx="3204693" cy="335989"/>
          </a:xfrm>
        </p:spPr>
        <p:txBody>
          <a:bodyPr/>
          <a:lstStyle/>
          <a:p>
            <a:r>
              <a:rPr lang="en-US" dirty="0"/>
              <a:t>Blackboard Rubric</a:t>
            </a:r>
          </a:p>
        </p:txBody>
      </p:sp>
      <p:sp>
        <p:nvSpPr>
          <p:cNvPr id="15" name="Text Placeholder 14">
            <a:extLst>
              <a:ext uri="{FF2B5EF4-FFF2-40B4-BE49-F238E27FC236}">
                <a16:creationId xmlns:a16="http://schemas.microsoft.com/office/drawing/2014/main" id="{7F356D6C-3128-449A-B92D-F50D240C577D}"/>
              </a:ext>
            </a:extLst>
          </p:cNvPr>
          <p:cNvSpPr>
            <a:spLocks noGrp="1"/>
          </p:cNvSpPr>
          <p:nvPr>
            <p:ph type="body" sz="quarter" idx="21"/>
          </p:nvPr>
        </p:nvSpPr>
        <p:spPr>
          <a:xfrm>
            <a:off x="7391507" y="5065355"/>
            <a:ext cx="3247464" cy="847796"/>
          </a:xfrm>
        </p:spPr>
        <p:txBody>
          <a:bodyPr/>
          <a:lstStyle/>
          <a:p>
            <a:r>
              <a:rPr lang="en-US" dirty="0"/>
              <a:t>Subcategory “content composition and structure” under the category “Course Design” includes 4 standards</a:t>
            </a:r>
          </a:p>
        </p:txBody>
      </p:sp>
      <p:sp>
        <p:nvSpPr>
          <p:cNvPr id="9" name="Title 8">
            <a:extLst>
              <a:ext uri="{FF2B5EF4-FFF2-40B4-BE49-F238E27FC236}">
                <a16:creationId xmlns:a16="http://schemas.microsoft.com/office/drawing/2014/main" id="{382AD454-F3B2-4516-A260-F8D0BFDE04D5}"/>
              </a:ext>
            </a:extLst>
          </p:cNvPr>
          <p:cNvSpPr>
            <a:spLocks noGrp="1"/>
          </p:cNvSpPr>
          <p:nvPr>
            <p:ph type="title"/>
          </p:nvPr>
        </p:nvSpPr>
        <p:spPr>
          <a:xfrm>
            <a:off x="3506861" y="764708"/>
            <a:ext cx="2589139" cy="336340"/>
          </a:xfrm>
        </p:spPr>
        <p:txBody>
          <a:bodyPr/>
          <a:lstStyle/>
          <a:p>
            <a:r>
              <a:rPr lang="en-US" dirty="0"/>
              <a:t>Content navigation and easy access</a:t>
            </a:r>
          </a:p>
        </p:txBody>
      </p:sp>
    </p:spTree>
    <p:extLst>
      <p:ext uri="{BB962C8B-B14F-4D97-AF65-F5344CB8AC3E}">
        <p14:creationId xmlns:p14="http://schemas.microsoft.com/office/powerpoint/2010/main" val="167634373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7C5CA9-D2AF-4FD5-B602-92211B0CE087}"/>
              </a:ext>
            </a:extLst>
          </p:cNvPr>
          <p:cNvSpPr>
            <a:spLocks noGrp="1"/>
          </p:cNvSpPr>
          <p:nvPr>
            <p:ph type="title"/>
          </p:nvPr>
        </p:nvSpPr>
        <p:spPr/>
        <p:txBody>
          <a:bodyPr/>
          <a:lstStyle/>
          <a:p>
            <a:r>
              <a:rPr lang="en-US" dirty="0"/>
              <a:t>Kaltura</a:t>
            </a:r>
          </a:p>
        </p:txBody>
      </p:sp>
      <p:sp>
        <p:nvSpPr>
          <p:cNvPr id="7" name="Text Placeholder 6">
            <a:extLst>
              <a:ext uri="{FF2B5EF4-FFF2-40B4-BE49-F238E27FC236}">
                <a16:creationId xmlns:a16="http://schemas.microsoft.com/office/drawing/2014/main" id="{8F290DB8-9C9D-4121-995D-02F353215949}"/>
              </a:ext>
            </a:extLst>
          </p:cNvPr>
          <p:cNvSpPr>
            <a:spLocks noGrp="1"/>
          </p:cNvSpPr>
          <p:nvPr>
            <p:ph type="body" sz="quarter" idx="13"/>
          </p:nvPr>
        </p:nvSpPr>
        <p:spPr/>
        <p:txBody>
          <a:bodyPr>
            <a:normAutofit fontScale="77500" lnSpcReduction="20000"/>
          </a:bodyPr>
          <a:lstStyle/>
          <a:p>
            <a:r>
              <a:rPr lang="en-US" dirty="0"/>
              <a:t>Supports good organization and access of video media</a:t>
            </a:r>
          </a:p>
        </p:txBody>
      </p:sp>
    </p:spTree>
    <p:extLst>
      <p:ext uri="{BB962C8B-B14F-4D97-AF65-F5344CB8AC3E}">
        <p14:creationId xmlns:p14="http://schemas.microsoft.com/office/powerpoint/2010/main" val="7815148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F44904-F25B-2991-4319-2F85DF32E079}"/>
              </a:ext>
            </a:extLst>
          </p:cNvPr>
          <p:cNvSpPr>
            <a:spLocks noGrp="1"/>
          </p:cNvSpPr>
          <p:nvPr>
            <p:ph type="body" sz="quarter" idx="19"/>
          </p:nvPr>
        </p:nvSpPr>
        <p:spPr>
          <a:xfrm>
            <a:off x="6854069" y="1326762"/>
            <a:ext cx="4831383" cy="2034981"/>
          </a:xfrm>
        </p:spPr>
        <p:txBody>
          <a:bodyPr/>
          <a:lstStyle/>
          <a:p>
            <a:r>
              <a:rPr lang="en-US" sz="2600" dirty="0">
                <a:latin typeface="Centra No1 Medium" pitchFamily="50" charset="0"/>
                <a:ea typeface="Centra No1 Medium" pitchFamily="50" charset="0"/>
              </a:rPr>
              <a:t>Poll Time!</a:t>
            </a:r>
            <a:br>
              <a:rPr lang="en-US" dirty="0"/>
            </a:br>
            <a:br>
              <a:rPr lang="en-US" dirty="0"/>
            </a:br>
            <a:r>
              <a:rPr lang="en-US" dirty="0"/>
              <a:t>On a scale of 1-5 how familiar are you with Kaltura’s Media Gallery?</a:t>
            </a:r>
          </a:p>
          <a:p>
            <a:br>
              <a:rPr lang="en-US" dirty="0"/>
            </a:br>
            <a:endParaRPr lang="en-US" dirty="0"/>
          </a:p>
        </p:txBody>
      </p:sp>
    </p:spTree>
    <p:extLst>
      <p:ext uri="{BB962C8B-B14F-4D97-AF65-F5344CB8AC3E}">
        <p14:creationId xmlns:p14="http://schemas.microsoft.com/office/powerpoint/2010/main" val="224276206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6EBFC-7106-9F2D-72BD-2FEB06CD3DE8}"/>
              </a:ext>
            </a:extLst>
          </p:cNvPr>
          <p:cNvSpPr>
            <a:spLocks noGrp="1"/>
          </p:cNvSpPr>
          <p:nvPr>
            <p:ph type="title"/>
          </p:nvPr>
        </p:nvSpPr>
        <p:spPr>
          <a:xfrm>
            <a:off x="517531" y="404399"/>
            <a:ext cx="10515600" cy="336340"/>
          </a:xfrm>
        </p:spPr>
        <p:txBody>
          <a:bodyPr/>
          <a:lstStyle/>
          <a:p>
            <a:r>
              <a:rPr lang="en-US" dirty="0"/>
              <a:t>The Kaltura Media Gallery</a:t>
            </a:r>
          </a:p>
        </p:txBody>
      </p:sp>
      <p:pic>
        <p:nvPicPr>
          <p:cNvPr id="3" name="Picture 6">
            <a:extLst>
              <a:ext uri="{FF2B5EF4-FFF2-40B4-BE49-F238E27FC236}">
                <a16:creationId xmlns:a16="http://schemas.microsoft.com/office/drawing/2014/main" id="{2623FFE4-863D-BAEB-E3E2-3A5C226992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3931" y="864158"/>
            <a:ext cx="10670537" cy="599384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617910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48280-BF7A-FE36-4DA5-FBB2EC27E3C5}"/>
              </a:ext>
            </a:extLst>
          </p:cNvPr>
          <p:cNvSpPr>
            <a:spLocks noGrp="1"/>
          </p:cNvSpPr>
          <p:nvPr>
            <p:ph type="title"/>
          </p:nvPr>
        </p:nvSpPr>
        <p:spPr/>
        <p:txBody>
          <a:bodyPr/>
          <a:lstStyle/>
          <a:p>
            <a:r>
              <a:rPr lang="en-US" dirty="0"/>
              <a:t>Playlists</a:t>
            </a:r>
          </a:p>
        </p:txBody>
      </p:sp>
      <p:pic>
        <p:nvPicPr>
          <p:cNvPr id="3" name="Picture 2">
            <a:extLst>
              <a:ext uri="{FF2B5EF4-FFF2-40B4-BE49-F238E27FC236}">
                <a16:creationId xmlns:a16="http://schemas.microsoft.com/office/drawing/2014/main" id="{4503F7A8-3BA4-AD90-D3F7-4E1B5E6B133E}"/>
              </a:ext>
            </a:extLst>
          </p:cNvPr>
          <p:cNvPicPr>
            <a:picLocks noChangeAspect="1"/>
          </p:cNvPicPr>
          <p:nvPr/>
        </p:nvPicPr>
        <p:blipFill>
          <a:blip r:embed="rId2"/>
          <a:stretch>
            <a:fillRect/>
          </a:stretch>
        </p:blipFill>
        <p:spPr>
          <a:xfrm>
            <a:off x="3093688" y="760057"/>
            <a:ext cx="8692826" cy="5039951"/>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9A16F55C-4F52-7DB3-217C-12F442257FEC}"/>
              </a:ext>
            </a:extLst>
          </p:cNvPr>
          <p:cNvSpPr txBox="1"/>
          <p:nvPr/>
        </p:nvSpPr>
        <p:spPr>
          <a:xfrm>
            <a:off x="405486" y="1913506"/>
            <a:ext cx="2026215"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l" defTabSz="825500" rtl="0" fontAlgn="auto" latinLnBrk="0" hangingPunct="0">
              <a:lnSpc>
                <a:spcPct val="100000"/>
              </a:lnSpc>
              <a:spcBef>
                <a:spcPts val="0"/>
              </a:spcBef>
              <a:spcAft>
                <a:spcPts val="0"/>
              </a:spcAft>
              <a:buClrTx/>
              <a:buSzTx/>
              <a:buFontTx/>
              <a:buNone/>
              <a:tabLst/>
            </a:pPr>
            <a:r>
              <a:rPr lang="en-US" dirty="0">
                <a:solidFill>
                  <a:schemeClr val="bg1"/>
                </a:solidFill>
                <a:latin typeface="Source Sans Pro" panose="020B0503030403020204" pitchFamily="34" charset="0"/>
                <a:ea typeface="Source Sans Pro" panose="020B0503030403020204" pitchFamily="34" charset="0"/>
              </a:rPr>
              <a:t>Create and organize playlists in the Media Gallery.</a:t>
            </a:r>
            <a:endParaRPr kumimoji="0" lang="en-US" b="0" i="0" u="none" strike="noStrike" cap="none" spc="0" normalizeH="0" baseline="0" dirty="0">
              <a:ln>
                <a:noFill/>
              </a:ln>
              <a:solidFill>
                <a:schemeClr val="bg1"/>
              </a:solidFill>
              <a:effectLst/>
              <a:uFillTx/>
              <a:latin typeface="Source Sans Pro" panose="020B0503030403020204" pitchFamily="34" charset="0"/>
              <a:ea typeface="Source Sans Pro" panose="020B0503030403020204" pitchFamily="34" charset="0"/>
              <a:sym typeface="Centra No1"/>
            </a:endParaRPr>
          </a:p>
        </p:txBody>
      </p:sp>
    </p:spTree>
    <p:extLst>
      <p:ext uri="{BB962C8B-B14F-4D97-AF65-F5344CB8AC3E}">
        <p14:creationId xmlns:p14="http://schemas.microsoft.com/office/powerpoint/2010/main" val="209199639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AB36-564B-2FF4-FF12-FF4C4ACFBD9F}"/>
              </a:ext>
            </a:extLst>
          </p:cNvPr>
          <p:cNvSpPr>
            <a:spLocks noGrp="1"/>
          </p:cNvSpPr>
          <p:nvPr>
            <p:ph type="title"/>
          </p:nvPr>
        </p:nvSpPr>
        <p:spPr/>
        <p:txBody>
          <a:bodyPr/>
          <a:lstStyle/>
          <a:p>
            <a:r>
              <a:rPr lang="en-US" dirty="0"/>
              <a:t>Student Engagement</a:t>
            </a:r>
          </a:p>
        </p:txBody>
      </p:sp>
      <p:pic>
        <p:nvPicPr>
          <p:cNvPr id="3" name="Picture 2">
            <a:extLst>
              <a:ext uri="{FF2B5EF4-FFF2-40B4-BE49-F238E27FC236}">
                <a16:creationId xmlns:a16="http://schemas.microsoft.com/office/drawing/2014/main" id="{25E050CA-E40D-107B-8CA4-326E4FB4A67A}"/>
              </a:ext>
            </a:extLst>
          </p:cNvPr>
          <p:cNvPicPr>
            <a:picLocks noChangeAspect="1"/>
          </p:cNvPicPr>
          <p:nvPr/>
        </p:nvPicPr>
        <p:blipFill>
          <a:blip r:embed="rId2"/>
          <a:stretch>
            <a:fillRect/>
          </a:stretch>
        </p:blipFill>
        <p:spPr>
          <a:xfrm>
            <a:off x="2863780" y="1189994"/>
            <a:ext cx="8838642" cy="4910357"/>
          </a:xfrm>
          <a:prstGeom prst="rect">
            <a:avLst/>
          </a:prstGeom>
          <a:effectLst>
            <a:outerShdw blurRad="63500" sx="102000" sy="102000" algn="ctr" rotWithShape="0">
              <a:prstClr val="black">
                <a:alpha val="40000"/>
              </a:prstClr>
            </a:outerShdw>
          </a:effectLst>
        </p:spPr>
      </p:pic>
      <p:sp>
        <p:nvSpPr>
          <p:cNvPr id="4" name="TextBox 3">
            <a:extLst>
              <a:ext uri="{FF2B5EF4-FFF2-40B4-BE49-F238E27FC236}">
                <a16:creationId xmlns:a16="http://schemas.microsoft.com/office/drawing/2014/main" id="{8C714C0E-7807-723D-4894-B64140033061}"/>
              </a:ext>
            </a:extLst>
          </p:cNvPr>
          <p:cNvSpPr txBox="1"/>
          <p:nvPr/>
        </p:nvSpPr>
        <p:spPr>
          <a:xfrm>
            <a:off x="270050" y="2109614"/>
            <a:ext cx="2031882" cy="16414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US" dirty="0">
                <a:solidFill>
                  <a:schemeClr val="bg1"/>
                </a:solidFill>
                <a:latin typeface="Source Sans Pro" panose="020B0503030403020204" pitchFamily="34" charset="0"/>
                <a:ea typeface="Source Sans Pro" panose="020B0503030403020204" pitchFamily="34" charset="0"/>
              </a:rPr>
              <a:t>Students can add videos to the Media Gallery for peer review and collaboration.</a:t>
            </a:r>
            <a:endParaRPr kumimoji="0" lang="en-US" b="0" i="0" u="none" strike="noStrike" cap="none" spc="0" normalizeH="0" baseline="0" dirty="0">
              <a:ln>
                <a:noFill/>
              </a:ln>
              <a:solidFill>
                <a:schemeClr val="bg1"/>
              </a:solidFill>
              <a:effectLst/>
              <a:uFillTx/>
              <a:latin typeface="Source Sans Pro" panose="020B0503030403020204" pitchFamily="34" charset="0"/>
              <a:ea typeface="Source Sans Pro" panose="020B0503030403020204" pitchFamily="34" charset="0"/>
              <a:sym typeface="Centra No1"/>
            </a:endParaRPr>
          </a:p>
        </p:txBody>
      </p:sp>
    </p:spTree>
    <p:extLst>
      <p:ext uri="{BB962C8B-B14F-4D97-AF65-F5344CB8AC3E}">
        <p14:creationId xmlns:p14="http://schemas.microsoft.com/office/powerpoint/2010/main" val="205142929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1EB91-99CB-BC44-1FDE-4E137EC88BA7}"/>
              </a:ext>
            </a:extLst>
          </p:cNvPr>
          <p:cNvSpPr>
            <a:spLocks noGrp="1"/>
          </p:cNvSpPr>
          <p:nvPr>
            <p:ph type="title"/>
          </p:nvPr>
        </p:nvSpPr>
        <p:spPr/>
        <p:txBody>
          <a:bodyPr/>
          <a:lstStyle/>
          <a:p>
            <a:r>
              <a:rPr lang="en-US" dirty="0"/>
              <a:t>Analytics</a:t>
            </a:r>
          </a:p>
        </p:txBody>
      </p:sp>
      <p:pic>
        <p:nvPicPr>
          <p:cNvPr id="3" name="Picture 2">
            <a:extLst>
              <a:ext uri="{FF2B5EF4-FFF2-40B4-BE49-F238E27FC236}">
                <a16:creationId xmlns:a16="http://schemas.microsoft.com/office/drawing/2014/main" id="{930DF7E2-BAAA-C2CC-2724-B1A74DBC4B98}"/>
              </a:ext>
            </a:extLst>
          </p:cNvPr>
          <p:cNvPicPr>
            <a:picLocks noChangeAspect="1"/>
          </p:cNvPicPr>
          <p:nvPr/>
        </p:nvPicPr>
        <p:blipFill>
          <a:blip r:embed="rId2"/>
          <a:stretch>
            <a:fillRect/>
          </a:stretch>
        </p:blipFill>
        <p:spPr>
          <a:xfrm>
            <a:off x="4371246" y="406564"/>
            <a:ext cx="6822618" cy="5783594"/>
          </a:xfrm>
          <a:prstGeom prst="rect">
            <a:avLst/>
          </a:prstGeom>
          <a:effectLst>
            <a:outerShdw blurRad="63500" sx="102000" sy="102000" algn="ctr" rotWithShape="0">
              <a:prstClr val="black">
                <a:alpha val="40000"/>
              </a:prstClr>
            </a:outerShdw>
          </a:effectLst>
        </p:spPr>
      </p:pic>
      <p:sp>
        <p:nvSpPr>
          <p:cNvPr id="4" name="TextBox 3">
            <a:extLst>
              <a:ext uri="{FF2B5EF4-FFF2-40B4-BE49-F238E27FC236}">
                <a16:creationId xmlns:a16="http://schemas.microsoft.com/office/drawing/2014/main" id="{683DC050-097C-988B-8BD7-B494B796372B}"/>
              </a:ext>
            </a:extLst>
          </p:cNvPr>
          <p:cNvSpPr txBox="1"/>
          <p:nvPr/>
        </p:nvSpPr>
        <p:spPr>
          <a:xfrm>
            <a:off x="649480" y="1965321"/>
            <a:ext cx="2589376"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chemeClr val="bg1"/>
                </a:solidFill>
                <a:effectLst/>
                <a:uFillTx/>
                <a:latin typeface="Source Sans Pro" panose="020B0503030403020204" pitchFamily="34" charset="0"/>
                <a:ea typeface="Source Sans Pro" panose="020B0503030403020204" pitchFamily="34" charset="0"/>
                <a:sym typeface="Centra No1"/>
              </a:rPr>
              <a:t>Valuable insights to see how your content is being watched.</a:t>
            </a:r>
          </a:p>
        </p:txBody>
      </p:sp>
    </p:spTree>
    <p:extLst>
      <p:ext uri="{BB962C8B-B14F-4D97-AF65-F5344CB8AC3E}">
        <p14:creationId xmlns:p14="http://schemas.microsoft.com/office/powerpoint/2010/main" val="268389841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EA349-F86B-C8E6-ADBA-BDA62586D492}"/>
              </a:ext>
            </a:extLst>
          </p:cNvPr>
          <p:cNvSpPr>
            <a:spLocks noGrp="1"/>
          </p:cNvSpPr>
          <p:nvPr>
            <p:ph type="title"/>
          </p:nvPr>
        </p:nvSpPr>
        <p:spPr/>
        <p:txBody>
          <a:bodyPr/>
          <a:lstStyle/>
          <a:p>
            <a:r>
              <a:rPr lang="en-US" dirty="0"/>
              <a:t>Accessibility</a:t>
            </a:r>
          </a:p>
        </p:txBody>
      </p:sp>
      <p:pic>
        <p:nvPicPr>
          <p:cNvPr id="3" name="Picture 2">
            <a:extLst>
              <a:ext uri="{FF2B5EF4-FFF2-40B4-BE49-F238E27FC236}">
                <a16:creationId xmlns:a16="http://schemas.microsoft.com/office/drawing/2014/main" id="{D1A8C657-3B3A-FC9C-C783-716783E6476E}"/>
              </a:ext>
            </a:extLst>
          </p:cNvPr>
          <p:cNvPicPr>
            <a:picLocks noChangeAspect="1"/>
          </p:cNvPicPr>
          <p:nvPr/>
        </p:nvPicPr>
        <p:blipFill>
          <a:blip r:embed="rId2"/>
          <a:stretch>
            <a:fillRect/>
          </a:stretch>
        </p:blipFill>
        <p:spPr>
          <a:xfrm>
            <a:off x="1858946" y="1289046"/>
            <a:ext cx="8671768" cy="478222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9341720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64C9DB-98AE-4BAF-877B-C37BA19CF514}"/>
              </a:ext>
            </a:extLst>
          </p:cNvPr>
          <p:cNvSpPr>
            <a:spLocks noGrp="1"/>
          </p:cNvSpPr>
          <p:nvPr>
            <p:ph type="body" sz="quarter" idx="30"/>
          </p:nvPr>
        </p:nvSpPr>
        <p:spPr>
          <a:xfrm>
            <a:off x="4260025" y="478349"/>
            <a:ext cx="3002395" cy="646972"/>
          </a:xfrm>
        </p:spPr>
        <p:txBody>
          <a:bodyPr/>
          <a:lstStyle/>
          <a:p>
            <a:r>
              <a:rPr lang="en-US"/>
              <a:t>Focus on Pedagogy</a:t>
            </a:r>
          </a:p>
          <a:p>
            <a:endParaRPr lang="en-US" dirty="0"/>
          </a:p>
        </p:txBody>
      </p:sp>
      <p:sp>
        <p:nvSpPr>
          <p:cNvPr id="3" name="Text Placeholder 2">
            <a:extLst>
              <a:ext uri="{FF2B5EF4-FFF2-40B4-BE49-F238E27FC236}">
                <a16:creationId xmlns:a16="http://schemas.microsoft.com/office/drawing/2014/main" id="{6005FD89-E88C-4F89-9030-BEC816DD2B37}"/>
              </a:ext>
            </a:extLst>
          </p:cNvPr>
          <p:cNvSpPr>
            <a:spLocks noGrp="1"/>
          </p:cNvSpPr>
          <p:nvPr>
            <p:ph type="body" sz="quarter" idx="29"/>
          </p:nvPr>
        </p:nvSpPr>
        <p:spPr>
          <a:xfrm>
            <a:off x="4260024" y="832017"/>
            <a:ext cx="3002395" cy="1360757"/>
          </a:xfrm>
        </p:spPr>
        <p:txBody>
          <a:bodyPr/>
          <a:lstStyle/>
          <a:p>
            <a:r>
              <a:rPr lang="en-US" dirty="0"/>
              <a:t>This series is intended to help our users who are faculty and instructional designers, with best practices for using video in their  teaching.</a:t>
            </a:r>
          </a:p>
        </p:txBody>
      </p:sp>
      <p:sp>
        <p:nvSpPr>
          <p:cNvPr id="4" name="Text Placeholder 3">
            <a:extLst>
              <a:ext uri="{FF2B5EF4-FFF2-40B4-BE49-F238E27FC236}">
                <a16:creationId xmlns:a16="http://schemas.microsoft.com/office/drawing/2014/main" id="{1C265662-F8F9-41DE-9E5C-CA603756C666}"/>
              </a:ext>
            </a:extLst>
          </p:cNvPr>
          <p:cNvSpPr>
            <a:spLocks noGrp="1"/>
          </p:cNvSpPr>
          <p:nvPr>
            <p:ph type="body" sz="quarter" idx="31"/>
          </p:nvPr>
        </p:nvSpPr>
        <p:spPr/>
        <p:txBody>
          <a:bodyPr/>
          <a:lstStyle/>
          <a:p>
            <a:r>
              <a:rPr lang="en-US"/>
              <a:t>Byte-Sized Learning</a:t>
            </a:r>
            <a:endParaRPr lang="en-US" dirty="0"/>
          </a:p>
        </p:txBody>
      </p:sp>
      <p:sp>
        <p:nvSpPr>
          <p:cNvPr id="5" name="Text Placeholder 4">
            <a:extLst>
              <a:ext uri="{FF2B5EF4-FFF2-40B4-BE49-F238E27FC236}">
                <a16:creationId xmlns:a16="http://schemas.microsoft.com/office/drawing/2014/main" id="{A576D8E5-7C0C-47F2-A98A-F28B53288F20}"/>
              </a:ext>
            </a:extLst>
          </p:cNvPr>
          <p:cNvSpPr>
            <a:spLocks noGrp="1"/>
          </p:cNvSpPr>
          <p:nvPr>
            <p:ph type="body" sz="quarter" idx="32"/>
          </p:nvPr>
        </p:nvSpPr>
        <p:spPr>
          <a:xfrm>
            <a:off x="8258780" y="842835"/>
            <a:ext cx="3002395" cy="591316"/>
          </a:xfrm>
        </p:spPr>
        <p:txBody>
          <a:bodyPr/>
          <a:lstStyle/>
          <a:p>
            <a:r>
              <a:rPr lang="en-US" dirty="0"/>
              <a:t>30-minute sessions with time for Q&amp;A. No more than 45 minutes.</a:t>
            </a:r>
          </a:p>
        </p:txBody>
      </p:sp>
      <p:sp>
        <p:nvSpPr>
          <p:cNvPr id="6" name="Text Placeholder 5">
            <a:extLst>
              <a:ext uri="{FF2B5EF4-FFF2-40B4-BE49-F238E27FC236}">
                <a16:creationId xmlns:a16="http://schemas.microsoft.com/office/drawing/2014/main" id="{44D96ADD-0FF4-490A-A152-6C96CCBF3C41}"/>
              </a:ext>
            </a:extLst>
          </p:cNvPr>
          <p:cNvSpPr>
            <a:spLocks noGrp="1"/>
          </p:cNvSpPr>
          <p:nvPr>
            <p:ph type="body" sz="quarter" idx="33"/>
          </p:nvPr>
        </p:nvSpPr>
        <p:spPr/>
        <p:txBody>
          <a:bodyPr/>
          <a:lstStyle/>
          <a:p>
            <a:r>
              <a:rPr lang="en-US" dirty="0"/>
              <a:t>Coming at You Monthly!</a:t>
            </a:r>
          </a:p>
        </p:txBody>
      </p:sp>
      <p:sp>
        <p:nvSpPr>
          <p:cNvPr id="7" name="Text Placeholder 6">
            <a:extLst>
              <a:ext uri="{FF2B5EF4-FFF2-40B4-BE49-F238E27FC236}">
                <a16:creationId xmlns:a16="http://schemas.microsoft.com/office/drawing/2014/main" id="{60A932E0-B485-4B64-A5C0-1AC21DE117A5}"/>
              </a:ext>
            </a:extLst>
          </p:cNvPr>
          <p:cNvSpPr>
            <a:spLocks noGrp="1"/>
          </p:cNvSpPr>
          <p:nvPr>
            <p:ph type="body" sz="quarter" idx="34"/>
          </p:nvPr>
        </p:nvSpPr>
        <p:spPr>
          <a:xfrm>
            <a:off x="4260024" y="2722881"/>
            <a:ext cx="3002395" cy="591316"/>
          </a:xfrm>
        </p:spPr>
        <p:txBody>
          <a:bodyPr/>
          <a:lstStyle/>
          <a:p>
            <a:r>
              <a:rPr lang="en-US" dirty="0"/>
              <a:t>Second Thursday of each month at 2:00 PM EDT. </a:t>
            </a:r>
          </a:p>
        </p:txBody>
      </p:sp>
      <p:sp>
        <p:nvSpPr>
          <p:cNvPr id="8" name="Text Placeholder 7">
            <a:extLst>
              <a:ext uri="{FF2B5EF4-FFF2-40B4-BE49-F238E27FC236}">
                <a16:creationId xmlns:a16="http://schemas.microsoft.com/office/drawing/2014/main" id="{3FD97607-9FA0-4E8D-8C5E-E5F972190BDF}"/>
              </a:ext>
            </a:extLst>
          </p:cNvPr>
          <p:cNvSpPr>
            <a:spLocks noGrp="1"/>
          </p:cNvSpPr>
          <p:nvPr>
            <p:ph type="body" sz="quarter" idx="35"/>
          </p:nvPr>
        </p:nvSpPr>
        <p:spPr>
          <a:xfrm>
            <a:off x="8258780" y="2407141"/>
            <a:ext cx="3002395" cy="649986"/>
          </a:xfrm>
        </p:spPr>
        <p:txBody>
          <a:bodyPr/>
          <a:lstStyle/>
          <a:p>
            <a:r>
              <a:rPr lang="en-US"/>
              <a:t>Help Us Get the Word Out!</a:t>
            </a:r>
            <a:endParaRPr lang="en-US" dirty="0"/>
          </a:p>
        </p:txBody>
      </p:sp>
      <p:sp>
        <p:nvSpPr>
          <p:cNvPr id="9" name="Text Placeholder 8">
            <a:extLst>
              <a:ext uri="{FF2B5EF4-FFF2-40B4-BE49-F238E27FC236}">
                <a16:creationId xmlns:a16="http://schemas.microsoft.com/office/drawing/2014/main" id="{5A814D8C-339E-42C1-8D9B-E427920A28C1}"/>
              </a:ext>
            </a:extLst>
          </p:cNvPr>
          <p:cNvSpPr>
            <a:spLocks noGrp="1"/>
          </p:cNvSpPr>
          <p:nvPr>
            <p:ph type="body" sz="quarter" idx="36"/>
          </p:nvPr>
        </p:nvSpPr>
        <p:spPr>
          <a:xfrm>
            <a:off x="8343621" y="3005102"/>
            <a:ext cx="3002395" cy="847796"/>
          </a:xfrm>
        </p:spPr>
        <p:txBody>
          <a:bodyPr/>
          <a:lstStyle/>
          <a:p>
            <a:r>
              <a:rPr lang="en-US" dirty="0"/>
              <a:t>Please forward webinar invites to your faculty and designers! This is all about them!</a:t>
            </a:r>
          </a:p>
        </p:txBody>
      </p:sp>
      <p:sp>
        <p:nvSpPr>
          <p:cNvPr id="10" name="Text Placeholder 9">
            <a:extLst>
              <a:ext uri="{FF2B5EF4-FFF2-40B4-BE49-F238E27FC236}">
                <a16:creationId xmlns:a16="http://schemas.microsoft.com/office/drawing/2014/main" id="{A9E9A69E-452F-4BF1-91C7-787F2F41AE93}"/>
              </a:ext>
            </a:extLst>
          </p:cNvPr>
          <p:cNvSpPr>
            <a:spLocks noGrp="1"/>
          </p:cNvSpPr>
          <p:nvPr>
            <p:ph type="body" sz="quarter" idx="37"/>
          </p:nvPr>
        </p:nvSpPr>
        <p:spPr>
          <a:xfrm>
            <a:off x="4260025" y="4358793"/>
            <a:ext cx="3002395" cy="649986"/>
          </a:xfrm>
        </p:spPr>
        <p:txBody>
          <a:bodyPr/>
          <a:lstStyle/>
          <a:p>
            <a:r>
              <a:rPr lang="en-US" dirty="0"/>
              <a:t>We Want to Highlight Your Institution!</a:t>
            </a:r>
          </a:p>
        </p:txBody>
      </p:sp>
      <p:sp>
        <p:nvSpPr>
          <p:cNvPr id="11" name="Text Placeholder 10">
            <a:extLst>
              <a:ext uri="{FF2B5EF4-FFF2-40B4-BE49-F238E27FC236}">
                <a16:creationId xmlns:a16="http://schemas.microsoft.com/office/drawing/2014/main" id="{56428723-E857-4CBF-B268-F2DD8B46E42B}"/>
              </a:ext>
            </a:extLst>
          </p:cNvPr>
          <p:cNvSpPr>
            <a:spLocks noGrp="1"/>
          </p:cNvSpPr>
          <p:nvPr>
            <p:ph type="body" sz="quarter" idx="38"/>
          </p:nvPr>
        </p:nvSpPr>
        <p:spPr>
          <a:xfrm>
            <a:off x="4260023" y="4942091"/>
            <a:ext cx="3002395" cy="1360757"/>
          </a:xfrm>
        </p:spPr>
        <p:txBody>
          <a:bodyPr/>
          <a:lstStyle/>
          <a:p>
            <a:r>
              <a:rPr lang="en-US" dirty="0"/>
              <a:t>We would love to put your designers or faculty on stage! What cool things are you doing with Kaltura? Consider presenting! Call for proposals on KAMP website.</a:t>
            </a:r>
          </a:p>
        </p:txBody>
      </p:sp>
      <p:sp>
        <p:nvSpPr>
          <p:cNvPr id="12" name="Text Placeholder 11">
            <a:extLst>
              <a:ext uri="{FF2B5EF4-FFF2-40B4-BE49-F238E27FC236}">
                <a16:creationId xmlns:a16="http://schemas.microsoft.com/office/drawing/2014/main" id="{A392C933-2990-417E-9B5E-1F14332E0430}"/>
              </a:ext>
            </a:extLst>
          </p:cNvPr>
          <p:cNvSpPr>
            <a:spLocks noGrp="1"/>
          </p:cNvSpPr>
          <p:nvPr>
            <p:ph type="body" sz="quarter" idx="39"/>
          </p:nvPr>
        </p:nvSpPr>
        <p:spPr/>
        <p:txBody>
          <a:bodyPr/>
          <a:lstStyle/>
          <a:p>
            <a:r>
              <a:rPr lang="en-US"/>
              <a:t>Upcoming Topics:</a:t>
            </a:r>
            <a:endParaRPr lang="en-US" dirty="0"/>
          </a:p>
        </p:txBody>
      </p:sp>
      <p:sp>
        <p:nvSpPr>
          <p:cNvPr id="13" name="Text Placeholder 12">
            <a:extLst>
              <a:ext uri="{FF2B5EF4-FFF2-40B4-BE49-F238E27FC236}">
                <a16:creationId xmlns:a16="http://schemas.microsoft.com/office/drawing/2014/main" id="{84B14271-30F0-4712-A497-CCFB354E59F9}"/>
              </a:ext>
            </a:extLst>
          </p:cNvPr>
          <p:cNvSpPr>
            <a:spLocks noGrp="1"/>
          </p:cNvSpPr>
          <p:nvPr>
            <p:ph type="body" sz="quarter" idx="40"/>
          </p:nvPr>
        </p:nvSpPr>
        <p:spPr>
          <a:xfrm>
            <a:off x="8343621" y="4683786"/>
            <a:ext cx="3543579" cy="335348"/>
          </a:xfrm>
        </p:spPr>
        <p:txBody>
          <a:bodyPr/>
          <a:lstStyle/>
          <a:p>
            <a:r>
              <a:rPr lang="en-US" dirty="0">
                <a:solidFill>
                  <a:srgbClr val="1E1919"/>
                </a:solidFill>
                <a:latin typeface="Sharp Grotesk"/>
              </a:rPr>
              <a:t>See  you in the Fall!!!</a:t>
            </a:r>
            <a:endParaRPr lang="en-US" dirty="0"/>
          </a:p>
        </p:txBody>
      </p:sp>
      <p:sp>
        <p:nvSpPr>
          <p:cNvPr id="14" name="Text Placeholder 13">
            <a:extLst>
              <a:ext uri="{FF2B5EF4-FFF2-40B4-BE49-F238E27FC236}">
                <a16:creationId xmlns:a16="http://schemas.microsoft.com/office/drawing/2014/main" id="{B0B51F93-D0D8-45A3-9479-3B8B8E53B4FE}"/>
              </a:ext>
            </a:extLst>
          </p:cNvPr>
          <p:cNvSpPr>
            <a:spLocks noGrp="1"/>
          </p:cNvSpPr>
          <p:nvPr>
            <p:ph type="body" sz="quarter" idx="41"/>
          </p:nvPr>
        </p:nvSpPr>
        <p:spPr>
          <a:xfrm>
            <a:off x="528748" y="4811717"/>
            <a:ext cx="2116612" cy="591316"/>
          </a:xfrm>
        </p:spPr>
        <p:txBody>
          <a:bodyPr/>
          <a:lstStyle/>
          <a:p>
            <a:r>
              <a:rPr lang="en-US">
                <a:solidFill>
                  <a:schemeClr val="tx1"/>
                </a:solidFill>
              </a:rPr>
              <a:t>Best practices for teaching with video!</a:t>
            </a:r>
            <a:endParaRPr lang="en-US" dirty="0">
              <a:solidFill>
                <a:schemeClr val="tx1"/>
              </a:solidFill>
            </a:endParaRPr>
          </a:p>
        </p:txBody>
      </p:sp>
      <p:sp>
        <p:nvSpPr>
          <p:cNvPr id="15" name="Title 14">
            <a:extLst>
              <a:ext uri="{FF2B5EF4-FFF2-40B4-BE49-F238E27FC236}">
                <a16:creationId xmlns:a16="http://schemas.microsoft.com/office/drawing/2014/main" id="{0E16B2F0-4382-497A-B50B-3E1BC3EBEE34}"/>
              </a:ext>
            </a:extLst>
          </p:cNvPr>
          <p:cNvSpPr>
            <a:spLocks noGrp="1"/>
          </p:cNvSpPr>
          <p:nvPr>
            <p:ph type="title"/>
          </p:nvPr>
        </p:nvSpPr>
        <p:spPr>
          <a:xfrm>
            <a:off x="141403" y="406564"/>
            <a:ext cx="2771480" cy="336340"/>
          </a:xfrm>
        </p:spPr>
        <p:txBody>
          <a:bodyPr/>
          <a:lstStyle/>
          <a:p>
            <a:r>
              <a:rPr lang="en-US">
                <a:solidFill>
                  <a:schemeClr val="tx1"/>
                </a:solidFill>
              </a:rPr>
              <a:t>Kaltura Academic Media and Pedagogy (KAMP)</a:t>
            </a:r>
            <a:endParaRPr lang="en-US" dirty="0">
              <a:solidFill>
                <a:schemeClr val="tx1"/>
              </a:solidFill>
            </a:endParaRPr>
          </a:p>
        </p:txBody>
      </p:sp>
      <p:sp>
        <p:nvSpPr>
          <p:cNvPr id="31" name="TextBox 30">
            <a:extLst>
              <a:ext uri="{FF2B5EF4-FFF2-40B4-BE49-F238E27FC236}">
                <a16:creationId xmlns:a16="http://schemas.microsoft.com/office/drawing/2014/main" id="{74017EB0-27C9-4C3E-A2F6-56226F5F9524}"/>
              </a:ext>
            </a:extLst>
          </p:cNvPr>
          <p:cNvSpPr txBox="1"/>
          <p:nvPr/>
        </p:nvSpPr>
        <p:spPr>
          <a:xfrm>
            <a:off x="141403" y="2506226"/>
            <a:ext cx="2771480"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Centra No1"/>
                <a:ea typeface="Centra No1"/>
                <a:sym typeface="Centra No1"/>
              </a:rPr>
              <a:t>https://corp.kaltura.com/kamp-webinars/</a:t>
            </a:r>
          </a:p>
        </p:txBody>
      </p:sp>
    </p:spTree>
    <p:extLst>
      <p:ext uri="{BB962C8B-B14F-4D97-AF65-F5344CB8AC3E}">
        <p14:creationId xmlns:p14="http://schemas.microsoft.com/office/powerpoint/2010/main" val="2257285973"/>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5B1C3-99DC-B243-2436-B90DC28C0E5A}"/>
              </a:ext>
            </a:extLst>
          </p:cNvPr>
          <p:cNvSpPr>
            <a:spLocks noGrp="1"/>
          </p:cNvSpPr>
          <p:nvPr>
            <p:ph type="title"/>
          </p:nvPr>
        </p:nvSpPr>
        <p:spPr/>
        <p:txBody>
          <a:bodyPr/>
          <a:lstStyle/>
          <a:p>
            <a:r>
              <a:rPr lang="en-US"/>
              <a:t>Search</a:t>
            </a:r>
          </a:p>
        </p:txBody>
      </p:sp>
      <p:sp>
        <p:nvSpPr>
          <p:cNvPr id="3" name="TextBox 2">
            <a:extLst>
              <a:ext uri="{FF2B5EF4-FFF2-40B4-BE49-F238E27FC236}">
                <a16:creationId xmlns:a16="http://schemas.microsoft.com/office/drawing/2014/main" id="{36E59873-A401-A595-3ED8-7838FF9B3709}"/>
              </a:ext>
            </a:extLst>
          </p:cNvPr>
          <p:cNvSpPr txBox="1"/>
          <p:nvPr/>
        </p:nvSpPr>
        <p:spPr>
          <a:xfrm>
            <a:off x="658026" y="1559013"/>
            <a:ext cx="3349952" cy="2872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chemeClr val="bg1"/>
                </a:solidFill>
                <a:effectLst/>
                <a:uFillTx/>
                <a:latin typeface="Source Sans Pro" panose="020B0503030403020204" pitchFamily="34" charset="0"/>
                <a:ea typeface="Source Sans Pro" panose="020B0503030403020204" pitchFamily="34" charset="0"/>
                <a:sym typeface="Centra No1"/>
              </a:rPr>
              <a:t>Students can use Elastic Search to easily find content and go directly to a point in the video.</a:t>
            </a:r>
          </a:p>
          <a:p>
            <a:pPr marL="0" marR="0" indent="0" algn="l" defTabSz="825500" rtl="0" fontAlgn="auto" latinLnBrk="0" hangingPunct="0">
              <a:lnSpc>
                <a:spcPct val="100000"/>
              </a:lnSpc>
              <a:spcBef>
                <a:spcPts val="0"/>
              </a:spcBef>
              <a:spcAft>
                <a:spcPts val="0"/>
              </a:spcAft>
              <a:buClrTx/>
              <a:buSzTx/>
              <a:buFontTx/>
              <a:buNone/>
              <a:tabLst/>
            </a:pPr>
            <a:endParaRPr lang="en-US" dirty="0">
              <a:solidFill>
                <a:schemeClr val="bg1"/>
              </a:solidFill>
              <a:latin typeface="Source Sans Pro" panose="020B0503030403020204" pitchFamily="34" charset="0"/>
              <a:ea typeface="Source Sans Pro" panose="020B0503030403020204" pitchFamily="34" charset="0"/>
            </a:endParaRPr>
          </a:p>
          <a:p>
            <a:pPr marL="0" marR="0" indent="0" algn="l"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latin typeface="Source Sans Pro" panose="020B0503030403020204" pitchFamily="34" charset="0"/>
              <a:ea typeface="Source Sans Pro" panose="020B0503030403020204" pitchFamily="34" charset="0"/>
              <a:sym typeface="Centra No1"/>
            </a:endParaRPr>
          </a:p>
          <a:p>
            <a:pPr marL="0" marR="0" indent="0" algn="l" defTabSz="825500" rtl="0" fontAlgn="auto" latinLnBrk="0" hangingPunct="0">
              <a:lnSpc>
                <a:spcPct val="100000"/>
              </a:lnSpc>
              <a:spcBef>
                <a:spcPts val="0"/>
              </a:spcBef>
              <a:spcAft>
                <a:spcPts val="0"/>
              </a:spcAft>
              <a:buClrTx/>
              <a:buSzTx/>
              <a:buFontTx/>
              <a:buNone/>
              <a:tabLst/>
            </a:pPr>
            <a:endParaRPr lang="en-US" dirty="0">
              <a:solidFill>
                <a:schemeClr val="bg1"/>
              </a:solidFill>
              <a:latin typeface="Source Sans Pro" panose="020B0503030403020204" pitchFamily="34" charset="0"/>
              <a:ea typeface="Source Sans Pro" panose="020B0503030403020204" pitchFamily="34" charset="0"/>
            </a:endParaRPr>
          </a:p>
          <a:p>
            <a:pPr marL="0" marR="0" indent="0" algn="l"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latin typeface="Source Sans Pro" panose="020B0503030403020204" pitchFamily="34" charset="0"/>
              <a:ea typeface="Source Sans Pro" panose="020B0503030403020204" pitchFamily="34" charset="0"/>
              <a:sym typeface="Centra No1"/>
            </a:endParaRPr>
          </a:p>
          <a:p>
            <a:pPr marL="0" marR="0" indent="0" algn="l" defTabSz="825500" rtl="0" fontAlgn="auto" latinLnBrk="0" hangingPunct="0">
              <a:lnSpc>
                <a:spcPct val="100000"/>
              </a:lnSpc>
              <a:spcBef>
                <a:spcPts val="0"/>
              </a:spcBef>
              <a:spcAft>
                <a:spcPts val="0"/>
              </a:spcAft>
              <a:buClrTx/>
              <a:buSzTx/>
              <a:buFontTx/>
              <a:buNone/>
              <a:tabLst/>
            </a:pPr>
            <a:r>
              <a:rPr lang="en-US" dirty="0">
                <a:solidFill>
                  <a:schemeClr val="bg1"/>
                </a:solidFill>
                <a:latin typeface="Source Sans Pro" panose="020B0503030403020204" pitchFamily="34" charset="0"/>
                <a:ea typeface="Source Sans Pro" panose="020B0503030403020204" pitchFamily="34" charset="0"/>
              </a:rPr>
              <a:t>Filters allow easy sorting</a:t>
            </a:r>
            <a:endParaRPr kumimoji="0" lang="en-US" b="0" i="0" u="none" strike="noStrike" cap="none" spc="0" normalizeH="0" baseline="0" dirty="0">
              <a:ln>
                <a:noFill/>
              </a:ln>
              <a:solidFill>
                <a:schemeClr val="bg1"/>
              </a:solidFill>
              <a:effectLst/>
              <a:uFillTx/>
              <a:latin typeface="Source Sans Pro" panose="020B0503030403020204" pitchFamily="34" charset="0"/>
              <a:ea typeface="Source Sans Pro" panose="020B0503030403020204" pitchFamily="34" charset="0"/>
              <a:sym typeface="Centra No1"/>
            </a:endParaRPr>
          </a:p>
        </p:txBody>
      </p:sp>
      <p:pic>
        <p:nvPicPr>
          <p:cNvPr id="4" name="Picture 3">
            <a:extLst>
              <a:ext uri="{FF2B5EF4-FFF2-40B4-BE49-F238E27FC236}">
                <a16:creationId xmlns:a16="http://schemas.microsoft.com/office/drawing/2014/main" id="{A3D603F4-2F8E-CC30-21AB-46F06DA46DBD}"/>
              </a:ext>
            </a:extLst>
          </p:cNvPr>
          <p:cNvPicPr>
            <a:picLocks noChangeAspect="1"/>
          </p:cNvPicPr>
          <p:nvPr/>
        </p:nvPicPr>
        <p:blipFill>
          <a:blip r:embed="rId2"/>
          <a:stretch>
            <a:fillRect/>
          </a:stretch>
        </p:blipFill>
        <p:spPr>
          <a:xfrm>
            <a:off x="5253434" y="574734"/>
            <a:ext cx="6127782" cy="547829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03569613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19C55-577B-830E-FF2F-01D6542A58F5}"/>
              </a:ext>
            </a:extLst>
          </p:cNvPr>
          <p:cNvSpPr>
            <a:spLocks noGrp="1"/>
          </p:cNvSpPr>
          <p:nvPr>
            <p:ph type="title"/>
          </p:nvPr>
        </p:nvSpPr>
        <p:spPr/>
        <p:txBody>
          <a:bodyPr/>
          <a:lstStyle/>
          <a:p>
            <a:r>
              <a:rPr lang="en-US" dirty="0"/>
              <a:t>Transcript</a:t>
            </a:r>
          </a:p>
        </p:txBody>
      </p:sp>
      <p:sp>
        <p:nvSpPr>
          <p:cNvPr id="3" name="TextBox 2">
            <a:extLst>
              <a:ext uri="{FF2B5EF4-FFF2-40B4-BE49-F238E27FC236}">
                <a16:creationId xmlns:a16="http://schemas.microsoft.com/office/drawing/2014/main" id="{82B80E67-156C-E3D6-9E8C-7057DF2FDBB0}"/>
              </a:ext>
            </a:extLst>
          </p:cNvPr>
          <p:cNvSpPr txBox="1"/>
          <p:nvPr/>
        </p:nvSpPr>
        <p:spPr>
          <a:xfrm>
            <a:off x="517531" y="2179276"/>
            <a:ext cx="2811567" cy="22570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US" dirty="0">
                <a:solidFill>
                  <a:schemeClr val="bg1"/>
                </a:solidFill>
                <a:latin typeface="Source Sans Pro" panose="020B0503030403020204" pitchFamily="34" charset="0"/>
                <a:ea typeface="Source Sans Pro" panose="020B0503030403020204" pitchFamily="34" charset="0"/>
              </a:rPr>
              <a:t>Player transcript allows the viewer to easily follow along.</a:t>
            </a:r>
          </a:p>
          <a:p>
            <a:pPr marL="0" marR="0" indent="0" algn="l"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dirty="0">
              <a:ln>
                <a:noFill/>
              </a:ln>
              <a:solidFill>
                <a:schemeClr val="bg1"/>
              </a:solidFill>
              <a:effectLst/>
              <a:uFillTx/>
              <a:latin typeface="Source Sans Pro" panose="020B0503030403020204" pitchFamily="34" charset="0"/>
              <a:ea typeface="Source Sans Pro" panose="020B0503030403020204" pitchFamily="34" charset="0"/>
              <a:sym typeface="Centra No1"/>
            </a:endParaRPr>
          </a:p>
          <a:p>
            <a:pPr marL="0" marR="0" indent="0" algn="l" defTabSz="825500" rtl="0" fontAlgn="auto" latinLnBrk="0" hangingPunct="0">
              <a:lnSpc>
                <a:spcPct val="100000"/>
              </a:lnSpc>
              <a:spcBef>
                <a:spcPts val="0"/>
              </a:spcBef>
              <a:spcAft>
                <a:spcPts val="0"/>
              </a:spcAft>
              <a:buClrTx/>
              <a:buSzTx/>
              <a:buFontTx/>
              <a:buNone/>
              <a:tabLst/>
            </a:pPr>
            <a:r>
              <a:rPr lang="en-US" dirty="0">
                <a:solidFill>
                  <a:schemeClr val="bg1"/>
                </a:solidFill>
                <a:latin typeface="Source Sans Pro" panose="020B0503030403020204" pitchFamily="34" charset="0"/>
                <a:ea typeface="Source Sans Pro" panose="020B0503030403020204" pitchFamily="34" charset="0"/>
              </a:rPr>
              <a:t>Transcript is fully searchable and can be downloaded or printed.</a:t>
            </a:r>
            <a:endParaRPr kumimoji="0" lang="en-US" b="0" i="0" u="none" strike="noStrike" cap="none" spc="0" normalizeH="0" baseline="0" dirty="0">
              <a:ln>
                <a:noFill/>
              </a:ln>
              <a:solidFill>
                <a:schemeClr val="bg1"/>
              </a:solidFill>
              <a:effectLst/>
              <a:uFillTx/>
              <a:latin typeface="Source Sans Pro" panose="020B0503030403020204" pitchFamily="34" charset="0"/>
              <a:ea typeface="Source Sans Pro" panose="020B0503030403020204" pitchFamily="34" charset="0"/>
              <a:sym typeface="Centra No1"/>
            </a:endParaRPr>
          </a:p>
        </p:txBody>
      </p:sp>
      <p:pic>
        <p:nvPicPr>
          <p:cNvPr id="4" name="Picture 3">
            <a:extLst>
              <a:ext uri="{FF2B5EF4-FFF2-40B4-BE49-F238E27FC236}">
                <a16:creationId xmlns:a16="http://schemas.microsoft.com/office/drawing/2014/main" id="{2666ACE2-904B-EE0C-AC61-CB126F00868E}"/>
              </a:ext>
            </a:extLst>
          </p:cNvPr>
          <p:cNvPicPr>
            <a:picLocks noChangeAspect="1"/>
          </p:cNvPicPr>
          <p:nvPr/>
        </p:nvPicPr>
        <p:blipFill>
          <a:blip r:embed="rId2"/>
          <a:stretch>
            <a:fillRect/>
          </a:stretch>
        </p:blipFill>
        <p:spPr>
          <a:xfrm>
            <a:off x="4551361" y="228572"/>
            <a:ext cx="6775313" cy="587077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0019202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BA4ADC04-C71A-42BD-83F9-DB4648952C13}"/>
              </a:ext>
            </a:extLst>
          </p:cNvPr>
          <p:cNvSpPr>
            <a:spLocks noGrp="1"/>
          </p:cNvSpPr>
          <p:nvPr>
            <p:ph type="body" sz="quarter" idx="21"/>
          </p:nvPr>
        </p:nvSpPr>
        <p:spPr>
          <a:xfrm>
            <a:off x="6608388" y="1197862"/>
            <a:ext cx="5021865" cy="5260088"/>
          </a:xfrm>
        </p:spPr>
        <p:txBody>
          <a:bodyPr/>
          <a:lstStyle/>
          <a:p>
            <a:r>
              <a:rPr lang="en-US" dirty="0"/>
              <a:t>Work with peers</a:t>
            </a:r>
          </a:p>
          <a:p>
            <a:r>
              <a:rPr lang="en-US" dirty="0"/>
              <a:t>Use standards contained in one or more of the already created rubrics</a:t>
            </a:r>
          </a:p>
          <a:p>
            <a:r>
              <a:rPr lang="en-US" dirty="0"/>
              <a:t>Develop a continuous improvement plan </a:t>
            </a:r>
          </a:p>
          <a:p>
            <a:r>
              <a:rPr lang="en-US" dirty="0"/>
              <a:t>Start small</a:t>
            </a:r>
          </a:p>
          <a:p>
            <a:r>
              <a:rPr lang="en-US" dirty="0"/>
              <a:t>Work progressively towards quality.</a:t>
            </a:r>
          </a:p>
          <a:p>
            <a:pPr marL="100" indent="0">
              <a:buNone/>
            </a:pPr>
            <a:endParaRPr lang="en-US" dirty="0"/>
          </a:p>
          <a:p>
            <a:endParaRPr lang="en-US" dirty="0"/>
          </a:p>
        </p:txBody>
      </p:sp>
      <p:sp>
        <p:nvSpPr>
          <p:cNvPr id="12" name="Title 11">
            <a:extLst>
              <a:ext uri="{FF2B5EF4-FFF2-40B4-BE49-F238E27FC236}">
                <a16:creationId xmlns:a16="http://schemas.microsoft.com/office/drawing/2014/main" id="{FD62242C-2E12-437A-9335-5C5186F5D74E}"/>
              </a:ext>
            </a:extLst>
          </p:cNvPr>
          <p:cNvSpPr>
            <a:spLocks noGrp="1"/>
          </p:cNvSpPr>
          <p:nvPr>
            <p:ph type="title"/>
          </p:nvPr>
        </p:nvSpPr>
        <p:spPr/>
        <p:txBody>
          <a:bodyPr/>
          <a:lstStyle/>
          <a:p>
            <a:r>
              <a:rPr lang="en-US" dirty="0"/>
              <a:t>Some advice to get you started</a:t>
            </a:r>
          </a:p>
        </p:txBody>
      </p:sp>
    </p:spTree>
    <p:extLst>
      <p:ext uri="{BB962C8B-B14F-4D97-AF65-F5344CB8AC3E}">
        <p14:creationId xmlns:p14="http://schemas.microsoft.com/office/powerpoint/2010/main" val="413760943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1A464A-DB0F-4B07-88B1-0B08F73A25EC}"/>
              </a:ext>
            </a:extLst>
          </p:cNvPr>
          <p:cNvSpPr>
            <a:spLocks noGrp="1"/>
          </p:cNvSpPr>
          <p:nvPr>
            <p:ph type="body" sz="quarter" idx="18"/>
          </p:nvPr>
        </p:nvSpPr>
        <p:spPr>
          <a:xfrm>
            <a:off x="529183" y="1413534"/>
            <a:ext cx="4839534" cy="579646"/>
          </a:xfrm>
        </p:spPr>
        <p:txBody>
          <a:bodyPr/>
          <a:lstStyle/>
          <a:p>
            <a:r>
              <a:rPr lang="en-US" dirty="0"/>
              <a:t>To enhance access of content in your online course</a:t>
            </a:r>
          </a:p>
        </p:txBody>
      </p:sp>
      <p:sp>
        <p:nvSpPr>
          <p:cNvPr id="3" name="Text Placeholder 2">
            <a:extLst>
              <a:ext uri="{FF2B5EF4-FFF2-40B4-BE49-F238E27FC236}">
                <a16:creationId xmlns:a16="http://schemas.microsoft.com/office/drawing/2014/main" id="{B5F4DC1E-96B3-4501-AAC3-6D782F4FDE80}"/>
              </a:ext>
            </a:extLst>
          </p:cNvPr>
          <p:cNvSpPr>
            <a:spLocks noGrp="1"/>
          </p:cNvSpPr>
          <p:nvPr>
            <p:ph type="body" sz="quarter" idx="19"/>
          </p:nvPr>
        </p:nvSpPr>
        <p:spPr>
          <a:xfrm>
            <a:off x="530141" y="2291955"/>
            <a:ext cx="4777616" cy="1323439"/>
          </a:xfrm>
        </p:spPr>
        <p:txBody>
          <a:bodyPr/>
          <a:lstStyle/>
          <a:p>
            <a:pPr marL="285750" indent="-285750">
              <a:buFont typeface="Arial" panose="020B0604020202020204" pitchFamily="34" charset="0"/>
              <a:buChar char="•"/>
            </a:pPr>
            <a:r>
              <a:rPr lang="en-US" dirty="0"/>
              <a:t>Start implementing basic accessibility features in your media content. </a:t>
            </a:r>
          </a:p>
          <a:p>
            <a:pPr marL="285750" indent="-285750">
              <a:buFont typeface="Arial" panose="020B0604020202020204" pitchFamily="34" charset="0"/>
              <a:buChar char="•"/>
            </a:pPr>
            <a:r>
              <a:rPr lang="en-US" dirty="0"/>
              <a:t>Make sure media files can be accessed with the several browsers.</a:t>
            </a:r>
          </a:p>
        </p:txBody>
      </p:sp>
    </p:spTree>
    <p:extLst>
      <p:ext uri="{BB962C8B-B14F-4D97-AF65-F5344CB8AC3E}">
        <p14:creationId xmlns:p14="http://schemas.microsoft.com/office/powerpoint/2010/main" val="143725281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4421C9F-D9EE-4886-9EDB-868899BC58EE}"/>
              </a:ext>
            </a:extLst>
          </p:cNvPr>
          <p:cNvSpPr>
            <a:spLocks noGrp="1"/>
          </p:cNvSpPr>
          <p:nvPr>
            <p:ph type="body" sz="quarter" idx="18"/>
          </p:nvPr>
        </p:nvSpPr>
        <p:spPr>
          <a:xfrm>
            <a:off x="6649451" y="1413534"/>
            <a:ext cx="4839534" cy="579646"/>
          </a:xfrm>
        </p:spPr>
        <p:txBody>
          <a:bodyPr/>
          <a:lstStyle/>
          <a:p>
            <a:r>
              <a:rPr lang="en-US" dirty="0"/>
              <a:t>To enhance organization of content in your online course</a:t>
            </a:r>
            <a:r>
              <a:rPr lang="en-GB" dirty="0"/>
              <a:t> </a:t>
            </a:r>
          </a:p>
        </p:txBody>
      </p:sp>
      <p:sp>
        <p:nvSpPr>
          <p:cNvPr id="5" name="Text Placeholder 4">
            <a:extLst>
              <a:ext uri="{FF2B5EF4-FFF2-40B4-BE49-F238E27FC236}">
                <a16:creationId xmlns:a16="http://schemas.microsoft.com/office/drawing/2014/main" id="{BEE7BD4E-63F3-48BD-9891-4D26B3AE29E4}"/>
              </a:ext>
            </a:extLst>
          </p:cNvPr>
          <p:cNvSpPr>
            <a:spLocks noGrp="1"/>
          </p:cNvSpPr>
          <p:nvPr>
            <p:ph type="body" sz="quarter" idx="19"/>
          </p:nvPr>
        </p:nvSpPr>
        <p:spPr>
          <a:xfrm>
            <a:off x="6650409" y="1993377"/>
            <a:ext cx="4777616" cy="3300391"/>
          </a:xfrm>
        </p:spPr>
        <p:txBody>
          <a:bodyPr/>
          <a:lstStyle/>
          <a:p>
            <a:pPr marL="285750" indent="-285750">
              <a:buFont typeface="Arial" panose="020B0604020202020204" pitchFamily="34" charset="0"/>
              <a:buChar char="•"/>
            </a:pPr>
            <a:r>
              <a:rPr lang="en-US" dirty="0"/>
              <a:t>Aim for consistency</a:t>
            </a:r>
          </a:p>
          <a:p>
            <a:pPr marL="285750" indent="-285750">
              <a:buFont typeface="Arial" panose="020B0604020202020204" pitchFamily="34" charset="0"/>
              <a:buChar char="•"/>
            </a:pPr>
            <a:r>
              <a:rPr lang="en-US" dirty="0"/>
              <a:t>Organize the content in manageable logical chunks </a:t>
            </a:r>
          </a:p>
          <a:p>
            <a:pPr marL="285750" indent="-285750">
              <a:buFont typeface="Arial" panose="020B0604020202020204" pitchFamily="34" charset="0"/>
              <a:buChar char="•"/>
            </a:pPr>
            <a:r>
              <a:rPr lang="en-US" dirty="0"/>
              <a:t>Place content in different logical places (redundancy) </a:t>
            </a:r>
          </a:p>
          <a:p>
            <a:pPr marL="285750" indent="-285750">
              <a:buFont typeface="Arial" panose="020B0604020202020204" pitchFamily="34" charset="0"/>
              <a:buChar char="•"/>
            </a:pPr>
            <a:r>
              <a:rPr lang="en-US" dirty="0"/>
              <a:t>In Kaltura videos, add consistent keywords that are easily related to the content (e.g., topic),  meaningful titles and descriptions. </a:t>
            </a:r>
          </a:p>
          <a:p>
            <a:pPr marL="285750" indent="-285750">
              <a:buFont typeface="Arial" panose="020B0604020202020204" pitchFamily="34" charset="0"/>
              <a:buChar char="•"/>
            </a:pPr>
            <a:r>
              <a:rPr lang="en-US" dirty="0"/>
              <a:t>Make the Kaltura  media gallery accessible to your students and for easy access to videos in the media gallery, organize the videos in playlists. </a:t>
            </a:r>
          </a:p>
        </p:txBody>
      </p:sp>
    </p:spTree>
    <p:extLst>
      <p:ext uri="{BB962C8B-B14F-4D97-AF65-F5344CB8AC3E}">
        <p14:creationId xmlns:p14="http://schemas.microsoft.com/office/powerpoint/2010/main" val="287310351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C55CCB-0670-4EB8-810B-5FECECF646BA}"/>
              </a:ext>
            </a:extLst>
          </p:cNvPr>
          <p:cNvSpPr>
            <a:spLocks noGrp="1"/>
          </p:cNvSpPr>
          <p:nvPr>
            <p:ph type="title"/>
          </p:nvPr>
        </p:nvSpPr>
        <p:spPr/>
        <p:txBody>
          <a:bodyPr/>
          <a:lstStyle/>
          <a:p>
            <a:r>
              <a:rPr lang="en-US" dirty="0"/>
              <a:t>Thank you!</a:t>
            </a:r>
          </a:p>
        </p:txBody>
      </p:sp>
      <p:sp>
        <p:nvSpPr>
          <p:cNvPr id="9" name="Text Placeholder 8">
            <a:extLst>
              <a:ext uri="{FF2B5EF4-FFF2-40B4-BE49-F238E27FC236}">
                <a16:creationId xmlns:a16="http://schemas.microsoft.com/office/drawing/2014/main" id="{103DD4A6-FD85-4CA3-A078-0F8DC31AE652}"/>
              </a:ext>
            </a:extLst>
          </p:cNvPr>
          <p:cNvSpPr>
            <a:spLocks noGrp="1"/>
          </p:cNvSpPr>
          <p:nvPr>
            <p:ph type="body" sz="quarter" idx="69"/>
          </p:nvPr>
        </p:nvSpPr>
        <p:spPr/>
        <p:txBody>
          <a:bodyPr/>
          <a:lstStyle/>
          <a:p>
            <a:r>
              <a:rPr lang="en-US" dirty="0"/>
              <a:t>Ben Emery</a:t>
            </a:r>
          </a:p>
        </p:txBody>
      </p:sp>
      <p:sp>
        <p:nvSpPr>
          <p:cNvPr id="10" name="Text Placeholder 9">
            <a:extLst>
              <a:ext uri="{FF2B5EF4-FFF2-40B4-BE49-F238E27FC236}">
                <a16:creationId xmlns:a16="http://schemas.microsoft.com/office/drawing/2014/main" id="{3B2EC9CD-C0C6-4853-AE16-838C3BE46403}"/>
              </a:ext>
            </a:extLst>
          </p:cNvPr>
          <p:cNvSpPr>
            <a:spLocks noGrp="1"/>
          </p:cNvSpPr>
          <p:nvPr>
            <p:ph type="body" sz="quarter" idx="70"/>
          </p:nvPr>
        </p:nvSpPr>
        <p:spPr/>
        <p:txBody>
          <a:bodyPr/>
          <a:lstStyle/>
          <a:p>
            <a:r>
              <a:rPr lang="en-US" dirty="0"/>
              <a:t>Ben.emery@kaltura.com</a:t>
            </a:r>
          </a:p>
        </p:txBody>
      </p:sp>
      <p:sp>
        <p:nvSpPr>
          <p:cNvPr id="12" name="Text Placeholder 11">
            <a:extLst>
              <a:ext uri="{FF2B5EF4-FFF2-40B4-BE49-F238E27FC236}">
                <a16:creationId xmlns:a16="http://schemas.microsoft.com/office/drawing/2014/main" id="{4A1FE8EE-6FA8-4A97-B1B5-AB1BBE7425B0}"/>
              </a:ext>
            </a:extLst>
          </p:cNvPr>
          <p:cNvSpPr>
            <a:spLocks noGrp="1"/>
          </p:cNvSpPr>
          <p:nvPr>
            <p:ph type="body" sz="quarter" idx="72"/>
          </p:nvPr>
        </p:nvSpPr>
        <p:spPr/>
        <p:txBody>
          <a:bodyPr/>
          <a:lstStyle/>
          <a:p>
            <a:endParaRPr lang="en-US" dirty="0"/>
          </a:p>
        </p:txBody>
      </p:sp>
      <p:sp>
        <p:nvSpPr>
          <p:cNvPr id="13" name="Text Placeholder 12">
            <a:extLst>
              <a:ext uri="{FF2B5EF4-FFF2-40B4-BE49-F238E27FC236}">
                <a16:creationId xmlns:a16="http://schemas.microsoft.com/office/drawing/2014/main" id="{48F9072D-63A8-46BB-8C7F-A3303F7886E8}"/>
              </a:ext>
            </a:extLst>
          </p:cNvPr>
          <p:cNvSpPr>
            <a:spLocks noGrp="1"/>
          </p:cNvSpPr>
          <p:nvPr>
            <p:ph type="body" sz="quarter" idx="73"/>
          </p:nvPr>
        </p:nvSpPr>
        <p:spPr/>
        <p:txBody>
          <a:bodyPr/>
          <a:lstStyle/>
          <a:p>
            <a:endParaRPr lang="en-US" dirty="0"/>
          </a:p>
        </p:txBody>
      </p:sp>
      <p:sp>
        <p:nvSpPr>
          <p:cNvPr id="4" name="Rectangle 3">
            <a:extLst>
              <a:ext uri="{FF2B5EF4-FFF2-40B4-BE49-F238E27FC236}">
                <a16:creationId xmlns:a16="http://schemas.microsoft.com/office/drawing/2014/main" id="{DC5F01C6-366C-E963-E39F-07FD16F5333D}"/>
              </a:ext>
            </a:extLst>
          </p:cNvPr>
          <p:cNvSpPr/>
          <p:nvPr/>
        </p:nvSpPr>
        <p:spPr>
          <a:xfrm>
            <a:off x="155864" y="3429000"/>
            <a:ext cx="4083627" cy="2597727"/>
          </a:xfrm>
          <a:prstGeom prst="rect">
            <a:avLst/>
          </a:prstGeom>
          <a:ln>
            <a:solidFill>
              <a:srgbClr val="3CD2AF"/>
            </a:solidFill>
          </a:ln>
        </p:spPr>
        <p:style>
          <a:lnRef idx="3">
            <a:schemeClr val="lt1"/>
          </a:lnRef>
          <a:fillRef idx="1">
            <a:schemeClr val="accent3"/>
          </a:fillRef>
          <a:effectRef idx="1">
            <a:schemeClr val="accent3"/>
          </a:effectRef>
          <a:fontRef idx="minor">
            <a:schemeClr val="lt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42562888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45D8256-1C1C-43DA-A264-AEF151ECD65F}"/>
              </a:ext>
            </a:extLst>
          </p:cNvPr>
          <p:cNvSpPr>
            <a:spLocks noGrp="1"/>
          </p:cNvSpPr>
          <p:nvPr>
            <p:ph type="title"/>
          </p:nvPr>
        </p:nvSpPr>
        <p:spPr/>
        <p:txBody>
          <a:bodyPr/>
          <a:lstStyle/>
          <a:p>
            <a:r>
              <a:rPr lang="en-GB" dirty="0">
                <a:solidFill>
                  <a:schemeClr val="tx1"/>
                </a:solidFill>
              </a:rPr>
              <a:t>Resources</a:t>
            </a:r>
            <a:endParaRPr lang="en-US" dirty="0">
              <a:solidFill>
                <a:schemeClr val="tx1"/>
              </a:solidFill>
            </a:endParaRPr>
          </a:p>
        </p:txBody>
      </p:sp>
      <p:sp>
        <p:nvSpPr>
          <p:cNvPr id="13" name="Text Placeholder 12">
            <a:extLst>
              <a:ext uri="{FF2B5EF4-FFF2-40B4-BE49-F238E27FC236}">
                <a16:creationId xmlns:a16="http://schemas.microsoft.com/office/drawing/2014/main" id="{6C2F11DF-062C-4D15-84FD-813AD7FF1B2E}"/>
              </a:ext>
            </a:extLst>
          </p:cNvPr>
          <p:cNvSpPr>
            <a:spLocks noGrp="1"/>
          </p:cNvSpPr>
          <p:nvPr>
            <p:ph type="body" sz="quarter" idx="10"/>
          </p:nvPr>
        </p:nvSpPr>
        <p:spPr>
          <a:xfrm>
            <a:off x="331018" y="984165"/>
            <a:ext cx="9920055" cy="5467271"/>
          </a:xfrm>
        </p:spPr>
        <p:txBody>
          <a:bodyPr>
            <a:normAutofit/>
          </a:bodyPr>
          <a:lstStyle/>
          <a:p>
            <a:r>
              <a:rPr lang="en-US" dirty="0">
                <a:solidFill>
                  <a:schemeClr val="tx1"/>
                </a:solidFill>
              </a:rPr>
              <a:t>Ko, S., &amp; </a:t>
            </a:r>
            <a:r>
              <a:rPr lang="en-US" dirty="0" err="1">
                <a:solidFill>
                  <a:schemeClr val="tx1"/>
                </a:solidFill>
              </a:rPr>
              <a:t>Rossen</a:t>
            </a:r>
            <a:r>
              <a:rPr lang="en-US" dirty="0">
                <a:solidFill>
                  <a:schemeClr val="tx1"/>
                </a:solidFill>
              </a:rPr>
              <a:t>, S. (2017). Teaching online: A practical guide. Routledge.</a:t>
            </a:r>
          </a:p>
          <a:p>
            <a:r>
              <a:rPr lang="en-US" dirty="0">
                <a:solidFill>
                  <a:schemeClr val="tx1"/>
                </a:solidFill>
              </a:rPr>
              <a:t>Quality Matters Course Design Rubric Standards. </a:t>
            </a:r>
          </a:p>
          <a:p>
            <a:pPr lvl="1"/>
            <a:r>
              <a:rPr lang="en-US" dirty="0">
                <a:solidFill>
                  <a:schemeClr val="tx1"/>
                </a:solidFill>
                <a:hlinkClick r:id="rId2">
                  <a:extLst>
                    <a:ext uri="{A12FA001-AC4F-418D-AE19-62706E023703}">
                      <ahyp:hlinkClr xmlns:ahyp="http://schemas.microsoft.com/office/drawing/2018/hyperlinkcolor" val="tx"/>
                    </a:ext>
                  </a:extLst>
                </a:hlinkClick>
              </a:rPr>
              <a:t>https://www.qualitymatters.org/qa-resources/rubric-standards/higher-ed-rubric</a:t>
            </a:r>
            <a:endParaRPr lang="en-US" dirty="0">
              <a:solidFill>
                <a:schemeClr val="tx1"/>
              </a:solidFill>
            </a:endParaRPr>
          </a:p>
          <a:p>
            <a:pPr lvl="1"/>
            <a:r>
              <a:rPr lang="en-US" dirty="0">
                <a:solidFill>
                  <a:schemeClr val="tx1"/>
                </a:solidFill>
                <a:hlinkClick r:id="rId3">
                  <a:extLst>
                    <a:ext uri="{A12FA001-AC4F-418D-AE19-62706E023703}">
                      <ahyp:hlinkClr xmlns:ahyp="http://schemas.microsoft.com/office/drawing/2018/hyperlinkcolor" val="tx"/>
                    </a:ext>
                  </a:extLst>
                </a:hlinkClick>
              </a:rPr>
              <a:t>https://www.qualitymatters.org/sites/default/files/PDFs/StandardsfromtheQMHigherEducationRubric.pdf</a:t>
            </a:r>
            <a:endParaRPr lang="en-US" dirty="0">
              <a:solidFill>
                <a:schemeClr val="tx1"/>
              </a:solidFill>
            </a:endParaRPr>
          </a:p>
          <a:p>
            <a:r>
              <a:rPr lang="en-US" dirty="0">
                <a:solidFill>
                  <a:schemeClr val="tx1"/>
                </a:solidFill>
              </a:rPr>
              <a:t>The OLC OSCQR Course Design Review Scorecard </a:t>
            </a:r>
            <a:r>
              <a:rPr lang="en-US" dirty="0">
                <a:solidFill>
                  <a:schemeClr val="tx1"/>
                </a:solidFill>
                <a:hlinkClick r:id="rId4">
                  <a:extLst>
                    <a:ext uri="{A12FA001-AC4F-418D-AE19-62706E023703}">
                      <ahyp:hlinkClr xmlns:ahyp="http://schemas.microsoft.com/office/drawing/2018/hyperlinkcolor" val="tx"/>
                    </a:ext>
                  </a:extLst>
                </a:hlinkClick>
              </a:rPr>
              <a:t>https://onlinelearningconsortium.org/consult/oscqr-course-design-review/</a:t>
            </a:r>
            <a:endParaRPr lang="en-US" dirty="0">
              <a:solidFill>
                <a:schemeClr val="tx1"/>
              </a:solidFill>
            </a:endParaRPr>
          </a:p>
          <a:p>
            <a:r>
              <a:rPr lang="en-US" dirty="0">
                <a:solidFill>
                  <a:schemeClr val="tx1"/>
                </a:solidFill>
              </a:rPr>
              <a:t>Blackboard Exemplary Course Program Rubric</a:t>
            </a:r>
            <a:br>
              <a:rPr lang="en-US" dirty="0">
                <a:solidFill>
                  <a:schemeClr val="tx1"/>
                </a:solidFill>
              </a:rPr>
            </a:br>
            <a:r>
              <a:rPr lang="en-US" dirty="0">
                <a:solidFill>
                  <a:schemeClr val="tx1"/>
                </a:solidFill>
              </a:rPr>
              <a:t> </a:t>
            </a:r>
            <a:r>
              <a:rPr lang="en-US" dirty="0">
                <a:solidFill>
                  <a:schemeClr val="tx1"/>
                </a:solidFill>
                <a:hlinkClick r:id="rId5">
                  <a:extLst>
                    <a:ext uri="{A12FA001-AC4F-418D-AE19-62706E023703}">
                      <ahyp:hlinkClr xmlns:ahyp="http://schemas.microsoft.com/office/drawing/2018/hyperlinkcolor" val="tx"/>
                    </a:ext>
                  </a:extLst>
                </a:hlinkClick>
              </a:rPr>
              <a:t>https://www.blackboard.com/resources/are-your-courses-exemplary</a:t>
            </a:r>
            <a:endParaRPr lang="en-US" dirty="0">
              <a:solidFill>
                <a:schemeClr val="tx1"/>
              </a:solidFill>
            </a:endParaRPr>
          </a:p>
          <a:p>
            <a:pPr>
              <a:buFont typeface="Centra No1 Medium" pitchFamily="50" charset="0"/>
              <a:buChar char="-"/>
            </a:pPr>
            <a:endParaRPr lang="en-US" sz="1500" dirty="0">
              <a:latin typeface="Source Sans Pro" panose="020B0503030403020204" pitchFamily="34" charset="0"/>
              <a:ea typeface="Source Sans Pro" panose="020B0503030403020204" pitchFamily="34" charset="0"/>
            </a:endParaRPr>
          </a:p>
          <a:p>
            <a:endParaRPr lang="en-US" dirty="0"/>
          </a:p>
        </p:txBody>
      </p:sp>
      <p:pic>
        <p:nvPicPr>
          <p:cNvPr id="2" name="Kaltura_Logo_Horizontal_White_big_Kaltura_Logo_Horizontal_White.png" descr="Kaltura_Logo_Horizontal_White_big_Kaltura_Logo_Horizontal_White.png">
            <a:extLst>
              <a:ext uri="{FF2B5EF4-FFF2-40B4-BE49-F238E27FC236}">
                <a16:creationId xmlns:a16="http://schemas.microsoft.com/office/drawing/2014/main" id="{5CEC76CC-80A1-490F-9DFF-BD8A51FA06A6}"/>
              </a:ext>
            </a:extLst>
          </p:cNvPr>
          <p:cNvPicPr>
            <a:picLocks noChangeAspect="1"/>
          </p:cNvPicPr>
          <p:nvPr/>
        </p:nvPicPr>
        <p:blipFill>
          <a:blip r:embed="rId6"/>
          <a:stretch>
            <a:fillRect/>
          </a:stretch>
        </p:blipFill>
        <p:spPr>
          <a:xfrm>
            <a:off x="10742041" y="6335056"/>
            <a:ext cx="1118941" cy="287915"/>
          </a:xfrm>
          <a:prstGeom prst="rect">
            <a:avLst/>
          </a:prstGeom>
          <a:ln w="12700">
            <a:miter lim="400000"/>
          </a:ln>
        </p:spPr>
      </p:pic>
    </p:spTree>
    <p:extLst>
      <p:ext uri="{BB962C8B-B14F-4D97-AF65-F5344CB8AC3E}">
        <p14:creationId xmlns:p14="http://schemas.microsoft.com/office/powerpoint/2010/main" val="376941285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ED7646-6550-4B0F-81D8-A586CD60B711}"/>
              </a:ext>
            </a:extLst>
          </p:cNvPr>
          <p:cNvSpPr>
            <a:spLocks noGrp="1"/>
          </p:cNvSpPr>
          <p:nvPr>
            <p:ph type="title"/>
          </p:nvPr>
        </p:nvSpPr>
        <p:spPr>
          <a:xfrm>
            <a:off x="530135" y="1467842"/>
            <a:ext cx="5815900" cy="812899"/>
          </a:xfrm>
        </p:spPr>
        <p:txBody>
          <a:bodyPr/>
          <a:lstStyle/>
          <a:p>
            <a:r>
              <a:rPr lang="en-US" dirty="0"/>
              <a:t>Improving Content Navigation and Access in Your Online Course With Kaltura’s Media Gallery</a:t>
            </a:r>
          </a:p>
        </p:txBody>
      </p:sp>
      <p:sp>
        <p:nvSpPr>
          <p:cNvPr id="8" name="Text Placeholder 7">
            <a:extLst>
              <a:ext uri="{FF2B5EF4-FFF2-40B4-BE49-F238E27FC236}">
                <a16:creationId xmlns:a16="http://schemas.microsoft.com/office/drawing/2014/main" id="{50C704FF-9592-4D93-9266-D9B78C2D17FB}"/>
              </a:ext>
            </a:extLst>
          </p:cNvPr>
          <p:cNvSpPr>
            <a:spLocks noGrp="1"/>
          </p:cNvSpPr>
          <p:nvPr>
            <p:ph type="body" sz="quarter" idx="10"/>
          </p:nvPr>
        </p:nvSpPr>
        <p:spPr>
          <a:xfrm>
            <a:off x="530135" y="4985102"/>
            <a:ext cx="1112532" cy="298450"/>
          </a:xfrm>
        </p:spPr>
        <p:txBody>
          <a:bodyPr>
            <a:noAutofit/>
          </a:bodyPr>
          <a:lstStyle/>
          <a:p>
            <a:r>
              <a:rPr lang="en-US" dirty="0"/>
              <a:t>May 2022</a:t>
            </a:r>
          </a:p>
        </p:txBody>
      </p:sp>
      <p:sp>
        <p:nvSpPr>
          <p:cNvPr id="9" name="Text Placeholder 8">
            <a:extLst>
              <a:ext uri="{FF2B5EF4-FFF2-40B4-BE49-F238E27FC236}">
                <a16:creationId xmlns:a16="http://schemas.microsoft.com/office/drawing/2014/main" id="{BE169FFC-BA06-4BB6-AF40-83D633EBCD13}"/>
              </a:ext>
            </a:extLst>
          </p:cNvPr>
          <p:cNvSpPr>
            <a:spLocks noGrp="1"/>
          </p:cNvSpPr>
          <p:nvPr>
            <p:ph type="body" sz="quarter" idx="11"/>
          </p:nvPr>
        </p:nvSpPr>
        <p:spPr>
          <a:xfrm>
            <a:off x="530135" y="5507345"/>
            <a:ext cx="4669938" cy="298450"/>
          </a:xfrm>
        </p:spPr>
        <p:txBody>
          <a:bodyPr>
            <a:noAutofit/>
          </a:bodyPr>
          <a:lstStyle/>
          <a:p>
            <a:r>
              <a:rPr lang="en-US" dirty="0"/>
              <a:t>Ben Emery ~ Sr. Solutions Engineer, NA EDU</a:t>
            </a:r>
          </a:p>
        </p:txBody>
      </p:sp>
    </p:spTree>
    <p:extLst>
      <p:ext uri="{BB962C8B-B14F-4D97-AF65-F5344CB8AC3E}">
        <p14:creationId xmlns:p14="http://schemas.microsoft.com/office/powerpoint/2010/main" val="314774437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ircle">
            <a:extLst>
              <a:ext uri="{FF2B5EF4-FFF2-40B4-BE49-F238E27FC236}">
                <a16:creationId xmlns:a16="http://schemas.microsoft.com/office/drawing/2014/main" id="{1C3CC5A4-F42E-490A-BF0B-536F4ADF7750}"/>
              </a:ext>
            </a:extLst>
          </p:cNvPr>
          <p:cNvSpPr/>
          <p:nvPr/>
        </p:nvSpPr>
        <p:spPr>
          <a:xfrm>
            <a:off x="483424" y="1988200"/>
            <a:ext cx="2808806" cy="2808807"/>
          </a:xfrm>
          <a:prstGeom prst="ellipse">
            <a:avLst/>
          </a:prstGeom>
          <a:solidFill>
            <a:srgbClr val="42BFF9"/>
          </a:solidFill>
          <a:ln w="12700">
            <a:miter lim="400000"/>
          </a:ln>
        </p:spPr>
        <p:txBody>
          <a:bodyPr lIns="0" tIns="0" rIns="0" bIns="0" anchor="ctr"/>
          <a:lstStyle/>
          <a:p>
            <a:pPr algn="ctr">
              <a:defRPr sz="3200">
                <a:latin typeface="Helvetica Neue Medium"/>
                <a:ea typeface="Helvetica Neue Medium"/>
                <a:cs typeface="Helvetica Neue Medium"/>
                <a:sym typeface="Helvetica Neue Medium"/>
              </a:defRPr>
            </a:pPr>
            <a:endParaRPr sz="1600" dirty="0">
              <a:latin typeface="Centra No1" pitchFamily="50" charset="0"/>
              <a:ea typeface="Centra No1" pitchFamily="50" charset="0"/>
            </a:endParaRPr>
          </a:p>
        </p:txBody>
      </p:sp>
      <p:sp>
        <p:nvSpPr>
          <p:cNvPr id="13" name="Circle">
            <a:extLst>
              <a:ext uri="{FF2B5EF4-FFF2-40B4-BE49-F238E27FC236}">
                <a16:creationId xmlns:a16="http://schemas.microsoft.com/office/drawing/2014/main" id="{A3DBB2DD-0710-4F09-9B65-AAF9B92BAF71}"/>
              </a:ext>
            </a:extLst>
          </p:cNvPr>
          <p:cNvSpPr/>
          <p:nvPr/>
        </p:nvSpPr>
        <p:spPr>
          <a:xfrm>
            <a:off x="3293702" y="1988200"/>
            <a:ext cx="2808806" cy="2808807"/>
          </a:xfrm>
          <a:prstGeom prst="ellipse">
            <a:avLst/>
          </a:prstGeom>
          <a:solidFill>
            <a:srgbClr val="1070F1"/>
          </a:solidFill>
          <a:ln w="12700">
            <a:miter lim="400000"/>
          </a:ln>
        </p:spPr>
        <p:txBody>
          <a:bodyPr lIns="0" tIns="0" rIns="0" bIns="0" anchor="ctr"/>
          <a:lstStyle/>
          <a:p>
            <a:pPr algn="ctr">
              <a:defRPr sz="3200">
                <a:latin typeface="Helvetica Neue Medium"/>
                <a:ea typeface="Helvetica Neue Medium"/>
                <a:cs typeface="Helvetica Neue Medium"/>
                <a:sym typeface="Helvetica Neue Medium"/>
              </a:defRPr>
            </a:pPr>
            <a:endParaRPr sz="1600" dirty="0">
              <a:latin typeface="Centra No1" pitchFamily="50" charset="0"/>
              <a:ea typeface="Centra No1" pitchFamily="50" charset="0"/>
            </a:endParaRPr>
          </a:p>
        </p:txBody>
      </p:sp>
      <p:sp>
        <p:nvSpPr>
          <p:cNvPr id="14" name="Circle">
            <a:extLst>
              <a:ext uri="{FF2B5EF4-FFF2-40B4-BE49-F238E27FC236}">
                <a16:creationId xmlns:a16="http://schemas.microsoft.com/office/drawing/2014/main" id="{2163BA36-C0B5-4B90-BB9A-48EEFA77F20C}"/>
              </a:ext>
            </a:extLst>
          </p:cNvPr>
          <p:cNvSpPr/>
          <p:nvPr/>
        </p:nvSpPr>
        <p:spPr>
          <a:xfrm>
            <a:off x="6103979" y="1988200"/>
            <a:ext cx="2808807" cy="2808807"/>
          </a:xfrm>
          <a:prstGeom prst="ellipse">
            <a:avLst/>
          </a:prstGeom>
          <a:solidFill>
            <a:srgbClr val="39D2B2"/>
          </a:solidFill>
          <a:ln w="12700">
            <a:miter lim="400000"/>
          </a:ln>
        </p:spPr>
        <p:txBody>
          <a:bodyPr lIns="0" tIns="0" rIns="0" bIns="0" anchor="ctr"/>
          <a:lstStyle/>
          <a:p>
            <a:pPr algn="ctr">
              <a:defRPr sz="3200">
                <a:latin typeface="Helvetica Neue Medium"/>
                <a:ea typeface="Helvetica Neue Medium"/>
                <a:cs typeface="Helvetica Neue Medium"/>
                <a:sym typeface="Helvetica Neue Medium"/>
              </a:defRPr>
            </a:pPr>
            <a:endParaRPr sz="1600" dirty="0">
              <a:latin typeface="Centra No1" pitchFamily="50" charset="0"/>
              <a:ea typeface="Centra No1" pitchFamily="50" charset="0"/>
            </a:endParaRPr>
          </a:p>
        </p:txBody>
      </p:sp>
      <p:sp>
        <p:nvSpPr>
          <p:cNvPr id="15" name="Circle">
            <a:extLst>
              <a:ext uri="{FF2B5EF4-FFF2-40B4-BE49-F238E27FC236}">
                <a16:creationId xmlns:a16="http://schemas.microsoft.com/office/drawing/2014/main" id="{4A251319-19F6-4DFE-A821-9D330FC23180}"/>
              </a:ext>
            </a:extLst>
          </p:cNvPr>
          <p:cNvSpPr/>
          <p:nvPr/>
        </p:nvSpPr>
        <p:spPr>
          <a:xfrm>
            <a:off x="8899769" y="1988200"/>
            <a:ext cx="2808806" cy="2808807"/>
          </a:xfrm>
          <a:prstGeom prst="ellipse">
            <a:avLst/>
          </a:prstGeom>
          <a:solidFill>
            <a:srgbClr val="1972E9"/>
          </a:solidFill>
          <a:ln w="12700">
            <a:miter lim="400000"/>
          </a:ln>
        </p:spPr>
        <p:txBody>
          <a:bodyPr lIns="0" tIns="0" rIns="0" bIns="0" anchor="ctr"/>
          <a:lstStyle/>
          <a:p>
            <a:pPr algn="ctr">
              <a:defRPr sz="3200">
                <a:latin typeface="Helvetica Neue Medium"/>
                <a:ea typeface="Helvetica Neue Medium"/>
                <a:cs typeface="Helvetica Neue Medium"/>
                <a:sym typeface="Helvetica Neue Medium"/>
              </a:defRPr>
            </a:pPr>
            <a:endParaRPr sz="1600" dirty="0">
              <a:latin typeface="Centra No1" pitchFamily="50" charset="0"/>
              <a:ea typeface="Centra No1" pitchFamily="50" charset="0"/>
            </a:endParaRPr>
          </a:p>
        </p:txBody>
      </p:sp>
      <p:sp>
        <p:nvSpPr>
          <p:cNvPr id="19" name="Text Placeholder 18">
            <a:extLst>
              <a:ext uri="{FF2B5EF4-FFF2-40B4-BE49-F238E27FC236}">
                <a16:creationId xmlns:a16="http://schemas.microsoft.com/office/drawing/2014/main" id="{8E8A8CCB-5881-4ED3-936C-77653FEF495D}"/>
              </a:ext>
            </a:extLst>
          </p:cNvPr>
          <p:cNvSpPr>
            <a:spLocks noGrp="1"/>
          </p:cNvSpPr>
          <p:nvPr>
            <p:ph type="body" sz="quarter" idx="17"/>
          </p:nvPr>
        </p:nvSpPr>
        <p:spPr/>
        <p:txBody>
          <a:bodyPr/>
          <a:lstStyle/>
          <a:p>
            <a:endParaRPr lang="en-US"/>
          </a:p>
        </p:txBody>
      </p:sp>
      <p:sp>
        <p:nvSpPr>
          <p:cNvPr id="16" name="Text Placeholder 15">
            <a:extLst>
              <a:ext uri="{FF2B5EF4-FFF2-40B4-BE49-F238E27FC236}">
                <a16:creationId xmlns:a16="http://schemas.microsoft.com/office/drawing/2014/main" id="{4B6E0740-3A7D-4EA4-ACE6-23F7E8065C7D}"/>
              </a:ext>
            </a:extLst>
          </p:cNvPr>
          <p:cNvSpPr>
            <a:spLocks noGrp="1"/>
          </p:cNvSpPr>
          <p:nvPr>
            <p:ph type="body" sz="quarter" idx="13"/>
          </p:nvPr>
        </p:nvSpPr>
        <p:spPr>
          <a:xfrm>
            <a:off x="988339" y="3174619"/>
            <a:ext cx="1798977" cy="579646"/>
          </a:xfrm>
        </p:spPr>
        <p:txBody>
          <a:bodyPr/>
          <a:lstStyle/>
          <a:p>
            <a:r>
              <a:rPr lang="en-GB" dirty="0"/>
              <a:t>Online course design rubrics</a:t>
            </a:r>
          </a:p>
        </p:txBody>
      </p:sp>
      <p:sp>
        <p:nvSpPr>
          <p:cNvPr id="17" name="Text Placeholder 16">
            <a:extLst>
              <a:ext uri="{FF2B5EF4-FFF2-40B4-BE49-F238E27FC236}">
                <a16:creationId xmlns:a16="http://schemas.microsoft.com/office/drawing/2014/main" id="{BEFB15CF-3ACE-43C0-B2B4-CEF1753C0A6B}"/>
              </a:ext>
            </a:extLst>
          </p:cNvPr>
          <p:cNvSpPr>
            <a:spLocks noGrp="1"/>
          </p:cNvSpPr>
          <p:nvPr>
            <p:ph type="body" sz="quarter" idx="14"/>
          </p:nvPr>
        </p:nvSpPr>
        <p:spPr>
          <a:xfrm>
            <a:off x="3724276" y="3177114"/>
            <a:ext cx="1946588" cy="823302"/>
          </a:xfrm>
        </p:spPr>
        <p:txBody>
          <a:bodyPr/>
          <a:lstStyle/>
          <a:p>
            <a:r>
              <a:rPr lang="en-GB" dirty="0"/>
              <a:t>Content navigation and organization</a:t>
            </a:r>
          </a:p>
        </p:txBody>
      </p:sp>
      <p:sp>
        <p:nvSpPr>
          <p:cNvPr id="18" name="Text Placeholder 17">
            <a:extLst>
              <a:ext uri="{FF2B5EF4-FFF2-40B4-BE49-F238E27FC236}">
                <a16:creationId xmlns:a16="http://schemas.microsoft.com/office/drawing/2014/main" id="{359318E0-641F-4E72-9F06-29B5CBDB34E4}"/>
              </a:ext>
            </a:extLst>
          </p:cNvPr>
          <p:cNvSpPr>
            <a:spLocks noGrp="1"/>
          </p:cNvSpPr>
          <p:nvPr>
            <p:ph type="body" sz="quarter" idx="15"/>
          </p:nvPr>
        </p:nvSpPr>
        <p:spPr>
          <a:xfrm>
            <a:off x="6338890" y="3170763"/>
            <a:ext cx="2386013" cy="836126"/>
          </a:xfrm>
        </p:spPr>
        <p:txBody>
          <a:bodyPr/>
          <a:lstStyle/>
          <a:p>
            <a:r>
              <a:rPr lang="en-GB" dirty="0"/>
              <a:t>Kaltura Media Gallery</a:t>
            </a:r>
          </a:p>
          <a:p>
            <a:endParaRPr lang="en-US" dirty="0"/>
          </a:p>
        </p:txBody>
      </p:sp>
      <p:sp>
        <p:nvSpPr>
          <p:cNvPr id="20" name="Text Placeholder 19">
            <a:extLst>
              <a:ext uri="{FF2B5EF4-FFF2-40B4-BE49-F238E27FC236}">
                <a16:creationId xmlns:a16="http://schemas.microsoft.com/office/drawing/2014/main" id="{BBE299C5-3240-4700-AA80-7C071EDCA0A4}"/>
              </a:ext>
            </a:extLst>
          </p:cNvPr>
          <p:cNvSpPr>
            <a:spLocks noGrp="1"/>
          </p:cNvSpPr>
          <p:nvPr>
            <p:ph type="body" sz="quarter" idx="18"/>
          </p:nvPr>
        </p:nvSpPr>
        <p:spPr/>
        <p:txBody>
          <a:bodyPr/>
          <a:lstStyle/>
          <a:p>
            <a:endParaRPr lang="en-US"/>
          </a:p>
        </p:txBody>
      </p:sp>
      <p:sp>
        <p:nvSpPr>
          <p:cNvPr id="21" name="Text Placeholder 20">
            <a:extLst>
              <a:ext uri="{FF2B5EF4-FFF2-40B4-BE49-F238E27FC236}">
                <a16:creationId xmlns:a16="http://schemas.microsoft.com/office/drawing/2014/main" id="{76F768F6-BB69-466C-95D4-E02BC334BC20}"/>
              </a:ext>
            </a:extLst>
          </p:cNvPr>
          <p:cNvSpPr>
            <a:spLocks noGrp="1"/>
          </p:cNvSpPr>
          <p:nvPr>
            <p:ph type="body" sz="quarter" idx="19"/>
          </p:nvPr>
        </p:nvSpPr>
        <p:spPr/>
        <p:txBody>
          <a:bodyPr/>
          <a:lstStyle/>
          <a:p>
            <a:endParaRPr lang="en-US"/>
          </a:p>
        </p:txBody>
      </p:sp>
      <p:sp>
        <p:nvSpPr>
          <p:cNvPr id="22" name="Text Placeholder 21">
            <a:extLst>
              <a:ext uri="{FF2B5EF4-FFF2-40B4-BE49-F238E27FC236}">
                <a16:creationId xmlns:a16="http://schemas.microsoft.com/office/drawing/2014/main" id="{4D189192-EF76-4EBB-AC4B-C3515174BDF7}"/>
              </a:ext>
            </a:extLst>
          </p:cNvPr>
          <p:cNvSpPr>
            <a:spLocks noGrp="1"/>
          </p:cNvSpPr>
          <p:nvPr>
            <p:ph type="body" sz="quarter" idx="20"/>
          </p:nvPr>
        </p:nvSpPr>
        <p:spPr/>
        <p:txBody>
          <a:bodyPr/>
          <a:lstStyle/>
          <a:p>
            <a:endParaRPr lang="en-US"/>
          </a:p>
        </p:txBody>
      </p:sp>
      <p:sp>
        <p:nvSpPr>
          <p:cNvPr id="23" name="Text Placeholder 22">
            <a:extLst>
              <a:ext uri="{FF2B5EF4-FFF2-40B4-BE49-F238E27FC236}">
                <a16:creationId xmlns:a16="http://schemas.microsoft.com/office/drawing/2014/main" id="{3D2A10F8-5E63-489C-B9B9-61F8E7156629}"/>
              </a:ext>
            </a:extLst>
          </p:cNvPr>
          <p:cNvSpPr>
            <a:spLocks noGrp="1"/>
          </p:cNvSpPr>
          <p:nvPr>
            <p:ph type="body" sz="quarter" idx="21"/>
          </p:nvPr>
        </p:nvSpPr>
        <p:spPr>
          <a:xfrm>
            <a:off x="9392929" y="3166855"/>
            <a:ext cx="1856127" cy="579646"/>
          </a:xfrm>
        </p:spPr>
        <p:txBody>
          <a:bodyPr/>
          <a:lstStyle/>
          <a:p>
            <a:r>
              <a:rPr lang="en-US" dirty="0"/>
              <a:t>Tips to get started</a:t>
            </a:r>
          </a:p>
        </p:txBody>
      </p:sp>
      <p:sp>
        <p:nvSpPr>
          <p:cNvPr id="11" name="Title 10">
            <a:extLst>
              <a:ext uri="{FF2B5EF4-FFF2-40B4-BE49-F238E27FC236}">
                <a16:creationId xmlns:a16="http://schemas.microsoft.com/office/drawing/2014/main" id="{C1D0E573-767F-428C-B201-2A08E45345AF}"/>
              </a:ext>
            </a:extLst>
          </p:cNvPr>
          <p:cNvSpPr>
            <a:spLocks noGrp="1"/>
          </p:cNvSpPr>
          <p:nvPr>
            <p:ph type="title"/>
          </p:nvPr>
        </p:nvSpPr>
        <p:spPr/>
        <p:txBody>
          <a:bodyPr/>
          <a:lstStyle/>
          <a:p>
            <a:r>
              <a:rPr lang="en-US" dirty="0"/>
              <a:t>Agenda</a:t>
            </a:r>
          </a:p>
        </p:txBody>
      </p:sp>
    </p:spTree>
    <p:extLst>
      <p:ext uri="{BB962C8B-B14F-4D97-AF65-F5344CB8AC3E}">
        <p14:creationId xmlns:p14="http://schemas.microsoft.com/office/powerpoint/2010/main" val="258519465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7C5CA9-D2AF-4FD5-B602-92211B0CE087}"/>
              </a:ext>
            </a:extLst>
          </p:cNvPr>
          <p:cNvSpPr>
            <a:spLocks noGrp="1"/>
          </p:cNvSpPr>
          <p:nvPr>
            <p:ph type="title"/>
          </p:nvPr>
        </p:nvSpPr>
        <p:spPr/>
        <p:txBody>
          <a:bodyPr/>
          <a:lstStyle/>
          <a:p>
            <a:r>
              <a:rPr lang="en-US" dirty="0"/>
              <a:t>Rubrics for Online Course Design</a:t>
            </a:r>
          </a:p>
        </p:txBody>
      </p:sp>
    </p:spTree>
    <p:extLst>
      <p:ext uri="{BB962C8B-B14F-4D97-AF65-F5344CB8AC3E}">
        <p14:creationId xmlns:p14="http://schemas.microsoft.com/office/powerpoint/2010/main" val="326466366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72E8BAC8-5BF6-4559-A561-07BA0B9D1865}"/>
              </a:ext>
            </a:extLst>
          </p:cNvPr>
          <p:cNvSpPr>
            <a:spLocks noGrp="1"/>
          </p:cNvSpPr>
          <p:nvPr>
            <p:ph type="body" sz="quarter" idx="17"/>
          </p:nvPr>
        </p:nvSpPr>
        <p:spPr/>
        <p:txBody>
          <a:bodyPr/>
          <a:lstStyle/>
          <a:p>
            <a:r>
              <a:rPr lang="en-US" dirty="0"/>
              <a:t>Quality Matters</a:t>
            </a:r>
          </a:p>
        </p:txBody>
      </p:sp>
      <p:sp>
        <p:nvSpPr>
          <p:cNvPr id="11" name="Text Placeholder 10">
            <a:extLst>
              <a:ext uri="{FF2B5EF4-FFF2-40B4-BE49-F238E27FC236}">
                <a16:creationId xmlns:a16="http://schemas.microsoft.com/office/drawing/2014/main" id="{60219722-7DDF-4597-AB35-3B33078D7ADA}"/>
              </a:ext>
            </a:extLst>
          </p:cNvPr>
          <p:cNvSpPr>
            <a:spLocks noGrp="1"/>
          </p:cNvSpPr>
          <p:nvPr>
            <p:ph type="body" sz="quarter" idx="13"/>
          </p:nvPr>
        </p:nvSpPr>
        <p:spPr>
          <a:xfrm>
            <a:off x="7760894" y="1265126"/>
            <a:ext cx="2636535" cy="591316"/>
          </a:xfrm>
        </p:spPr>
        <p:txBody>
          <a:bodyPr/>
          <a:lstStyle/>
          <a:p>
            <a:r>
              <a:rPr lang="en-US" dirty="0"/>
              <a:t>QM Course Design Rubric Standards</a:t>
            </a:r>
          </a:p>
        </p:txBody>
      </p:sp>
      <p:sp>
        <p:nvSpPr>
          <p:cNvPr id="13" name="Text Placeholder 12">
            <a:extLst>
              <a:ext uri="{FF2B5EF4-FFF2-40B4-BE49-F238E27FC236}">
                <a16:creationId xmlns:a16="http://schemas.microsoft.com/office/drawing/2014/main" id="{0D3BC4F5-3594-4FBB-ACCB-94E46982E6DC}"/>
              </a:ext>
            </a:extLst>
          </p:cNvPr>
          <p:cNvSpPr>
            <a:spLocks noGrp="1"/>
          </p:cNvSpPr>
          <p:nvPr>
            <p:ph type="body" sz="quarter" idx="18"/>
          </p:nvPr>
        </p:nvSpPr>
        <p:spPr>
          <a:xfrm>
            <a:off x="7760894" y="2901437"/>
            <a:ext cx="2876004" cy="335989"/>
          </a:xfrm>
        </p:spPr>
        <p:txBody>
          <a:bodyPr/>
          <a:lstStyle/>
          <a:p>
            <a:r>
              <a:rPr lang="en-US" dirty="0"/>
              <a:t>Online Learning Consortium</a:t>
            </a:r>
          </a:p>
        </p:txBody>
      </p:sp>
      <p:sp>
        <p:nvSpPr>
          <p:cNvPr id="14" name="Text Placeholder 13">
            <a:extLst>
              <a:ext uri="{FF2B5EF4-FFF2-40B4-BE49-F238E27FC236}">
                <a16:creationId xmlns:a16="http://schemas.microsoft.com/office/drawing/2014/main" id="{006DBCD9-EF16-4063-B4C8-A54E21F45645}"/>
              </a:ext>
            </a:extLst>
          </p:cNvPr>
          <p:cNvSpPr>
            <a:spLocks noGrp="1"/>
          </p:cNvSpPr>
          <p:nvPr>
            <p:ph type="body" sz="quarter" idx="19"/>
          </p:nvPr>
        </p:nvSpPr>
        <p:spPr>
          <a:xfrm>
            <a:off x="7880628" y="3429000"/>
            <a:ext cx="2636535" cy="591316"/>
          </a:xfrm>
        </p:spPr>
        <p:txBody>
          <a:bodyPr/>
          <a:lstStyle/>
          <a:p>
            <a:r>
              <a:rPr lang="en-US" dirty="0"/>
              <a:t>OLC OSCQR Course Design Review Scorecard</a:t>
            </a:r>
          </a:p>
        </p:txBody>
      </p:sp>
      <p:sp>
        <p:nvSpPr>
          <p:cNvPr id="15" name="Text Placeholder 14">
            <a:extLst>
              <a:ext uri="{FF2B5EF4-FFF2-40B4-BE49-F238E27FC236}">
                <a16:creationId xmlns:a16="http://schemas.microsoft.com/office/drawing/2014/main" id="{454C0A0E-43DC-4BF2-B8CC-0B3340660267}"/>
              </a:ext>
            </a:extLst>
          </p:cNvPr>
          <p:cNvSpPr>
            <a:spLocks noGrp="1"/>
          </p:cNvSpPr>
          <p:nvPr>
            <p:ph type="body" sz="quarter" idx="20"/>
          </p:nvPr>
        </p:nvSpPr>
        <p:spPr/>
        <p:txBody>
          <a:bodyPr/>
          <a:lstStyle/>
          <a:p>
            <a:r>
              <a:rPr lang="en-US" dirty="0"/>
              <a:t>Blackboard</a:t>
            </a:r>
          </a:p>
        </p:txBody>
      </p:sp>
      <p:sp>
        <p:nvSpPr>
          <p:cNvPr id="16" name="Text Placeholder 15">
            <a:extLst>
              <a:ext uri="{FF2B5EF4-FFF2-40B4-BE49-F238E27FC236}">
                <a16:creationId xmlns:a16="http://schemas.microsoft.com/office/drawing/2014/main" id="{FA33EF8A-C9CD-4271-AF76-5573E429DDF6}"/>
              </a:ext>
            </a:extLst>
          </p:cNvPr>
          <p:cNvSpPr>
            <a:spLocks noGrp="1"/>
          </p:cNvSpPr>
          <p:nvPr>
            <p:ph type="body" sz="quarter" idx="21"/>
          </p:nvPr>
        </p:nvSpPr>
        <p:spPr>
          <a:xfrm>
            <a:off x="7760894" y="5199692"/>
            <a:ext cx="2636535" cy="591316"/>
          </a:xfrm>
        </p:spPr>
        <p:txBody>
          <a:bodyPr/>
          <a:lstStyle/>
          <a:p>
            <a:r>
              <a:rPr lang="en-US" dirty="0"/>
              <a:t>Blackboard Exemplary Course Program Rubric</a:t>
            </a:r>
          </a:p>
        </p:txBody>
      </p:sp>
      <p:pic>
        <p:nvPicPr>
          <p:cNvPr id="3" name="Picture Placeholder 2">
            <a:extLst>
              <a:ext uri="{FF2B5EF4-FFF2-40B4-BE49-F238E27FC236}">
                <a16:creationId xmlns:a16="http://schemas.microsoft.com/office/drawing/2014/main" id="{D870E73B-FB2C-08F2-875F-2D6CDBD64081}"/>
              </a:ext>
            </a:extLst>
          </p:cNvPr>
          <p:cNvPicPr>
            <a:picLocks noGrp="1" noChangeAspect="1"/>
          </p:cNvPicPr>
          <p:nvPr>
            <p:ph type="pic" sz="quarter" idx="23"/>
          </p:nvPr>
        </p:nvPicPr>
        <p:blipFill>
          <a:blip r:embed="rId2">
            <a:extLst>
              <a:ext uri="{28A0092B-C50C-407E-A947-70E740481C1C}">
                <a14:useLocalDpi xmlns:a14="http://schemas.microsoft.com/office/drawing/2010/main" val="0"/>
              </a:ext>
            </a:extLst>
          </a:blip>
          <a:srcRect t="4348" b="4348"/>
          <a:stretch/>
        </p:blipFill>
        <p:spPr>
          <a:xfrm>
            <a:off x="8789361" y="313263"/>
            <a:ext cx="579600" cy="529200"/>
          </a:xfrm>
        </p:spPr>
      </p:pic>
      <p:pic>
        <p:nvPicPr>
          <p:cNvPr id="5" name="Picture Placeholder 4" descr="Icon&#10;&#10;Description automatically generated">
            <a:extLst>
              <a:ext uri="{FF2B5EF4-FFF2-40B4-BE49-F238E27FC236}">
                <a16:creationId xmlns:a16="http://schemas.microsoft.com/office/drawing/2014/main" id="{434A9CB5-5696-5C4D-457C-C2FFCC462227}"/>
              </a:ext>
            </a:extLst>
          </p:cNvPr>
          <p:cNvPicPr>
            <a:picLocks noGrp="1" noChangeAspect="1"/>
          </p:cNvPicPr>
          <p:nvPr>
            <p:ph type="pic" sz="quarter" idx="24"/>
          </p:nvPr>
        </p:nvPicPr>
        <p:blipFill>
          <a:blip r:embed="rId3">
            <a:extLst>
              <a:ext uri="{28A0092B-C50C-407E-A947-70E740481C1C}">
                <a14:useLocalDpi xmlns:a14="http://schemas.microsoft.com/office/drawing/2010/main" val="0"/>
              </a:ext>
            </a:extLst>
          </a:blip>
          <a:srcRect t="4247" b="4247"/>
          <a:stretch>
            <a:fillRect/>
          </a:stretch>
        </p:blipFill>
        <p:spPr/>
      </p:pic>
      <p:pic>
        <p:nvPicPr>
          <p:cNvPr id="7" name="Picture Placeholder 6" descr="A picture containing text&#10;&#10;Description automatically generated">
            <a:extLst>
              <a:ext uri="{FF2B5EF4-FFF2-40B4-BE49-F238E27FC236}">
                <a16:creationId xmlns:a16="http://schemas.microsoft.com/office/drawing/2014/main" id="{DB9456B7-4D60-6337-3D44-E94126AEAE58}"/>
              </a:ext>
            </a:extLst>
          </p:cNvPr>
          <p:cNvPicPr>
            <a:picLocks noGrp="1" noChangeAspect="1"/>
          </p:cNvPicPr>
          <p:nvPr>
            <p:ph type="pic" sz="quarter" idx="25"/>
          </p:nvPr>
        </p:nvPicPr>
        <p:blipFill>
          <a:blip r:embed="rId4">
            <a:extLst>
              <a:ext uri="{28A0092B-C50C-407E-A947-70E740481C1C}">
                <a14:useLocalDpi xmlns:a14="http://schemas.microsoft.com/office/drawing/2010/main" val="0"/>
              </a:ext>
            </a:extLst>
          </a:blip>
          <a:srcRect t="4384" b="4384"/>
          <a:stretch>
            <a:fillRect/>
          </a:stretch>
        </p:blipFill>
        <p:spPr/>
      </p:pic>
    </p:spTree>
    <p:extLst>
      <p:ext uri="{BB962C8B-B14F-4D97-AF65-F5344CB8AC3E}">
        <p14:creationId xmlns:p14="http://schemas.microsoft.com/office/powerpoint/2010/main" val="360173855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5B0BB2D-C2E4-9C73-CD0B-8A2944F2C008}"/>
              </a:ext>
            </a:extLst>
          </p:cNvPr>
          <p:cNvSpPr>
            <a:spLocks noGrp="1"/>
          </p:cNvSpPr>
          <p:nvPr>
            <p:ph type="body" sz="quarter" idx="19"/>
          </p:nvPr>
        </p:nvSpPr>
        <p:spPr>
          <a:xfrm>
            <a:off x="754630" y="1605235"/>
            <a:ext cx="4831383" cy="5035802"/>
          </a:xfrm>
        </p:spPr>
        <p:txBody>
          <a:bodyPr/>
          <a:lstStyle/>
          <a:p>
            <a:r>
              <a:rPr lang="en-US" sz="2600" dirty="0">
                <a:latin typeface="Centra No1 Medium" pitchFamily="50" charset="0"/>
                <a:ea typeface="Centra No1 Medium" pitchFamily="50" charset="0"/>
              </a:rPr>
              <a:t>Poll Time!</a:t>
            </a:r>
            <a:br>
              <a:rPr lang="en-US" dirty="0"/>
            </a:br>
            <a:br>
              <a:rPr lang="en-US" dirty="0"/>
            </a:br>
            <a:r>
              <a:rPr lang="en-US" dirty="0"/>
              <a:t>Are you currently using a rubric standard in your course design process?</a:t>
            </a:r>
            <a:br>
              <a:rPr lang="en-US" dirty="0"/>
            </a:br>
            <a:br>
              <a:rPr lang="en-US" dirty="0"/>
            </a:br>
            <a:r>
              <a:rPr lang="en-US" dirty="0"/>
              <a:t>A. QM        </a:t>
            </a:r>
          </a:p>
          <a:p>
            <a:r>
              <a:rPr lang="en-US" dirty="0"/>
              <a:t>B. OLC        </a:t>
            </a:r>
          </a:p>
          <a:p>
            <a:r>
              <a:rPr lang="en-US" dirty="0"/>
              <a:t>C. Blackboard        </a:t>
            </a:r>
          </a:p>
          <a:p>
            <a:r>
              <a:rPr lang="en-US" dirty="0"/>
              <a:t>D. None of these</a:t>
            </a:r>
          </a:p>
          <a:p>
            <a:br>
              <a:rPr lang="en-US" dirty="0"/>
            </a:br>
            <a:br>
              <a:rPr lang="en-US" dirty="0"/>
            </a:br>
            <a:endParaRPr lang="en-US" dirty="0"/>
          </a:p>
          <a:p>
            <a:endParaRPr lang="en-US" dirty="0"/>
          </a:p>
        </p:txBody>
      </p:sp>
    </p:spTree>
    <p:extLst>
      <p:ext uri="{BB962C8B-B14F-4D97-AF65-F5344CB8AC3E}">
        <p14:creationId xmlns:p14="http://schemas.microsoft.com/office/powerpoint/2010/main" val="379269052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BA4ADC04-C71A-42BD-83F9-DB4648952C13}"/>
              </a:ext>
            </a:extLst>
          </p:cNvPr>
          <p:cNvSpPr>
            <a:spLocks noGrp="1"/>
          </p:cNvSpPr>
          <p:nvPr>
            <p:ph type="body" sz="quarter" idx="21"/>
          </p:nvPr>
        </p:nvSpPr>
        <p:spPr/>
        <p:txBody>
          <a:bodyPr/>
          <a:lstStyle/>
          <a:p>
            <a:r>
              <a:rPr lang="en-US" dirty="0">
                <a:latin typeface="Centra No1" pitchFamily="50" charset="0"/>
                <a:ea typeface="Centra No1" pitchFamily="50" charset="0"/>
              </a:rPr>
              <a:t>Are independent of the learning platform and technologies </a:t>
            </a:r>
          </a:p>
          <a:p>
            <a:r>
              <a:rPr lang="en-US" dirty="0">
                <a:latin typeface="Centra No1" pitchFamily="50" charset="0"/>
                <a:ea typeface="Centra No1" pitchFamily="50" charset="0"/>
              </a:rPr>
              <a:t>Support continuous improvement initiatives, strategic planning, and help identify strengths and weaknesses in your online courses</a:t>
            </a:r>
          </a:p>
          <a:p>
            <a:r>
              <a:rPr lang="en-US" dirty="0">
                <a:latin typeface="Centra No1" pitchFamily="50" charset="0"/>
                <a:ea typeface="Centra No1" pitchFamily="50" charset="0"/>
              </a:rPr>
              <a:t>Provide suggestions for organization, management, and implementation of online courses</a:t>
            </a:r>
          </a:p>
          <a:p>
            <a:r>
              <a:rPr lang="en-US" dirty="0">
                <a:latin typeface="Centra No1" pitchFamily="50" charset="0"/>
                <a:ea typeface="Centra No1" pitchFamily="50" charset="0"/>
              </a:rPr>
              <a:t>Provide expectations for the good design and teaching of online courses</a:t>
            </a:r>
          </a:p>
          <a:p>
            <a:endParaRPr lang="en-US" dirty="0">
              <a:latin typeface="Centra No1" pitchFamily="50" charset="0"/>
              <a:ea typeface="Centra No1" pitchFamily="50" charset="0"/>
            </a:endParaRPr>
          </a:p>
          <a:p>
            <a:endParaRPr lang="en-US" dirty="0">
              <a:latin typeface="Centra No1" pitchFamily="50" charset="0"/>
              <a:ea typeface="Centra No1" pitchFamily="50" charset="0"/>
            </a:endParaRPr>
          </a:p>
        </p:txBody>
      </p:sp>
      <p:sp>
        <p:nvSpPr>
          <p:cNvPr id="12" name="Title 11">
            <a:extLst>
              <a:ext uri="{FF2B5EF4-FFF2-40B4-BE49-F238E27FC236}">
                <a16:creationId xmlns:a16="http://schemas.microsoft.com/office/drawing/2014/main" id="{FD62242C-2E12-437A-9335-5C5186F5D74E}"/>
              </a:ext>
            </a:extLst>
          </p:cNvPr>
          <p:cNvSpPr>
            <a:spLocks noGrp="1"/>
          </p:cNvSpPr>
          <p:nvPr>
            <p:ph type="title"/>
          </p:nvPr>
        </p:nvSpPr>
        <p:spPr/>
        <p:txBody>
          <a:bodyPr/>
          <a:lstStyle/>
          <a:p>
            <a:r>
              <a:rPr lang="en-US" dirty="0"/>
              <a:t>The criteria/standards/guidelines</a:t>
            </a:r>
          </a:p>
        </p:txBody>
      </p:sp>
    </p:spTree>
    <p:extLst>
      <p:ext uri="{BB962C8B-B14F-4D97-AF65-F5344CB8AC3E}">
        <p14:creationId xmlns:p14="http://schemas.microsoft.com/office/powerpoint/2010/main" val="216839347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7444E42F-169C-4DD7-910A-FBC5F0E01EEA}"/>
              </a:ext>
            </a:extLst>
          </p:cNvPr>
          <p:cNvSpPr>
            <a:spLocks noGrp="1"/>
          </p:cNvSpPr>
          <p:nvPr>
            <p:ph type="body" sz="quarter" idx="18"/>
          </p:nvPr>
        </p:nvSpPr>
        <p:spPr>
          <a:xfrm>
            <a:off x="607223" y="2600545"/>
            <a:ext cx="2410235" cy="823302"/>
          </a:xfrm>
        </p:spPr>
        <p:txBody>
          <a:bodyPr/>
          <a:lstStyle/>
          <a:p>
            <a:r>
              <a:rPr lang="en-US" dirty="0"/>
              <a:t>Course Overview and Introduction </a:t>
            </a:r>
            <a:br>
              <a:rPr lang="en-US" dirty="0"/>
            </a:br>
            <a:r>
              <a:rPr lang="en-US" dirty="0"/>
              <a:t>(9 standards)</a:t>
            </a:r>
          </a:p>
        </p:txBody>
      </p:sp>
      <p:sp>
        <p:nvSpPr>
          <p:cNvPr id="21" name="Text Placeholder 20">
            <a:extLst>
              <a:ext uri="{FF2B5EF4-FFF2-40B4-BE49-F238E27FC236}">
                <a16:creationId xmlns:a16="http://schemas.microsoft.com/office/drawing/2014/main" id="{F7F6985A-DC45-4AAA-97ED-53179FB4976E}"/>
              </a:ext>
            </a:extLst>
          </p:cNvPr>
          <p:cNvSpPr>
            <a:spLocks noGrp="1"/>
          </p:cNvSpPr>
          <p:nvPr>
            <p:ph type="body" sz="quarter" idx="19"/>
          </p:nvPr>
        </p:nvSpPr>
        <p:spPr>
          <a:xfrm>
            <a:off x="3701262" y="2600545"/>
            <a:ext cx="1945911" cy="1047007"/>
          </a:xfrm>
        </p:spPr>
        <p:txBody>
          <a:bodyPr/>
          <a:lstStyle/>
          <a:p>
            <a:r>
              <a:rPr lang="en-US" dirty="0"/>
              <a:t>Learning Objectives (Competencies) (5 standards)</a:t>
            </a:r>
          </a:p>
        </p:txBody>
      </p:sp>
      <p:sp>
        <p:nvSpPr>
          <p:cNvPr id="22" name="Text Placeholder 21">
            <a:extLst>
              <a:ext uri="{FF2B5EF4-FFF2-40B4-BE49-F238E27FC236}">
                <a16:creationId xmlns:a16="http://schemas.microsoft.com/office/drawing/2014/main" id="{B73E2BC0-4521-4005-8378-F661ED9FEB49}"/>
              </a:ext>
            </a:extLst>
          </p:cNvPr>
          <p:cNvSpPr>
            <a:spLocks noGrp="1"/>
          </p:cNvSpPr>
          <p:nvPr>
            <p:ph type="body" sz="quarter" idx="20"/>
          </p:nvPr>
        </p:nvSpPr>
        <p:spPr>
          <a:xfrm>
            <a:off x="6330976" y="2600545"/>
            <a:ext cx="2394042" cy="823302"/>
          </a:xfrm>
        </p:spPr>
        <p:txBody>
          <a:bodyPr/>
          <a:lstStyle/>
          <a:p>
            <a:r>
              <a:rPr lang="en-US" dirty="0"/>
              <a:t>Assessment and Measurement </a:t>
            </a:r>
            <a:br>
              <a:rPr lang="en-US" dirty="0"/>
            </a:br>
            <a:r>
              <a:rPr lang="en-US" dirty="0"/>
              <a:t>(5 standards)</a:t>
            </a:r>
          </a:p>
        </p:txBody>
      </p:sp>
      <p:sp>
        <p:nvSpPr>
          <p:cNvPr id="23" name="Text Placeholder 22">
            <a:extLst>
              <a:ext uri="{FF2B5EF4-FFF2-40B4-BE49-F238E27FC236}">
                <a16:creationId xmlns:a16="http://schemas.microsoft.com/office/drawing/2014/main" id="{52D563A9-3326-4B4F-AAD7-8F6D6EFBC524}"/>
              </a:ext>
            </a:extLst>
          </p:cNvPr>
          <p:cNvSpPr>
            <a:spLocks noGrp="1"/>
          </p:cNvSpPr>
          <p:nvPr>
            <p:ph type="body" sz="quarter" idx="21"/>
          </p:nvPr>
        </p:nvSpPr>
        <p:spPr>
          <a:xfrm>
            <a:off x="9147393" y="2600545"/>
            <a:ext cx="2394042" cy="826316"/>
          </a:xfrm>
        </p:spPr>
        <p:txBody>
          <a:bodyPr/>
          <a:lstStyle/>
          <a:p>
            <a:r>
              <a:rPr lang="en-US" dirty="0"/>
              <a:t>Instructional Materials </a:t>
            </a:r>
            <a:br>
              <a:rPr lang="en-US" dirty="0"/>
            </a:br>
            <a:r>
              <a:rPr lang="en-US" dirty="0"/>
              <a:t>(5 standards)</a:t>
            </a:r>
          </a:p>
        </p:txBody>
      </p:sp>
      <p:sp>
        <p:nvSpPr>
          <p:cNvPr id="24" name="Text Placeholder 23">
            <a:extLst>
              <a:ext uri="{FF2B5EF4-FFF2-40B4-BE49-F238E27FC236}">
                <a16:creationId xmlns:a16="http://schemas.microsoft.com/office/drawing/2014/main" id="{935C9AA1-D1E4-432D-B144-E853357FFBE4}"/>
              </a:ext>
            </a:extLst>
          </p:cNvPr>
          <p:cNvSpPr>
            <a:spLocks noGrp="1"/>
          </p:cNvSpPr>
          <p:nvPr>
            <p:ph type="body" sz="quarter" idx="22"/>
          </p:nvPr>
        </p:nvSpPr>
        <p:spPr>
          <a:xfrm>
            <a:off x="607224" y="4729272"/>
            <a:ext cx="2263866" cy="1066959"/>
          </a:xfrm>
        </p:spPr>
        <p:txBody>
          <a:bodyPr/>
          <a:lstStyle/>
          <a:p>
            <a:r>
              <a:rPr lang="en-US" dirty="0"/>
              <a:t>Learning Activities and Learner Interaction </a:t>
            </a:r>
            <a:br>
              <a:rPr lang="en-US" dirty="0"/>
            </a:br>
            <a:r>
              <a:rPr lang="en-US" dirty="0"/>
              <a:t>(4 standards)</a:t>
            </a:r>
          </a:p>
        </p:txBody>
      </p:sp>
      <p:sp>
        <p:nvSpPr>
          <p:cNvPr id="25" name="Text Placeholder 24">
            <a:extLst>
              <a:ext uri="{FF2B5EF4-FFF2-40B4-BE49-F238E27FC236}">
                <a16:creationId xmlns:a16="http://schemas.microsoft.com/office/drawing/2014/main" id="{96F3B730-FC7E-4465-B0C2-CF92EB205B39}"/>
              </a:ext>
            </a:extLst>
          </p:cNvPr>
          <p:cNvSpPr>
            <a:spLocks noGrp="1"/>
          </p:cNvSpPr>
          <p:nvPr>
            <p:ph type="body" sz="quarter" idx="23"/>
          </p:nvPr>
        </p:nvSpPr>
        <p:spPr>
          <a:xfrm>
            <a:off x="3701263" y="4729272"/>
            <a:ext cx="1787616" cy="823302"/>
          </a:xfrm>
        </p:spPr>
        <p:txBody>
          <a:bodyPr/>
          <a:lstStyle/>
          <a:p>
            <a:r>
              <a:rPr lang="en-US" dirty="0"/>
              <a:t>Course Technology </a:t>
            </a:r>
            <a:br>
              <a:rPr lang="en-US" dirty="0"/>
            </a:br>
            <a:r>
              <a:rPr lang="en-US" dirty="0"/>
              <a:t>(4 standards)</a:t>
            </a:r>
          </a:p>
        </p:txBody>
      </p:sp>
      <p:sp>
        <p:nvSpPr>
          <p:cNvPr id="26" name="Text Placeholder 25">
            <a:extLst>
              <a:ext uri="{FF2B5EF4-FFF2-40B4-BE49-F238E27FC236}">
                <a16:creationId xmlns:a16="http://schemas.microsoft.com/office/drawing/2014/main" id="{61B7F589-A7D6-426A-8BC9-5DBA3AEFB91A}"/>
              </a:ext>
            </a:extLst>
          </p:cNvPr>
          <p:cNvSpPr>
            <a:spLocks noGrp="1"/>
          </p:cNvSpPr>
          <p:nvPr>
            <p:ph type="body" sz="quarter" idx="24"/>
          </p:nvPr>
        </p:nvSpPr>
        <p:spPr>
          <a:xfrm>
            <a:off x="6330976" y="4729272"/>
            <a:ext cx="2394042" cy="579646"/>
          </a:xfrm>
        </p:spPr>
        <p:txBody>
          <a:bodyPr/>
          <a:lstStyle/>
          <a:p>
            <a:r>
              <a:rPr lang="en-US" dirty="0"/>
              <a:t>Learner Support </a:t>
            </a:r>
            <a:br>
              <a:rPr lang="en-US" dirty="0"/>
            </a:br>
            <a:r>
              <a:rPr lang="en-US" dirty="0"/>
              <a:t>(4 standards)</a:t>
            </a:r>
          </a:p>
        </p:txBody>
      </p:sp>
      <p:sp>
        <p:nvSpPr>
          <p:cNvPr id="27" name="Text Placeholder 26">
            <a:extLst>
              <a:ext uri="{FF2B5EF4-FFF2-40B4-BE49-F238E27FC236}">
                <a16:creationId xmlns:a16="http://schemas.microsoft.com/office/drawing/2014/main" id="{8E095897-CD5E-4471-A13D-33749ED1C549}"/>
              </a:ext>
            </a:extLst>
          </p:cNvPr>
          <p:cNvSpPr>
            <a:spLocks noGrp="1"/>
          </p:cNvSpPr>
          <p:nvPr>
            <p:ph type="body" sz="quarter" idx="25"/>
          </p:nvPr>
        </p:nvSpPr>
        <p:spPr>
          <a:xfrm>
            <a:off x="9147393" y="4729272"/>
            <a:ext cx="2394042" cy="826316"/>
          </a:xfrm>
        </p:spPr>
        <p:txBody>
          <a:bodyPr/>
          <a:lstStyle/>
          <a:p>
            <a:r>
              <a:rPr lang="en-US" dirty="0"/>
              <a:t>Accessibility and Usability</a:t>
            </a:r>
            <a:br>
              <a:rPr lang="en-US" dirty="0"/>
            </a:br>
            <a:r>
              <a:rPr lang="en-US" dirty="0"/>
              <a:t> (6 standards)</a:t>
            </a:r>
          </a:p>
        </p:txBody>
      </p:sp>
      <p:sp>
        <p:nvSpPr>
          <p:cNvPr id="6" name="Title 5">
            <a:extLst>
              <a:ext uri="{FF2B5EF4-FFF2-40B4-BE49-F238E27FC236}">
                <a16:creationId xmlns:a16="http://schemas.microsoft.com/office/drawing/2014/main" id="{9007D14C-FBDD-4E6C-9E84-DECE969CCE5E}"/>
              </a:ext>
            </a:extLst>
          </p:cNvPr>
          <p:cNvSpPr>
            <a:spLocks noGrp="1"/>
          </p:cNvSpPr>
          <p:nvPr>
            <p:ph type="title"/>
          </p:nvPr>
        </p:nvSpPr>
        <p:spPr/>
        <p:txBody>
          <a:bodyPr/>
          <a:lstStyle/>
          <a:p>
            <a:r>
              <a:rPr lang="en-US"/>
              <a:t>QM  Course Design Rubric Standards 6th Ed (Higher Ed)</a:t>
            </a:r>
            <a:endParaRPr lang="en-US" dirty="0"/>
          </a:p>
        </p:txBody>
      </p:sp>
      <p:sp>
        <p:nvSpPr>
          <p:cNvPr id="12" name="Circle">
            <a:extLst>
              <a:ext uri="{FF2B5EF4-FFF2-40B4-BE49-F238E27FC236}">
                <a16:creationId xmlns:a16="http://schemas.microsoft.com/office/drawing/2014/main" id="{198C9F06-D598-4487-A16E-06700715F68A}"/>
              </a:ext>
            </a:extLst>
          </p:cNvPr>
          <p:cNvSpPr/>
          <p:nvPr/>
        </p:nvSpPr>
        <p:spPr>
          <a:xfrm>
            <a:off x="1484462" y="1982900"/>
            <a:ext cx="509390" cy="509390"/>
          </a:xfrm>
          <a:prstGeom prst="ellipse">
            <a:avLst/>
          </a:prstGeom>
          <a:solidFill>
            <a:schemeClr val="bg2"/>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1</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13" name="Circle">
            <a:extLst>
              <a:ext uri="{FF2B5EF4-FFF2-40B4-BE49-F238E27FC236}">
                <a16:creationId xmlns:a16="http://schemas.microsoft.com/office/drawing/2014/main" id="{1757BFAA-F118-4BBA-B7CC-9CC495B78933}"/>
              </a:ext>
            </a:extLst>
          </p:cNvPr>
          <p:cNvSpPr/>
          <p:nvPr/>
        </p:nvSpPr>
        <p:spPr>
          <a:xfrm>
            <a:off x="4340376" y="1982900"/>
            <a:ext cx="509390" cy="509390"/>
          </a:xfrm>
          <a:prstGeom prst="ellipse">
            <a:avLst/>
          </a:prstGeom>
          <a:solidFill>
            <a:schemeClr val="bg2"/>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2</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14" name="Circle">
            <a:extLst>
              <a:ext uri="{FF2B5EF4-FFF2-40B4-BE49-F238E27FC236}">
                <a16:creationId xmlns:a16="http://schemas.microsoft.com/office/drawing/2014/main" id="{10662147-A63F-4D4D-B0E6-E58F39050022}"/>
              </a:ext>
            </a:extLst>
          </p:cNvPr>
          <p:cNvSpPr/>
          <p:nvPr/>
        </p:nvSpPr>
        <p:spPr>
          <a:xfrm>
            <a:off x="7273302" y="1982900"/>
            <a:ext cx="509390" cy="509390"/>
          </a:xfrm>
          <a:prstGeom prst="ellipse">
            <a:avLst/>
          </a:prstGeom>
          <a:solidFill>
            <a:schemeClr val="bg2"/>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3</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15" name="Circle">
            <a:extLst>
              <a:ext uri="{FF2B5EF4-FFF2-40B4-BE49-F238E27FC236}">
                <a16:creationId xmlns:a16="http://schemas.microsoft.com/office/drawing/2014/main" id="{B12795A4-720A-416D-AB23-3EFE81AB4D36}"/>
              </a:ext>
            </a:extLst>
          </p:cNvPr>
          <p:cNvSpPr/>
          <p:nvPr/>
        </p:nvSpPr>
        <p:spPr>
          <a:xfrm>
            <a:off x="10089719" y="1982900"/>
            <a:ext cx="509390" cy="509390"/>
          </a:xfrm>
          <a:prstGeom prst="ellipse">
            <a:avLst/>
          </a:prstGeom>
          <a:solidFill>
            <a:schemeClr val="bg2"/>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4</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16" name="Circle">
            <a:extLst>
              <a:ext uri="{FF2B5EF4-FFF2-40B4-BE49-F238E27FC236}">
                <a16:creationId xmlns:a16="http://schemas.microsoft.com/office/drawing/2014/main" id="{1BB3F085-E0CB-4256-B433-7FE7076621AA}"/>
              </a:ext>
            </a:extLst>
          </p:cNvPr>
          <p:cNvSpPr/>
          <p:nvPr/>
        </p:nvSpPr>
        <p:spPr>
          <a:xfrm>
            <a:off x="1484462" y="4065139"/>
            <a:ext cx="509390" cy="509390"/>
          </a:xfrm>
          <a:prstGeom prst="ellipse">
            <a:avLst/>
          </a:prstGeom>
          <a:solidFill>
            <a:schemeClr val="bg2"/>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US"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5</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17" name="Circle">
            <a:extLst>
              <a:ext uri="{FF2B5EF4-FFF2-40B4-BE49-F238E27FC236}">
                <a16:creationId xmlns:a16="http://schemas.microsoft.com/office/drawing/2014/main" id="{34426929-5F6D-44A0-8EDD-D02DFF71A5CD}"/>
              </a:ext>
            </a:extLst>
          </p:cNvPr>
          <p:cNvSpPr/>
          <p:nvPr/>
        </p:nvSpPr>
        <p:spPr>
          <a:xfrm>
            <a:off x="4340376" y="4065139"/>
            <a:ext cx="509390" cy="509390"/>
          </a:xfrm>
          <a:prstGeom prst="ellipse">
            <a:avLst/>
          </a:prstGeom>
          <a:solidFill>
            <a:schemeClr val="bg2"/>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6</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18" name="Circle">
            <a:extLst>
              <a:ext uri="{FF2B5EF4-FFF2-40B4-BE49-F238E27FC236}">
                <a16:creationId xmlns:a16="http://schemas.microsoft.com/office/drawing/2014/main" id="{EB8D2FB6-83F1-4745-AE4B-324DFA0CEC68}"/>
              </a:ext>
            </a:extLst>
          </p:cNvPr>
          <p:cNvSpPr/>
          <p:nvPr/>
        </p:nvSpPr>
        <p:spPr>
          <a:xfrm>
            <a:off x="7273302" y="4065139"/>
            <a:ext cx="509390" cy="509390"/>
          </a:xfrm>
          <a:prstGeom prst="ellipse">
            <a:avLst/>
          </a:prstGeom>
          <a:solidFill>
            <a:schemeClr val="bg2"/>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GB"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7</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
        <p:nvSpPr>
          <p:cNvPr id="19" name="Circle">
            <a:extLst>
              <a:ext uri="{FF2B5EF4-FFF2-40B4-BE49-F238E27FC236}">
                <a16:creationId xmlns:a16="http://schemas.microsoft.com/office/drawing/2014/main" id="{1A80E215-E68B-4991-B0A5-4E58403C5C11}"/>
              </a:ext>
            </a:extLst>
          </p:cNvPr>
          <p:cNvSpPr/>
          <p:nvPr/>
        </p:nvSpPr>
        <p:spPr>
          <a:xfrm>
            <a:off x="10089719" y="4065139"/>
            <a:ext cx="509390" cy="509390"/>
          </a:xfrm>
          <a:prstGeom prst="ellipse">
            <a:avLst/>
          </a:prstGeom>
          <a:solidFill>
            <a:schemeClr val="bg2"/>
          </a:solidFill>
          <a:ln w="12700">
            <a:miter lim="400000"/>
          </a:ln>
        </p:spPr>
        <p:txBody>
          <a:bodyPr lIns="0" tIns="0" rIns="0" bIns="0" anchor="ctr"/>
          <a:lstStyle/>
          <a:p>
            <a:pPr marL="0" marR="0" lvl="0" indent="0" algn="ctr" defTabSz="412750" rtl="0" eaLnBrk="1" fontAlgn="auto" latinLnBrk="0" hangingPunct="0">
              <a:lnSpc>
                <a:spcPct val="100000"/>
              </a:lnSpc>
              <a:spcBef>
                <a:spcPts val="0"/>
              </a:spcBef>
              <a:spcAft>
                <a:spcPts val="0"/>
              </a:spcAft>
              <a:buClrTx/>
              <a:buSzTx/>
              <a:buFontTx/>
              <a:buNone/>
              <a:tabLst/>
              <a:defRPr sz="3200">
                <a:latin typeface="Helvetica Neue Medium"/>
                <a:ea typeface="Helvetica Neue Medium"/>
                <a:cs typeface="Helvetica Neue Medium"/>
                <a:sym typeface="Helvetica Neue Medium"/>
              </a:defRPr>
            </a:pPr>
            <a:r>
              <a:rPr kumimoji="0" lang="en-US"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rPr>
              <a:t>8</a:t>
            </a:r>
            <a:endParaRPr kumimoji="0" sz="2000" b="0" i="0" u="none" strike="noStrike" kern="0" cap="none" spc="0" normalizeH="0" baseline="0" noProof="0" dirty="0">
              <a:ln>
                <a:noFill/>
              </a:ln>
              <a:solidFill>
                <a:srgbClr val="FFFFFF"/>
              </a:solidFill>
              <a:effectLst/>
              <a:uLnTx/>
              <a:uFillTx/>
              <a:latin typeface="+mn-lt"/>
              <a:ea typeface="Centra No1 Medium" pitchFamily="50" charset="0"/>
              <a:sym typeface="Helvetica Neue Medium"/>
            </a:endParaRPr>
          </a:p>
        </p:txBody>
      </p:sp>
    </p:spTree>
    <p:extLst>
      <p:ext uri="{BB962C8B-B14F-4D97-AF65-F5344CB8AC3E}">
        <p14:creationId xmlns:p14="http://schemas.microsoft.com/office/powerpoint/2010/main" val="3089933773"/>
      </p:ext>
    </p:extLst>
  </p:cSld>
  <p:clrMapOvr>
    <a:masterClrMapping/>
  </p:clrMapOvr>
  <p:transition spd="med"/>
</p:sld>
</file>

<file path=ppt/theme/theme1.xml><?xml version="1.0" encoding="utf-8"?>
<a:theme xmlns:a="http://schemas.openxmlformats.org/drawingml/2006/main" name="Kaltura theme">
  <a:themeElements>
    <a:clrScheme name="KALTURA">
      <a:dk1>
        <a:srgbClr val="282828"/>
      </a:dk1>
      <a:lt1>
        <a:srgbClr val="FFFFFF"/>
      </a:lt1>
      <a:dk2>
        <a:srgbClr val="006EFA"/>
      </a:dk2>
      <a:lt2>
        <a:srgbClr val="FFCD00"/>
      </a:lt2>
      <a:accent1>
        <a:srgbClr val="41BEFF"/>
      </a:accent1>
      <a:accent2>
        <a:srgbClr val="B4DC00"/>
      </a:accent2>
      <a:accent3>
        <a:srgbClr val="3CD2AF"/>
      </a:accent3>
      <a:accent4>
        <a:srgbClr val="00A078"/>
      </a:accent4>
      <a:accent5>
        <a:srgbClr val="FFAA00"/>
      </a:accent5>
      <a:accent6>
        <a:srgbClr val="FA374B"/>
      </a:accent6>
      <a:hlink>
        <a:srgbClr val="FFFFFF"/>
      </a:hlink>
      <a:folHlink>
        <a:srgbClr val="FFFFFF"/>
      </a:folHlink>
    </a:clrScheme>
    <a:fontScheme name="KALTURA">
      <a:majorFont>
        <a:latin typeface="Centra No1 Bold"/>
        <a:ea typeface="Centra No1 Bold"/>
        <a:cs typeface="Centra No1 Bold"/>
      </a:majorFont>
      <a:minorFont>
        <a:latin typeface="Centra No1"/>
        <a:ea typeface="Centra No1 Bold"/>
        <a:cs typeface="Centra No1"/>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1800" b="0" i="0" u="none" strike="noStrike" cap="none" spc="0" normalizeH="0" baseline="0" dirty="0" smtClean="0">
            <a:ln>
              <a:noFill/>
            </a:ln>
            <a:solidFill>
              <a:schemeClr val="bg1"/>
            </a:solidFill>
            <a:effectLst/>
            <a:uFillTx/>
            <a:latin typeface="Centra No1" pitchFamily="2" charset="0"/>
            <a:ea typeface="Centra No1" pitchFamily="2" charset="0"/>
            <a:sym typeface="Centra No1"/>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Kaltura theme" id="{A7603866-1B69-EA4C-9A97-C503A16D26B7}" vid="{1A0B3273-015C-AF46-96DB-2957980106C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0</TotalTime>
  <Words>907</Words>
  <Application>Microsoft Office PowerPoint</Application>
  <PresentationFormat>Widescreen</PresentationFormat>
  <Paragraphs>136</Paragraphs>
  <Slides>26</Slides>
  <Notes>2</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Kaltura theme</vt:lpstr>
      <vt:lpstr>PowerPoint Presentation</vt:lpstr>
      <vt:lpstr>Kaltura Academic Media and Pedagogy (KAMP)</vt:lpstr>
      <vt:lpstr>Improving Content Navigation and Access in Your Online Course With Kaltura’s Media Gallery</vt:lpstr>
      <vt:lpstr>Agenda</vt:lpstr>
      <vt:lpstr>Rubrics for Online Course Design</vt:lpstr>
      <vt:lpstr>PowerPoint Presentation</vt:lpstr>
      <vt:lpstr>PowerPoint Presentation</vt:lpstr>
      <vt:lpstr>The criteria/standards/guidelines</vt:lpstr>
      <vt:lpstr>QM  Course Design Rubric Standards 6th Ed (Higher Ed)</vt:lpstr>
      <vt:lpstr>OLC OSCQR Course Design Review Scorecard </vt:lpstr>
      <vt:lpstr>Blackboard Exemplary Course Program Rubric</vt:lpstr>
      <vt:lpstr>Content navigation and easy access</vt:lpstr>
      <vt:lpstr>Kaltura</vt:lpstr>
      <vt:lpstr>PowerPoint Presentation</vt:lpstr>
      <vt:lpstr>The Kaltura Media Gallery</vt:lpstr>
      <vt:lpstr>Playlists</vt:lpstr>
      <vt:lpstr>Student Engagement</vt:lpstr>
      <vt:lpstr>Analytics</vt:lpstr>
      <vt:lpstr>Accessibility</vt:lpstr>
      <vt:lpstr>Search</vt:lpstr>
      <vt:lpstr>Transcript</vt:lpstr>
      <vt:lpstr>Some advice to get you started</vt:lpstr>
      <vt:lpstr>PowerPoint Presentation</vt:lpstr>
      <vt:lpstr>PowerPoint Presentation</vt:lpstr>
      <vt:lpstr>Thank you!</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Improving content navigation and access in your online course with Kaltura’s Media Gallery</dc:title>
  <dc:creator/>
  <cp:lastModifiedBy/>
  <cp:revision>6</cp:revision>
  <dcterms:created xsi:type="dcterms:W3CDTF">2021-09-16T01:31:40Z</dcterms:created>
  <dcterms:modified xsi:type="dcterms:W3CDTF">2022-05-15T05:28:30Z</dcterms:modified>
</cp:coreProperties>
</file>