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319" r:id="rId4"/>
  </p:sldMasterIdLst>
  <p:notesMasterIdLst>
    <p:notesMasterId r:id="rId22"/>
  </p:notesMasterIdLst>
  <p:handoutMasterIdLst>
    <p:handoutMasterId r:id="rId23"/>
  </p:handoutMasterIdLst>
  <p:sldIdLst>
    <p:sldId id="658" r:id="rId5"/>
    <p:sldId id="659" r:id="rId6"/>
    <p:sldId id="492" r:id="rId7"/>
    <p:sldId id="511" r:id="rId8"/>
    <p:sldId id="505" r:id="rId9"/>
    <p:sldId id="538" r:id="rId10"/>
    <p:sldId id="572" r:id="rId11"/>
    <p:sldId id="642" r:id="rId12"/>
    <p:sldId id="640" r:id="rId13"/>
    <p:sldId id="570" r:id="rId14"/>
    <p:sldId id="641" r:id="rId15"/>
    <p:sldId id="551" r:id="rId16"/>
    <p:sldId id="497" r:id="rId17"/>
    <p:sldId id="535" r:id="rId18"/>
    <p:sldId id="531" r:id="rId19"/>
    <p:sldId id="594" r:id="rId20"/>
    <p:sldId id="63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CD2AF"/>
    <a:srgbClr val="006EFA"/>
    <a:srgbClr val="00A078"/>
    <a:srgbClr val="41BEFF"/>
    <a:srgbClr val="B4DC00"/>
    <a:srgbClr val="F5F5F5"/>
    <a:srgbClr val="28282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FDB17-C84A-417A-8805-29DF79370678}" v="1" dt="2022-04-11T20:30:34.121"/>
    <p1510:client id="{32F9C17F-6C83-CF07-C008-5EBFFF0C8E5C}" v="18" dt="2022-04-13T19:49:42.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96357" autoAdjust="0"/>
  </p:normalViewPr>
  <p:slideViewPr>
    <p:cSldViewPr snapToGrid="0" showGuides="1">
      <p:cViewPr varScale="1">
        <p:scale>
          <a:sx n="83" d="100"/>
          <a:sy n="83" d="100"/>
        </p:scale>
        <p:origin x="686" y="77"/>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E947F3-A497-43F4-BD13-739A6B3576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2D5CE7-43BF-4B2A-8733-07669915DB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C7F97-8471-4AA5-9627-856821659AA3}" type="datetimeFigureOut">
              <a:rPr lang="en-US" smtClean="0"/>
              <a:t>4/19/2022</a:t>
            </a:fld>
            <a:endParaRPr lang="en-US"/>
          </a:p>
        </p:txBody>
      </p:sp>
      <p:sp>
        <p:nvSpPr>
          <p:cNvPr id="4" name="Footer Placeholder 3">
            <a:extLst>
              <a:ext uri="{FF2B5EF4-FFF2-40B4-BE49-F238E27FC236}">
                <a16:creationId xmlns:a16="http://schemas.microsoft.com/office/drawing/2014/main" id="{BEDF4618-1D9F-4545-8D89-ED25F1B758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AA193E-1FA2-4BE8-9A02-7507598439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BC105B-3688-4C26-AF86-1639FD6DCDE9}" type="slidenum">
              <a:rPr lang="en-US" smtClean="0"/>
              <a:t>‹#›</a:t>
            </a:fld>
            <a:endParaRPr lang="en-US"/>
          </a:p>
        </p:txBody>
      </p:sp>
    </p:spTree>
    <p:extLst>
      <p:ext uri="{BB962C8B-B14F-4D97-AF65-F5344CB8AC3E}">
        <p14:creationId xmlns:p14="http://schemas.microsoft.com/office/powerpoint/2010/main" val="4156717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E828A-2B32-46BD-87F4-1276C73E15F4}" type="datetimeFigureOut">
              <a:rPr lang="en-US" smtClean="0"/>
              <a:t>4/19/2022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171A2-B0EB-4804-A215-E2B8CC8856C1}" type="slidenum">
              <a:rPr lang="en-US" smtClean="0"/>
              <a:t>‹#›</a:t>
            </a:fld>
            <a:endParaRPr lang="en-US"/>
          </a:p>
        </p:txBody>
      </p:sp>
    </p:spTree>
    <p:extLst>
      <p:ext uri="{BB962C8B-B14F-4D97-AF65-F5344CB8AC3E}">
        <p14:creationId xmlns:p14="http://schemas.microsoft.com/office/powerpoint/2010/main" val="379583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73171A2-B0EB-4804-A215-E2B8CC8856C1}" type="slidenum">
              <a:rPr kumimoji="0" lang="en-US" sz="12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r" defTabSz="825500" rtl="0" eaLnBrk="1" fontAlgn="auto" latinLnBrk="0" hangingPunct="0">
                <a:lnSpc>
                  <a:spcPct val="100000"/>
                </a:lnSpc>
                <a:spcBef>
                  <a:spcPts val="0"/>
                </a:spcBef>
                <a:spcAft>
                  <a:spcPts val="0"/>
                </a:spcAft>
                <a:buClrTx/>
                <a:buSzTx/>
                <a:buFontTx/>
                <a:buNone/>
                <a:tabLst/>
                <a:defRPr/>
              </a:pPr>
              <a:t>1</a:t>
            </a:fld>
            <a:endParaRPr kumimoji="0" lang="en-US" sz="1200" b="0" i="0" u="none" strike="noStrike" kern="0" cap="none" spc="0" normalizeH="0" baseline="0" noProof="0" dirty="0">
              <a:ln>
                <a:noFill/>
              </a:ln>
              <a:solidFill>
                <a:srgbClr val="FFFFFF"/>
              </a:solidFill>
              <a:effectLst/>
              <a:uLnTx/>
              <a:uFillTx/>
              <a:latin typeface="Centra No1"/>
              <a:ea typeface="Centra No1"/>
              <a:sym typeface="Centra No1"/>
            </a:endParaRPr>
          </a:p>
        </p:txBody>
      </p:sp>
    </p:spTree>
    <p:extLst>
      <p:ext uri="{BB962C8B-B14F-4D97-AF65-F5344CB8AC3E}">
        <p14:creationId xmlns:p14="http://schemas.microsoft.com/office/powerpoint/2010/main" val="136963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73171A2-B0EB-4804-A215-E2B8CC8856C1}" type="slidenum">
              <a:rPr kumimoji="0" lang="en-US" sz="12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r" defTabSz="825500" rtl="0" eaLnBrk="1" fontAlgn="auto" latinLnBrk="0" hangingPunct="0">
                <a:lnSpc>
                  <a:spcPct val="100000"/>
                </a:lnSpc>
                <a:spcBef>
                  <a:spcPts val="0"/>
                </a:spcBef>
                <a:spcAft>
                  <a:spcPts val="0"/>
                </a:spcAft>
                <a:buClrTx/>
                <a:buSzTx/>
                <a:buFontTx/>
                <a:buNone/>
                <a:tabLst/>
                <a:defRPr/>
              </a:pPr>
              <a:t>2</a:t>
            </a:fld>
            <a:endParaRPr kumimoji="0" lang="en-US" sz="1200" b="0" i="0" u="none" strike="noStrike" kern="0" cap="none" spc="0" normalizeH="0" baseline="0" noProof="0" dirty="0">
              <a:ln>
                <a:noFill/>
              </a:ln>
              <a:solidFill>
                <a:srgbClr val="FFFFFF"/>
              </a:solidFill>
              <a:effectLst/>
              <a:uLnTx/>
              <a:uFillTx/>
              <a:latin typeface="Centra No1"/>
              <a:ea typeface="Centra No1"/>
              <a:sym typeface="Centra No1"/>
            </a:endParaRPr>
          </a:p>
        </p:txBody>
      </p:sp>
    </p:spTree>
    <p:extLst>
      <p:ext uri="{BB962C8B-B14F-4D97-AF65-F5344CB8AC3E}">
        <p14:creationId xmlns:p14="http://schemas.microsoft.com/office/powerpoint/2010/main" val="1620338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video" Target="../media/media19.mov"/><Relationship Id="rId1" Type="http://schemas.microsoft.com/office/2007/relationships/media" Target="../media/media19.mov"/><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2.png"/></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3.png"/><Relationship Id="rId4" Type="http://schemas.openxmlformats.org/officeDocument/2006/relationships/image" Target="../media/image10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3.png"/><Relationship Id="rId4" Type="http://schemas.openxmlformats.org/officeDocument/2006/relationships/image" Target="../media/image10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png"/><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5.png"/><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3.png"/><Relationship Id="rId4"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3.png"/><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3.png"/><Relationship Id="rId4" Type="http://schemas.openxmlformats.org/officeDocument/2006/relationships/image" Target="../media/image37.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1.png"/><Relationship Id="rId4" Type="http://schemas.openxmlformats.org/officeDocument/2006/relationships/image" Target="../media/image5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3.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49.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png"/><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Master" Target="../slideMasters/slideMaster1.xml"/><Relationship Id="rId4" Type="http://schemas.openxmlformats.org/officeDocument/2006/relationships/image" Target="../media/image67.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7.png"/><Relationship Id="rId5" Type="http://schemas.openxmlformats.org/officeDocument/2006/relationships/image" Target="../media/image49.png"/><Relationship Id="rId4" Type="http://schemas.openxmlformats.org/officeDocument/2006/relationships/image" Target="../media/image76.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1.png"/><Relationship Id="rId7"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7.png"/><Relationship Id="rId4" Type="http://schemas.openxmlformats.org/officeDocument/2006/relationships/image" Target="../media/image86.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9.png"/><Relationship Id="rId5" Type="http://schemas.openxmlformats.org/officeDocument/2006/relationships/image" Target="../media/image52.png"/><Relationship Id="rId4" Type="http://schemas.openxmlformats.org/officeDocument/2006/relationships/image" Target="../media/image88.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3.png"/><Relationship Id="rId4" Type="http://schemas.openxmlformats.org/officeDocument/2006/relationships/image" Target="../media/image9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175293880"/>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8_Title slid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E9F8E-6C3A-4A78-9770-BEA5B5B3673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3"/>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2063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213148"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0" name="Footer Placeholder 4">
            <a:extLst>
              <a:ext uri="{FF2B5EF4-FFF2-40B4-BE49-F238E27FC236}">
                <a16:creationId xmlns:a16="http://schemas.microsoft.com/office/drawing/2014/main" id="{18C57E1D-68B3-49E4-9307-9419CFCCFCC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474823D4-261C-4C68-8F01-943932307D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51CCACD9-4EA7-44D0-AE27-10235BD0CE17}"/>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4294356490"/>
      </p:ext>
    </p:extLst>
  </p:cSld>
  <p:clrMapOvr>
    <a:masterClrMapping/>
  </p:clrMapOvr>
  <p:transition spd="med"/>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List">
    <p:bg>
      <p:bgPr>
        <a:solidFill>
          <a:schemeClr val="tx1"/>
        </a:solidFill>
        <a:effectLst/>
      </p:bgPr>
    </p:bg>
    <p:spTree>
      <p:nvGrpSpPr>
        <p:cNvPr id="1" name=""/>
        <p:cNvGrpSpPr/>
        <p:nvPr/>
      </p:nvGrpSpPr>
      <p:grpSpPr>
        <a:xfrm>
          <a:off x="0" y="0"/>
          <a:ext cx="0" cy="0"/>
          <a:chOff x="0" y="0"/>
          <a:chExt cx="0" cy="0"/>
        </a:xfrm>
      </p:grpSpPr>
      <p:sp>
        <p:nvSpPr>
          <p:cNvPr id="7" name="text goes here, one to three lines.">
            <a:extLst>
              <a:ext uri="{FF2B5EF4-FFF2-40B4-BE49-F238E27FC236}">
                <a16:creationId xmlns:a16="http://schemas.microsoft.com/office/drawing/2014/main" id="{E23F08AE-CE76-4ECA-ACE2-3202A4922117}"/>
              </a:ext>
            </a:extLst>
          </p:cNvPr>
          <p:cNvSpPr txBox="1">
            <a:spLocks noGrp="1"/>
          </p:cNvSpPr>
          <p:nvPr>
            <p:ph type="body" sz="quarter" idx="18" hasCustomPrompt="1"/>
          </p:nvPr>
        </p:nvSpPr>
        <p:spPr>
          <a:xfrm>
            <a:off x="607224" y="2600545"/>
            <a:ext cx="2263866"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8" name="text goes here, one to three lines.">
            <a:extLst>
              <a:ext uri="{FF2B5EF4-FFF2-40B4-BE49-F238E27FC236}">
                <a16:creationId xmlns:a16="http://schemas.microsoft.com/office/drawing/2014/main" id="{2AEBFE83-97D7-4585-B2AD-860673DFFC0F}"/>
              </a:ext>
            </a:extLst>
          </p:cNvPr>
          <p:cNvSpPr txBox="1">
            <a:spLocks noGrp="1"/>
          </p:cNvSpPr>
          <p:nvPr>
            <p:ph type="body" sz="quarter" idx="19" hasCustomPrompt="1"/>
          </p:nvPr>
        </p:nvSpPr>
        <p:spPr>
          <a:xfrm>
            <a:off x="3701263" y="2600545"/>
            <a:ext cx="1787616" cy="932115"/>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9" name="text goes here, one to three lines.">
            <a:extLst>
              <a:ext uri="{FF2B5EF4-FFF2-40B4-BE49-F238E27FC236}">
                <a16:creationId xmlns:a16="http://schemas.microsoft.com/office/drawing/2014/main" id="{9B0F6428-144A-463E-8DDD-F2A1CEA6725B}"/>
              </a:ext>
            </a:extLst>
          </p:cNvPr>
          <p:cNvSpPr txBox="1">
            <a:spLocks noGrp="1"/>
          </p:cNvSpPr>
          <p:nvPr>
            <p:ph type="body" sz="quarter" idx="20" hasCustomPrompt="1"/>
          </p:nvPr>
        </p:nvSpPr>
        <p:spPr>
          <a:xfrm>
            <a:off x="6330976" y="2600545"/>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0" name="text goes here, one to three lines.">
            <a:extLst>
              <a:ext uri="{FF2B5EF4-FFF2-40B4-BE49-F238E27FC236}">
                <a16:creationId xmlns:a16="http://schemas.microsoft.com/office/drawing/2014/main" id="{D2C61FEA-786A-4E25-A8DA-4C4BCB1B66B1}"/>
              </a:ext>
            </a:extLst>
          </p:cNvPr>
          <p:cNvSpPr txBox="1">
            <a:spLocks noGrp="1"/>
          </p:cNvSpPr>
          <p:nvPr>
            <p:ph type="body" sz="quarter" idx="21" hasCustomPrompt="1"/>
          </p:nvPr>
        </p:nvSpPr>
        <p:spPr>
          <a:xfrm>
            <a:off x="9147393" y="2600545"/>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2" name="Footer Placeholder 4">
            <a:extLst>
              <a:ext uri="{FF2B5EF4-FFF2-40B4-BE49-F238E27FC236}">
                <a16:creationId xmlns:a16="http://schemas.microsoft.com/office/drawing/2014/main" id="{2A591930-B3B6-4817-B0CC-AD0962D9AE5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67C38B19-6897-4967-864C-870688DE124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5" name="text goes here, one to three lines.">
            <a:extLst>
              <a:ext uri="{FF2B5EF4-FFF2-40B4-BE49-F238E27FC236}">
                <a16:creationId xmlns:a16="http://schemas.microsoft.com/office/drawing/2014/main" id="{1B2C16F8-78D9-4340-B780-30490D08FBE9}"/>
              </a:ext>
            </a:extLst>
          </p:cNvPr>
          <p:cNvSpPr txBox="1">
            <a:spLocks noGrp="1"/>
          </p:cNvSpPr>
          <p:nvPr>
            <p:ph type="body" sz="quarter" idx="22" hasCustomPrompt="1"/>
          </p:nvPr>
        </p:nvSpPr>
        <p:spPr>
          <a:xfrm>
            <a:off x="607224" y="4729272"/>
            <a:ext cx="2263866"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6" name="text goes here, one to three lines.">
            <a:extLst>
              <a:ext uri="{FF2B5EF4-FFF2-40B4-BE49-F238E27FC236}">
                <a16:creationId xmlns:a16="http://schemas.microsoft.com/office/drawing/2014/main" id="{31DB513E-545C-432C-B98A-521393AF0BFA}"/>
              </a:ext>
            </a:extLst>
          </p:cNvPr>
          <p:cNvSpPr txBox="1">
            <a:spLocks noGrp="1"/>
          </p:cNvSpPr>
          <p:nvPr>
            <p:ph type="body" sz="quarter" idx="23" hasCustomPrompt="1"/>
          </p:nvPr>
        </p:nvSpPr>
        <p:spPr>
          <a:xfrm>
            <a:off x="3701263" y="4729272"/>
            <a:ext cx="1787616" cy="932115"/>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7" name="text goes here, one to three lines.">
            <a:extLst>
              <a:ext uri="{FF2B5EF4-FFF2-40B4-BE49-F238E27FC236}">
                <a16:creationId xmlns:a16="http://schemas.microsoft.com/office/drawing/2014/main" id="{532A934C-BCE9-47CA-9BDB-DF2D3801392E}"/>
              </a:ext>
            </a:extLst>
          </p:cNvPr>
          <p:cNvSpPr txBox="1">
            <a:spLocks noGrp="1"/>
          </p:cNvSpPr>
          <p:nvPr>
            <p:ph type="body" sz="quarter" idx="24" hasCustomPrompt="1"/>
          </p:nvPr>
        </p:nvSpPr>
        <p:spPr>
          <a:xfrm>
            <a:off x="6330976" y="4729272"/>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8" name="text goes here, one to three lines.">
            <a:extLst>
              <a:ext uri="{FF2B5EF4-FFF2-40B4-BE49-F238E27FC236}">
                <a16:creationId xmlns:a16="http://schemas.microsoft.com/office/drawing/2014/main" id="{1EFDC808-16A0-42EC-96D7-46C480B5624F}"/>
              </a:ext>
            </a:extLst>
          </p:cNvPr>
          <p:cNvSpPr txBox="1">
            <a:spLocks noGrp="1"/>
          </p:cNvSpPr>
          <p:nvPr>
            <p:ph type="body" sz="quarter" idx="25" hasCustomPrompt="1"/>
          </p:nvPr>
        </p:nvSpPr>
        <p:spPr>
          <a:xfrm>
            <a:off x="9147393" y="4729272"/>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pic>
        <p:nvPicPr>
          <p:cNvPr id="19" name="Kaltura_Logo_Horizontal_ColorSun_BlackText_big.png" descr="Kaltura_Logo_Horizontal_ColorSun_BlackText_big.png">
            <a:extLst>
              <a:ext uri="{FF2B5EF4-FFF2-40B4-BE49-F238E27FC236}">
                <a16:creationId xmlns:a16="http://schemas.microsoft.com/office/drawing/2014/main" id="{916955D0-C66A-4E66-86B1-6C74E948BBD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4" name="Title 1">
            <a:extLst>
              <a:ext uri="{FF2B5EF4-FFF2-40B4-BE49-F238E27FC236}">
                <a16:creationId xmlns:a16="http://schemas.microsoft.com/office/drawing/2014/main" id="{CF9A73E1-F7D9-453B-9170-C2F36CE6B386}"/>
              </a:ext>
            </a:extLst>
          </p:cNvPr>
          <p:cNvSpPr>
            <a:spLocks noGrp="1"/>
          </p:cNvSpPr>
          <p:nvPr>
            <p:ph type="title" hasCustomPrompt="1"/>
          </p:nvPr>
        </p:nvSpPr>
        <p:spPr>
          <a:xfrm>
            <a:off x="536581" y="404183"/>
            <a:ext cx="10515600" cy="336340"/>
          </a:xfrm>
        </p:spPr>
        <p:txBody>
          <a:bodyPr/>
          <a:lstStyle>
            <a:lvl1pPr>
              <a:defRPr>
                <a:solidFill>
                  <a:schemeClr val="bg1"/>
                </a:solidFill>
              </a:defRPr>
            </a:lvl1pPr>
          </a:lstStyle>
          <a:p>
            <a:r>
              <a:rPr lang="en-GB" dirty="0"/>
              <a:t>This is a list slide</a:t>
            </a:r>
            <a:endParaRPr lang="en-US" dirty="0"/>
          </a:p>
        </p:txBody>
      </p:sp>
    </p:spTree>
    <p:extLst>
      <p:ext uri="{BB962C8B-B14F-4D97-AF65-F5344CB8AC3E}">
        <p14:creationId xmlns:p14="http://schemas.microsoft.com/office/powerpoint/2010/main" val="190215069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hart">
    <p:bg>
      <p:bgPr>
        <a:solidFill>
          <a:schemeClr val="tx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Graph slide title goes here">
            <a:extLst>
              <a:ext uri="{FF2B5EF4-FFF2-40B4-BE49-F238E27FC236}">
                <a16:creationId xmlns:a16="http://schemas.microsoft.com/office/drawing/2014/main" id="{3CFBDFA9-C1B7-4187-B862-FFDC0FC8EAF7}"/>
              </a:ext>
            </a:extLst>
          </p:cNvPr>
          <p:cNvSpPr txBox="1"/>
          <p:nvPr/>
        </p:nvSpPr>
        <p:spPr>
          <a:xfrm>
            <a:off x="603250" y="476250"/>
            <a:ext cx="2969022" cy="812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24" name="Line">
            <a:extLst>
              <a:ext uri="{FF2B5EF4-FFF2-40B4-BE49-F238E27FC236}">
                <a16:creationId xmlns:a16="http://schemas.microsoft.com/office/drawing/2014/main" id="{4A027971-AE44-4D03-A95D-21457B0E42CB}"/>
              </a:ext>
            </a:extLst>
          </p:cNvPr>
          <p:cNvSpPr/>
          <p:nvPr/>
        </p:nvSpPr>
        <p:spPr>
          <a:xfrm>
            <a:off x="619125" y="45085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1ACB8D4-5D3A-4572-8AFF-E97BCF2EEE6C}"/>
              </a:ext>
            </a:extLst>
          </p:cNvPr>
          <p:cNvSpPr/>
          <p:nvPr userDrawn="1"/>
        </p:nvSpPr>
        <p:spPr>
          <a:xfrm>
            <a:off x="4910309" y="975434"/>
            <a:ext cx="6070718" cy="4526133"/>
          </a:xfrm>
          <a:prstGeom prst="rect">
            <a:avLst/>
          </a:prstGeom>
          <a:solidFill>
            <a:srgbClr val="FFFFFF"/>
          </a:solidFill>
          <a:ln w="12700">
            <a:miter lim="400000"/>
          </a:ln>
          <a:effectLst>
            <a:outerShdw blurRad="469900" dist="154114" dir="2293565" rotWithShape="0">
              <a:srgbClr val="000000">
                <a:alpha val="8281"/>
              </a:srgbClr>
            </a:outerShdw>
          </a:effectLst>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Graph slide title goes here">
            <a:extLst>
              <a:ext uri="{FF2B5EF4-FFF2-40B4-BE49-F238E27FC236}">
                <a16:creationId xmlns:a16="http://schemas.microsoft.com/office/drawing/2014/main" id="{C7466C3C-B8B9-D44E-84D7-314DEF145CB9}"/>
              </a:ext>
            </a:extLst>
          </p:cNvPr>
          <p:cNvSpPr txBox="1"/>
          <p:nvPr userDrawn="1"/>
        </p:nvSpPr>
        <p:spPr>
          <a:xfrm>
            <a:off x="603250" y="476250"/>
            <a:ext cx="2969022" cy="81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2" name="Title 1">
            <a:extLst>
              <a:ext uri="{FF2B5EF4-FFF2-40B4-BE49-F238E27FC236}">
                <a16:creationId xmlns:a16="http://schemas.microsoft.com/office/drawing/2014/main" id="{477C2AB4-30EF-4F03-9AED-A12B3C7EC243}"/>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3623105142"/>
      </p:ext>
    </p:extLst>
  </p:cSld>
  <p:clrMapOvr>
    <a:masterClrMapping/>
  </p:clrMapOvr>
  <p:transition spd="med"/>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hart">
    <p:bg>
      <p:bgPr>
        <a:solidFill>
          <a:schemeClr val="tx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chemeClr val="tx2"/>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Graph slide title goes here">
            <a:extLst>
              <a:ext uri="{FF2B5EF4-FFF2-40B4-BE49-F238E27FC236}">
                <a16:creationId xmlns:a16="http://schemas.microsoft.com/office/drawing/2014/main" id="{3CFBDFA9-C1B7-4187-B862-FFDC0FC8EAF7}"/>
              </a:ext>
            </a:extLst>
          </p:cNvPr>
          <p:cNvSpPr txBox="1"/>
          <p:nvPr/>
        </p:nvSpPr>
        <p:spPr>
          <a:xfrm>
            <a:off x="603250" y="476250"/>
            <a:ext cx="2969022" cy="812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24" name="Line">
            <a:extLst>
              <a:ext uri="{FF2B5EF4-FFF2-40B4-BE49-F238E27FC236}">
                <a16:creationId xmlns:a16="http://schemas.microsoft.com/office/drawing/2014/main" id="{4A027971-AE44-4D03-A95D-21457B0E42CB}"/>
              </a:ext>
            </a:extLst>
          </p:cNvPr>
          <p:cNvSpPr/>
          <p:nvPr userDrawn="1"/>
        </p:nvSpPr>
        <p:spPr>
          <a:xfrm>
            <a:off x="619125" y="45085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9" name="Rectangle">
            <a:extLst>
              <a:ext uri="{FF2B5EF4-FFF2-40B4-BE49-F238E27FC236}">
                <a16:creationId xmlns:a16="http://schemas.microsoft.com/office/drawing/2014/main" id="{61ACB8D4-5D3A-4572-8AFF-E97BCF2EEE6C}"/>
              </a:ext>
            </a:extLst>
          </p:cNvPr>
          <p:cNvSpPr/>
          <p:nvPr userDrawn="1"/>
        </p:nvSpPr>
        <p:spPr>
          <a:xfrm>
            <a:off x="4910309" y="975434"/>
            <a:ext cx="6070718" cy="4526133"/>
          </a:xfrm>
          <a:prstGeom prst="rect">
            <a:avLst/>
          </a:prstGeom>
          <a:solidFill>
            <a:srgbClr val="FFFFFF"/>
          </a:solidFill>
          <a:ln w="12700">
            <a:miter lim="400000"/>
          </a:ln>
          <a:effectLst>
            <a:outerShdw blurRad="469900" dist="154114" dir="2293565" rotWithShape="0">
              <a:srgbClr val="000000">
                <a:alpha val="8281"/>
              </a:srgbClr>
            </a:outerShdw>
          </a:effectLst>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8" name="Footer Placeholder 4">
            <a:extLst>
              <a:ext uri="{FF2B5EF4-FFF2-40B4-BE49-F238E27FC236}">
                <a16:creationId xmlns:a16="http://schemas.microsoft.com/office/drawing/2014/main" id="{CF3D2F28-DA73-4874-8CD2-245A7FFFB56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7B0B39EC-A7A2-4B5D-AF41-EAF25D90BE9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10" name="Kaltura_Logo_Horizontal_White_big_Kaltura_Logo_Horizontal_White.png" descr="Kaltura_Logo_Horizontal_White_big_Kaltura_Logo_Horizontal_White.png">
            <a:extLst>
              <a:ext uri="{FF2B5EF4-FFF2-40B4-BE49-F238E27FC236}">
                <a16:creationId xmlns:a16="http://schemas.microsoft.com/office/drawing/2014/main" id="{727E6E6E-D3DD-46EF-B252-C8D55671C6E1}"/>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2" name="Graph slide title goes here">
            <a:extLst>
              <a:ext uri="{FF2B5EF4-FFF2-40B4-BE49-F238E27FC236}">
                <a16:creationId xmlns:a16="http://schemas.microsoft.com/office/drawing/2014/main" id="{0ED4365D-D0E8-A541-889D-559AF40D61AA}"/>
              </a:ext>
            </a:extLst>
          </p:cNvPr>
          <p:cNvSpPr txBox="1"/>
          <p:nvPr userDrawn="1"/>
        </p:nvSpPr>
        <p:spPr>
          <a:xfrm>
            <a:off x="603250" y="476250"/>
            <a:ext cx="2969022" cy="81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1" name="Title 1">
            <a:extLst>
              <a:ext uri="{FF2B5EF4-FFF2-40B4-BE49-F238E27FC236}">
                <a16:creationId xmlns:a16="http://schemas.microsoft.com/office/drawing/2014/main" id="{5E698232-6C66-4602-95F4-F1B423537D19}"/>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371735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hart">
    <p:bg>
      <p:bgPr>
        <a:solidFill>
          <a:schemeClr val="accent3"/>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Graph slide title goes here">
            <a:extLst>
              <a:ext uri="{FF2B5EF4-FFF2-40B4-BE49-F238E27FC236}">
                <a16:creationId xmlns:a16="http://schemas.microsoft.com/office/drawing/2014/main" id="{3CFBDFA9-C1B7-4187-B862-FFDC0FC8EAF7}"/>
              </a:ext>
            </a:extLst>
          </p:cNvPr>
          <p:cNvSpPr txBox="1"/>
          <p:nvPr/>
        </p:nvSpPr>
        <p:spPr>
          <a:xfrm>
            <a:off x="603250" y="476250"/>
            <a:ext cx="2969022" cy="812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solidFill>
                <a:schemeClr val="tx1"/>
              </a:solidFill>
            </a:endParaRPr>
          </a:p>
        </p:txBody>
      </p:sp>
      <p:sp>
        <p:nvSpPr>
          <p:cNvPr id="24" name="Line">
            <a:extLst>
              <a:ext uri="{FF2B5EF4-FFF2-40B4-BE49-F238E27FC236}">
                <a16:creationId xmlns:a16="http://schemas.microsoft.com/office/drawing/2014/main" id="{4A027971-AE44-4D03-A95D-21457B0E42CB}"/>
              </a:ext>
            </a:extLst>
          </p:cNvPr>
          <p:cNvSpPr/>
          <p:nvPr userDrawn="1"/>
        </p:nvSpPr>
        <p:spPr>
          <a:xfrm>
            <a:off x="628650" y="45085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1ACB8D4-5D3A-4572-8AFF-E97BCF2EEE6C}"/>
              </a:ext>
            </a:extLst>
          </p:cNvPr>
          <p:cNvSpPr/>
          <p:nvPr userDrawn="1"/>
        </p:nvSpPr>
        <p:spPr>
          <a:xfrm>
            <a:off x="4910309" y="975434"/>
            <a:ext cx="6070718" cy="4526133"/>
          </a:xfrm>
          <a:prstGeom prst="rect">
            <a:avLst/>
          </a:prstGeom>
          <a:solidFill>
            <a:srgbClr val="FFFFFF"/>
          </a:solidFill>
          <a:ln w="12700">
            <a:miter lim="400000"/>
          </a:ln>
          <a:effectLst>
            <a:outerShdw blurRad="469900" dist="154114" dir="2293565" rotWithShape="0">
              <a:srgbClr val="000000">
                <a:alpha val="8281"/>
              </a:srgbClr>
            </a:outerShdw>
          </a:effectLst>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9" name="Footer Placeholder 4">
            <a:extLst>
              <a:ext uri="{FF2B5EF4-FFF2-40B4-BE49-F238E27FC236}">
                <a16:creationId xmlns:a16="http://schemas.microsoft.com/office/drawing/2014/main" id="{FEB94BB7-4E98-4E12-8D7E-CD0BCDD5764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763189DC-4FE3-49EA-A86B-24714DB9892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2" name="Graph slide title goes here">
            <a:extLst>
              <a:ext uri="{FF2B5EF4-FFF2-40B4-BE49-F238E27FC236}">
                <a16:creationId xmlns:a16="http://schemas.microsoft.com/office/drawing/2014/main" id="{2CB918B0-53C9-5040-9586-673661BA58E3}"/>
              </a:ext>
            </a:extLst>
          </p:cNvPr>
          <p:cNvSpPr txBox="1"/>
          <p:nvPr userDrawn="1"/>
        </p:nvSpPr>
        <p:spPr>
          <a:xfrm>
            <a:off x="603250" y="476250"/>
            <a:ext cx="2969022" cy="81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solidFill>
                <a:schemeClr val="tx1"/>
              </a:solidFill>
            </a:endParaRPr>
          </a:p>
        </p:txBody>
      </p:sp>
      <p:sp>
        <p:nvSpPr>
          <p:cNvPr id="11" name="Title 1">
            <a:extLst>
              <a:ext uri="{FF2B5EF4-FFF2-40B4-BE49-F238E27FC236}">
                <a16:creationId xmlns:a16="http://schemas.microsoft.com/office/drawing/2014/main" id="{BA9DB245-339E-4C2A-A4D6-A4B975C8E767}"/>
              </a:ext>
            </a:extLst>
          </p:cNvPr>
          <p:cNvSpPr>
            <a:spLocks noGrp="1"/>
          </p:cNvSpPr>
          <p:nvPr>
            <p:ph type="title" hasCustomPrompt="1"/>
          </p:nvPr>
        </p:nvSpPr>
        <p:spPr>
          <a:xfrm>
            <a:off x="517531" y="423233"/>
            <a:ext cx="2368544" cy="336340"/>
          </a:xfrm>
        </p:spPr>
        <p:txBody>
          <a:bodyPr/>
          <a:lstStyle>
            <a:lvl1pPr>
              <a:defRPr>
                <a:solidFill>
                  <a:schemeClr val="tx1"/>
                </a:solidFill>
              </a:defRPr>
            </a:lvl1pPr>
          </a:lstStyle>
          <a:p>
            <a:r>
              <a:rPr lang="en-GB" dirty="0"/>
              <a:t>Graph slide title goes here</a:t>
            </a:r>
            <a:endParaRPr lang="en-US" dirty="0"/>
          </a:p>
        </p:txBody>
      </p:sp>
    </p:spTree>
    <p:extLst>
      <p:ext uri="{BB962C8B-B14F-4D97-AF65-F5344CB8AC3E}">
        <p14:creationId xmlns:p14="http://schemas.microsoft.com/office/powerpoint/2010/main" val="37405335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 pie chart">
    <p:bg>
      <p:bgPr>
        <a:solidFill>
          <a:schemeClr val="tx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Line">
            <a:extLst>
              <a:ext uri="{FF2B5EF4-FFF2-40B4-BE49-F238E27FC236}">
                <a16:creationId xmlns:a16="http://schemas.microsoft.com/office/drawing/2014/main" id="{4A027971-AE44-4D03-A95D-21457B0E42CB}"/>
              </a:ext>
            </a:extLst>
          </p:cNvPr>
          <p:cNvSpPr/>
          <p:nvPr/>
        </p:nvSpPr>
        <p:spPr>
          <a:xfrm>
            <a:off x="628650" y="45085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itle 1">
            <a:extLst>
              <a:ext uri="{FF2B5EF4-FFF2-40B4-BE49-F238E27FC236}">
                <a16:creationId xmlns:a16="http://schemas.microsoft.com/office/drawing/2014/main" id="{1A576B50-E661-4E90-B481-1224F2229DBC}"/>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4076633713"/>
      </p:ext>
    </p:extLst>
  </p:cSld>
  <p:clrMapOvr>
    <a:masterClrMapping/>
  </p:clrMapOvr>
  <p:transition spd="med"/>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 pie chart">
    <p:bg>
      <p:bgPr>
        <a:solidFill>
          <a:schemeClr val="tx1"/>
        </a:solid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1464ECE-FCE9-4EC9-8C36-780023C2C468}"/>
              </a:ext>
            </a:extLst>
          </p:cNvPr>
          <p:cNvSpPr>
            <a:spLocks noGrp="1"/>
          </p:cNvSpPr>
          <p:nvPr>
            <p:ph type="subTitle" idx="1" hasCustomPrompt="1"/>
          </p:nvPr>
        </p:nvSpPr>
        <p:spPr>
          <a:xfrm>
            <a:off x="539756" y="1331317"/>
            <a:ext cx="2812499" cy="528241"/>
          </a:xfrm>
          <a:prstGeom prst="rect">
            <a:avLst/>
          </a:prstGeom>
        </p:spPr>
        <p:txBody>
          <a:bodyPr/>
          <a:lstStyle>
            <a:lvl1pPr marL="0" marR="0" indent="0" algn="l" defTabSz="412750" rtl="0" eaLnBrk="1" fontAlgn="auto" latinLnBrk="0" hangingPunct="1">
              <a:lnSpc>
                <a:spcPts val="1950"/>
              </a:lnSpc>
              <a:spcBef>
                <a:spcPts val="0"/>
              </a:spcBef>
              <a:spcAft>
                <a:spcPts val="0"/>
              </a:spcAft>
              <a:buClrTx/>
              <a:buSzTx/>
              <a:buFontTx/>
              <a:buNone/>
              <a:tabLst/>
              <a:defRPr kumimoji="0" lang="en-GB" sz="1600" b="0" i="0" u="none" strike="noStrike" cap="none" spc="0" normalizeH="0" baseline="0" dirty="0">
                <a:ln>
                  <a:noFill/>
                </a:ln>
                <a:solidFill>
                  <a:schemeClr val="bg1"/>
                </a:solidFill>
                <a:effectLst/>
                <a:uFillTx/>
                <a:latin typeface="Centra No1 Medium" pitchFamily="50" charset="0"/>
                <a:ea typeface="Centra No1 Medium" pitchFamily="50" charset="0"/>
                <a:cs typeface="+mn-cs"/>
                <a:sym typeface="Centra No1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goes here</a:t>
            </a:r>
          </a:p>
        </p:txBody>
      </p:sp>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itle 1">
            <a:extLst>
              <a:ext uri="{FF2B5EF4-FFF2-40B4-BE49-F238E27FC236}">
                <a16:creationId xmlns:a16="http://schemas.microsoft.com/office/drawing/2014/main" id="{1C9A7F66-4057-41C6-835C-C9DA2311C9A8}"/>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3953466351"/>
      </p:ext>
    </p:extLst>
  </p:cSld>
  <p:clrMapOvr>
    <a:masterClrMapping/>
  </p:clrMapOvr>
  <p:transition spd="med"/>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charts">
    <p:bg>
      <p:bgPr>
        <a:solidFill>
          <a:schemeClr val="tx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0D043-9D84-4BC6-90E9-5C07530F521F}"/>
              </a:ext>
            </a:extLst>
          </p:cNvPr>
          <p:cNvSpPr>
            <a:spLocks noGrp="1"/>
          </p:cNvSpPr>
          <p:nvPr>
            <p:ph type="subTitle" idx="1" hasCustomPrompt="1"/>
          </p:nvPr>
        </p:nvSpPr>
        <p:spPr>
          <a:xfrm>
            <a:off x="530231" y="962639"/>
            <a:ext cx="4876800" cy="528241"/>
          </a:xfrm>
          <a:prstGeom prst="rect">
            <a:avLst/>
          </a:prstGeom>
        </p:spPr>
        <p:txBody>
          <a:bodyPr/>
          <a:lstStyle>
            <a:lvl1pPr marL="0" marR="0" indent="0" algn="l" defTabSz="412750" rtl="0" eaLnBrk="1" fontAlgn="auto" latinLnBrk="0" hangingPunct="1">
              <a:lnSpc>
                <a:spcPts val="2950"/>
              </a:lnSpc>
              <a:spcBef>
                <a:spcPts val="0"/>
              </a:spcBef>
              <a:spcAft>
                <a:spcPts val="0"/>
              </a:spcAft>
              <a:buClrTx/>
              <a:buSzTx/>
              <a:buFontTx/>
              <a:buNone/>
              <a:tabLst/>
              <a:defRPr kumimoji="0" lang="en-GB" sz="1600" b="0" i="0" u="none" strike="noStrike" cap="none" spc="0" normalizeH="0" baseline="0" dirty="0">
                <a:ln>
                  <a:noFill/>
                </a:ln>
                <a:solidFill>
                  <a:schemeClr val="bg1"/>
                </a:solidFill>
                <a:effectLst/>
                <a:uFillTx/>
                <a:latin typeface="Centra No1 Medium" pitchFamily="50" charset="0"/>
                <a:ea typeface="Centra No1 Medium" pitchFamily="50" charset="0"/>
                <a:cs typeface="+mn-cs"/>
                <a:sym typeface="Centra No1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goes here</a:t>
            </a: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0F0E6CE2-86F0-4A74-AE46-23595A2F5895}"/>
              </a:ext>
            </a:extLst>
          </p:cNvPr>
          <p:cNvSpPr>
            <a:spLocks noGrp="1"/>
          </p:cNvSpPr>
          <p:nvPr>
            <p:ph type="title" hasCustomPrompt="1"/>
          </p:nvPr>
        </p:nvSpPr>
        <p:spPr/>
        <p:txBody>
          <a:bodyPr/>
          <a:lstStyle/>
          <a:p>
            <a:r>
              <a:rPr lang="en-GB" dirty="0"/>
              <a:t>Graph slide title goes here</a:t>
            </a:r>
            <a:endParaRPr lang="en-US" dirty="0"/>
          </a:p>
        </p:txBody>
      </p:sp>
    </p:spTree>
    <p:extLst>
      <p:ext uri="{BB962C8B-B14F-4D97-AF65-F5344CB8AC3E}">
        <p14:creationId xmlns:p14="http://schemas.microsoft.com/office/powerpoint/2010/main" val="1918958794"/>
      </p:ext>
    </p:extLst>
  </p:cSld>
  <p:clrMapOvr>
    <a:masterClrMapping/>
  </p:clrMapOvr>
  <p:transition spd="med"/>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accent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text goes here, one to three lines.">
            <a:extLst>
              <a:ext uri="{FF2B5EF4-FFF2-40B4-BE49-F238E27FC236}">
                <a16:creationId xmlns:a16="http://schemas.microsoft.com/office/drawing/2014/main" id="{3318E351-3B33-418F-9D31-2254907E2CFE}"/>
              </a:ext>
            </a:extLst>
          </p:cNvPr>
          <p:cNvSpPr txBox="1">
            <a:spLocks noGrp="1"/>
          </p:cNvSpPr>
          <p:nvPr>
            <p:ph type="body" sz="quarter" idx="18" hasCustomPrompt="1"/>
          </p:nvPr>
        </p:nvSpPr>
        <p:spPr>
          <a:xfrm>
            <a:off x="527056" y="1335019"/>
            <a:ext cx="2263866" cy="367858"/>
          </a:xfrm>
          <a:prstGeom prst="rect">
            <a:avLst/>
          </a:prstGeom>
        </p:spPr>
        <p:txBody>
          <a:bodyPr wrap="square" anchor="t">
            <a:spAutoFit/>
          </a:bodyPr>
          <a:lstStyle>
            <a:lvl1pPr marL="0" indent="0" algn="l">
              <a:buSzTx/>
              <a:buNone/>
              <a:defRPr sz="1800">
                <a:solidFill>
                  <a:schemeClr val="tx1"/>
                </a:solidFill>
              </a:defRPr>
            </a:lvl1pPr>
          </a:lstStyle>
          <a:p>
            <a:r>
              <a:rPr lang="en-GB" dirty="0"/>
              <a:t>Subtitle goes here</a:t>
            </a:r>
          </a:p>
        </p:txBody>
      </p:sp>
      <p:sp>
        <p:nvSpPr>
          <p:cNvPr id="2" name="Title 1">
            <a:extLst>
              <a:ext uri="{FF2B5EF4-FFF2-40B4-BE49-F238E27FC236}">
                <a16:creationId xmlns:a16="http://schemas.microsoft.com/office/drawing/2014/main" id="{B36ECFFC-B171-4FFA-8661-81915608B96F}"/>
              </a:ext>
            </a:extLst>
          </p:cNvPr>
          <p:cNvSpPr>
            <a:spLocks noGrp="1"/>
          </p:cNvSpPr>
          <p:nvPr>
            <p:ph type="title" hasCustomPrompt="1"/>
          </p:nvPr>
        </p:nvSpPr>
        <p:spPr>
          <a:xfrm>
            <a:off x="517531" y="406563"/>
            <a:ext cx="2452087" cy="774467"/>
          </a:xfrm>
        </p:spPr>
        <p:txBody>
          <a:bodyPr/>
          <a:lstStyle>
            <a:lvl1pPr>
              <a:defRPr>
                <a:solidFill>
                  <a:schemeClr val="tx1"/>
                </a:solidFill>
              </a:defRPr>
            </a:lvl1pPr>
          </a:lstStyle>
          <a:p>
            <a:r>
              <a:rPr lang="en-GB" dirty="0"/>
              <a:t>Graph slide title goes here</a:t>
            </a:r>
            <a:endParaRPr lang="en-US" dirty="0"/>
          </a:p>
        </p:txBody>
      </p:sp>
    </p:spTree>
    <p:extLst>
      <p:ext uri="{BB962C8B-B14F-4D97-AF65-F5344CB8AC3E}">
        <p14:creationId xmlns:p14="http://schemas.microsoft.com/office/powerpoint/2010/main" val="1650795840"/>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able">
    <p:bg>
      <p:bgPr>
        <a:solidFill>
          <a:schemeClr val="tx2"/>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bg1"/>
              </a:solidFill>
              <a:latin typeface="Helvetica Neue Medium"/>
              <a:sym typeface="Helvetica Neue Medium"/>
            </a:endParaRPr>
          </a:p>
        </p:txBody>
      </p:sp>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bg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bg1"/>
              </a:solidFill>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text goes here, one to three lines.">
            <a:extLst>
              <a:ext uri="{FF2B5EF4-FFF2-40B4-BE49-F238E27FC236}">
                <a16:creationId xmlns:a16="http://schemas.microsoft.com/office/drawing/2014/main" id="{3986AE25-884D-4B7B-A4D2-3FABA746BA23}"/>
              </a:ext>
            </a:extLst>
          </p:cNvPr>
          <p:cNvSpPr txBox="1">
            <a:spLocks noGrp="1"/>
          </p:cNvSpPr>
          <p:nvPr>
            <p:ph type="body" sz="quarter" idx="18" hasCustomPrompt="1"/>
          </p:nvPr>
        </p:nvSpPr>
        <p:spPr>
          <a:xfrm>
            <a:off x="527056" y="1335019"/>
            <a:ext cx="2263866" cy="367858"/>
          </a:xfrm>
          <a:prstGeom prst="rect">
            <a:avLst/>
          </a:prstGeom>
        </p:spPr>
        <p:txBody>
          <a:bodyPr wrap="square" anchor="t">
            <a:spAutoFit/>
          </a:bodyPr>
          <a:lstStyle>
            <a:lvl1pPr marL="0" indent="0" algn="l">
              <a:buSzTx/>
              <a:buNone/>
              <a:defRPr sz="1800">
                <a:solidFill>
                  <a:schemeClr val="bg1"/>
                </a:solidFill>
              </a:defRPr>
            </a:lvl1pPr>
          </a:lstStyle>
          <a:p>
            <a:r>
              <a:rPr lang="en-GB" dirty="0"/>
              <a:t>Subtitle goes here</a:t>
            </a:r>
          </a:p>
        </p:txBody>
      </p:sp>
      <p:pic>
        <p:nvPicPr>
          <p:cNvPr id="12" name="Kaltura_Logo_Horizontal_White_big_Kaltura_Logo_Horizontal_White.png" descr="Kaltura_Logo_Horizontal_White_big_Kaltura_Logo_Horizontal_White.png">
            <a:extLst>
              <a:ext uri="{FF2B5EF4-FFF2-40B4-BE49-F238E27FC236}">
                <a16:creationId xmlns:a16="http://schemas.microsoft.com/office/drawing/2014/main" id="{820DB63C-C826-4002-BAA2-BE10797949CF}"/>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10" name="Title 1">
            <a:extLst>
              <a:ext uri="{FF2B5EF4-FFF2-40B4-BE49-F238E27FC236}">
                <a16:creationId xmlns:a16="http://schemas.microsoft.com/office/drawing/2014/main" id="{6E8D4E2F-C2D0-40B3-9D30-76F2297B8A68}"/>
              </a:ext>
            </a:extLst>
          </p:cNvPr>
          <p:cNvSpPr>
            <a:spLocks noGrp="1"/>
          </p:cNvSpPr>
          <p:nvPr>
            <p:ph type="title" hasCustomPrompt="1"/>
          </p:nvPr>
        </p:nvSpPr>
        <p:spPr>
          <a:xfrm>
            <a:off x="517531" y="406563"/>
            <a:ext cx="2452087" cy="774467"/>
          </a:xfrm>
        </p:spPr>
        <p:txBody>
          <a:bodyPr/>
          <a:lstStyle>
            <a:lvl1pPr>
              <a:defRPr>
                <a:solidFill>
                  <a:schemeClr val="bg1"/>
                </a:solidFill>
              </a:defRPr>
            </a:lvl1pPr>
          </a:lstStyle>
          <a:p>
            <a:r>
              <a:rPr lang="en-GB" dirty="0"/>
              <a:t>Graph slide title goes here</a:t>
            </a:r>
            <a:endParaRPr lang="en-US" dirty="0"/>
          </a:p>
        </p:txBody>
      </p:sp>
    </p:spTree>
    <p:extLst>
      <p:ext uri="{BB962C8B-B14F-4D97-AF65-F5344CB8AC3E}">
        <p14:creationId xmlns:p14="http://schemas.microsoft.com/office/powerpoint/2010/main" val="1638692730"/>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able">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accent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text goes here, one to three lines.">
            <a:extLst>
              <a:ext uri="{FF2B5EF4-FFF2-40B4-BE49-F238E27FC236}">
                <a16:creationId xmlns:a16="http://schemas.microsoft.com/office/drawing/2014/main" id="{051AAA48-BB04-4ADD-A580-EE94107D89F5}"/>
              </a:ext>
            </a:extLst>
          </p:cNvPr>
          <p:cNvSpPr txBox="1">
            <a:spLocks noGrp="1"/>
          </p:cNvSpPr>
          <p:nvPr>
            <p:ph type="body" sz="quarter" idx="18" hasCustomPrompt="1"/>
          </p:nvPr>
        </p:nvSpPr>
        <p:spPr>
          <a:xfrm>
            <a:off x="527056" y="1335019"/>
            <a:ext cx="2263866" cy="367858"/>
          </a:xfrm>
          <a:prstGeom prst="rect">
            <a:avLst/>
          </a:prstGeom>
        </p:spPr>
        <p:txBody>
          <a:bodyPr wrap="square" anchor="t">
            <a:spAutoFit/>
          </a:bodyPr>
          <a:lstStyle>
            <a:lvl1pPr marL="0" indent="0" algn="l">
              <a:buSzTx/>
              <a:buNone/>
              <a:defRPr sz="1800">
                <a:solidFill>
                  <a:schemeClr val="tx1"/>
                </a:solidFill>
              </a:defRPr>
            </a:lvl1pPr>
          </a:lstStyle>
          <a:p>
            <a:r>
              <a:rPr lang="en-GB" dirty="0"/>
              <a:t>Subtitle goes here</a:t>
            </a:r>
          </a:p>
        </p:txBody>
      </p:sp>
      <p:sp>
        <p:nvSpPr>
          <p:cNvPr id="10" name="Title 1">
            <a:extLst>
              <a:ext uri="{FF2B5EF4-FFF2-40B4-BE49-F238E27FC236}">
                <a16:creationId xmlns:a16="http://schemas.microsoft.com/office/drawing/2014/main" id="{8BDCE62D-9496-446B-BA58-2F17C85222CD}"/>
              </a:ext>
            </a:extLst>
          </p:cNvPr>
          <p:cNvSpPr>
            <a:spLocks noGrp="1"/>
          </p:cNvSpPr>
          <p:nvPr>
            <p:ph type="title" hasCustomPrompt="1"/>
          </p:nvPr>
        </p:nvSpPr>
        <p:spPr>
          <a:xfrm>
            <a:off x="517531" y="406563"/>
            <a:ext cx="2452087" cy="774467"/>
          </a:xfrm>
        </p:spPr>
        <p:txBody>
          <a:bodyPr/>
          <a:lstStyle>
            <a:lvl1pPr>
              <a:defRPr>
                <a:solidFill>
                  <a:schemeClr val="tx1"/>
                </a:solidFill>
              </a:defRPr>
            </a:lvl1pPr>
          </a:lstStyle>
          <a:p>
            <a:r>
              <a:rPr lang="en-GB" dirty="0"/>
              <a:t>Graph slide title goes here</a:t>
            </a:r>
            <a:endParaRPr lang="en-US" dirty="0"/>
          </a:p>
        </p:txBody>
      </p:sp>
    </p:spTree>
    <p:extLst>
      <p:ext uri="{BB962C8B-B14F-4D97-AF65-F5344CB8AC3E}">
        <p14:creationId xmlns:p14="http://schemas.microsoft.com/office/powerpoint/2010/main" val="3044319121"/>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CAE1E-858F-496C-815F-BE51D4A2C6B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3"/>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8159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CF13D88D-57BF-4A49-A7BB-9621CB3A2D1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DCF4EF9A-B813-48AF-BB0C-11F6FCFA1CB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B0AC772A-FE3E-4138-B8CF-45961C6AE594}"/>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1126650681"/>
      </p:ext>
    </p:extLst>
  </p:cSld>
  <p:clrMapOvr>
    <a:masterClrMapping/>
  </p:clrMapOvr>
  <p:transition spd="med"/>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4_table">
    <p:bg>
      <p:bgPr>
        <a:solidFill>
          <a:schemeClr val="tx1"/>
        </a:solidFill>
        <a:effectLst/>
      </p:bgPr>
    </p:bg>
    <p:spTree>
      <p:nvGrpSpPr>
        <p:cNvPr id="1" name=""/>
        <p:cNvGrpSpPr/>
        <p:nvPr/>
      </p:nvGrpSpPr>
      <p:grpSpPr>
        <a:xfrm>
          <a:off x="0" y="0"/>
          <a:ext cx="0" cy="0"/>
          <a:chOff x="0" y="0"/>
          <a:chExt cx="0" cy="0"/>
        </a:xfrm>
      </p:grpSpPr>
      <p:pic>
        <p:nvPicPr>
          <p:cNvPr id="21" name="man_talk_example.mov" descr="man_talk_example.mov">
            <a:extLst>
              <a:ext uri="{FF2B5EF4-FFF2-40B4-BE49-F238E27FC236}">
                <a16:creationId xmlns:a16="http://schemas.microsoft.com/office/drawing/2014/main" id="{26251E00-AE1F-4D49-BA0F-7688152F694D}"/>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674608" y="1227911"/>
            <a:ext cx="4644455" cy="2902785"/>
          </a:xfrm>
          <a:prstGeom prst="rect">
            <a:avLst/>
          </a:prstGeom>
          <a:ln w="12700">
            <a:miter lim="400000"/>
          </a:ln>
        </p:spPr>
      </p:pic>
      <p:pic>
        <p:nvPicPr>
          <p:cNvPr id="12" name="Image" descr="Image">
            <a:extLst>
              <a:ext uri="{FF2B5EF4-FFF2-40B4-BE49-F238E27FC236}">
                <a16:creationId xmlns:a16="http://schemas.microsoft.com/office/drawing/2014/main" id="{FCA8E356-0563-412B-9108-201E5BF7A677}"/>
              </a:ext>
            </a:extLst>
          </p:cNvPr>
          <p:cNvPicPr>
            <a:picLocks noChangeAspect="1"/>
          </p:cNvPicPr>
          <p:nvPr userDrawn="1"/>
        </p:nvPicPr>
        <p:blipFill>
          <a:blip r:embed="rId5"/>
          <a:stretch>
            <a:fillRect/>
          </a:stretch>
        </p:blipFill>
        <p:spPr>
          <a:xfrm>
            <a:off x="8305130" y="0"/>
            <a:ext cx="3905251" cy="6858000"/>
          </a:xfrm>
          <a:prstGeom prst="rect">
            <a:avLst/>
          </a:prstGeom>
          <a:ln w="12700" cap="flat">
            <a:noFill/>
            <a:miter lim="400000"/>
          </a:ln>
          <a:effectLst/>
        </p:spPr>
      </p:pic>
      <p:sp>
        <p:nvSpPr>
          <p:cNvPr id="14" name="Leverages Kaltura as a central media management platform for students and professors across its campuses worldwide for teaching and learning and professional education. Uses Sakai Video Plugin, Kaltura Live, MediaSpace, KMC, Capture tools, and several marketplace solutions (e.g., VR, Notetaking).">
            <a:extLst>
              <a:ext uri="{FF2B5EF4-FFF2-40B4-BE49-F238E27FC236}">
                <a16:creationId xmlns:a16="http://schemas.microsoft.com/office/drawing/2014/main" id="{D36455FE-EC5B-458F-BD26-0C2624409AF0}"/>
              </a:ext>
            </a:extLst>
          </p:cNvPr>
          <p:cNvSpPr txBox="1"/>
          <p:nvPr userDrawn="1"/>
        </p:nvSpPr>
        <p:spPr>
          <a:xfrm>
            <a:off x="580363" y="1289050"/>
            <a:ext cx="5698233" cy="1489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3800"/>
              </a:lnSpc>
              <a:defRPr sz="3200">
                <a:solidFill>
                  <a:srgbClr val="000000"/>
                </a:solidFill>
              </a:defRPr>
            </a:lvl1pPr>
          </a:lstStyle>
          <a:p>
            <a:pPr defTabSz="412750">
              <a:lnSpc>
                <a:spcPts val="1900"/>
              </a:lnSpc>
            </a:pPr>
            <a:r>
              <a:rPr sz="1600" dirty="0"/>
              <a:t>Leverages </a:t>
            </a:r>
            <a:r>
              <a:rPr sz="1600" dirty="0" err="1"/>
              <a:t>Katura</a:t>
            </a:r>
            <a:r>
              <a:rPr sz="1600" dirty="0"/>
              <a:t> as a central media management platform for students and professors across its campuses worldwide for teaching and learning and professional education. Uses Sakai Video Plugin, Kaltura Live, </a:t>
            </a:r>
            <a:r>
              <a:rPr sz="1600" dirty="0" err="1"/>
              <a:t>MediaSpace</a:t>
            </a:r>
            <a:r>
              <a:rPr sz="1600" dirty="0"/>
              <a:t>, KMC, Capture tools, and several marketplace solutions (e.g., VR, Notetaking).</a:t>
            </a:r>
          </a:p>
        </p:txBody>
      </p:sp>
      <p:pic>
        <p:nvPicPr>
          <p:cNvPr id="15" name="Image" descr="Image">
            <a:extLst>
              <a:ext uri="{FF2B5EF4-FFF2-40B4-BE49-F238E27FC236}">
                <a16:creationId xmlns:a16="http://schemas.microsoft.com/office/drawing/2014/main" id="{9DB902C0-F62A-4311-A55A-EED91799DF3F}"/>
              </a:ext>
            </a:extLst>
          </p:cNvPr>
          <p:cNvPicPr>
            <a:picLocks noChangeAspect="1"/>
          </p:cNvPicPr>
          <p:nvPr userDrawn="1"/>
        </p:nvPicPr>
        <p:blipFill>
          <a:blip r:embed="rId6"/>
          <a:srcRect t="8" b="8"/>
          <a:stretch>
            <a:fillRect/>
          </a:stretch>
        </p:blipFill>
        <p:spPr>
          <a:xfrm>
            <a:off x="593236" y="377712"/>
            <a:ext cx="2636953" cy="685801"/>
          </a:xfrm>
          <a:prstGeom prst="rect">
            <a:avLst/>
          </a:prstGeom>
          <a:ln w="12700">
            <a:miter lim="400000"/>
          </a:ln>
        </p:spPr>
      </p:pic>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1F961AA8-EBA5-40D5-A97E-0EB6BC737BE1}"/>
              </a:ext>
            </a:extLst>
          </p:cNvPr>
          <p:cNvPicPr>
            <a:picLocks noChangeAspect="1"/>
          </p:cNvPicPr>
          <p:nvPr userDrawn="1"/>
        </p:nvPicPr>
        <p:blipFill>
          <a:blip r:embed="rId7"/>
          <a:stretch>
            <a:fillRect/>
          </a:stretch>
        </p:blipFill>
        <p:spPr>
          <a:xfrm>
            <a:off x="10753193" y="6335056"/>
            <a:ext cx="1118941" cy="287915"/>
          </a:xfrm>
          <a:prstGeom prst="rect">
            <a:avLst/>
          </a:prstGeom>
          <a:ln w="12700">
            <a:miter lim="400000"/>
          </a:ln>
        </p:spPr>
      </p:pic>
      <p:sp>
        <p:nvSpPr>
          <p:cNvPr id="23" name="Kristopher Moore Senior Instructional Design Specialist, Academic Technology Services">
            <a:extLst>
              <a:ext uri="{FF2B5EF4-FFF2-40B4-BE49-F238E27FC236}">
                <a16:creationId xmlns:a16="http://schemas.microsoft.com/office/drawing/2014/main" id="{55E0C263-C065-417E-B15A-5E8457487F29}"/>
              </a:ext>
            </a:extLst>
          </p:cNvPr>
          <p:cNvSpPr txBox="1"/>
          <p:nvPr/>
        </p:nvSpPr>
        <p:spPr>
          <a:xfrm>
            <a:off x="9000639" y="4019733"/>
            <a:ext cx="2514234" cy="656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lvl="1" indent="0" algn="ctr" defTabSz="412750">
              <a:lnSpc>
                <a:spcPts val="1550"/>
              </a:lnSpc>
              <a:defRPr sz="2300">
                <a:latin typeface="Centra No1 Medium"/>
                <a:ea typeface="Centra No1 Medium"/>
                <a:cs typeface="Centra No1 Medium"/>
                <a:sym typeface="Centra No1 Medium"/>
              </a:defRPr>
            </a:pPr>
            <a:r>
              <a:rPr sz="1150">
                <a:latin typeface="Centra No1 Medium"/>
                <a:ea typeface="Centra No1 Medium"/>
                <a:sym typeface="Centra No1 Medium"/>
              </a:rPr>
              <a:t>Kristopher Moore Senior </a:t>
            </a:r>
            <a:r>
              <a:rPr sz="1150"/>
              <a:t>Instructional Design Specialist, Academic Technology Services</a:t>
            </a:r>
          </a:p>
        </p:txBody>
      </p:sp>
      <p:sp>
        <p:nvSpPr>
          <p:cNvPr id="2" name="Rectangle 1">
            <a:extLst>
              <a:ext uri="{FF2B5EF4-FFF2-40B4-BE49-F238E27FC236}">
                <a16:creationId xmlns:a16="http://schemas.microsoft.com/office/drawing/2014/main" id="{00C119A7-E7B5-41DB-B963-E656BD42B9FE}"/>
              </a:ext>
            </a:extLst>
          </p:cNvPr>
          <p:cNvSpPr/>
          <p:nvPr userDrawn="1"/>
        </p:nvSpPr>
        <p:spPr>
          <a:xfrm>
            <a:off x="7073996" y="0"/>
            <a:ext cx="1231134" cy="68580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110K+">
            <a:extLst>
              <a:ext uri="{FF2B5EF4-FFF2-40B4-BE49-F238E27FC236}">
                <a16:creationId xmlns:a16="http://schemas.microsoft.com/office/drawing/2014/main" id="{B853A74E-2EFD-4199-9179-7F4F9B4884A7}"/>
              </a:ext>
            </a:extLst>
          </p:cNvPr>
          <p:cNvSpPr txBox="1"/>
          <p:nvPr/>
        </p:nvSpPr>
        <p:spPr>
          <a:xfrm>
            <a:off x="574186" y="3431580"/>
            <a:ext cx="1707010" cy="62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9900"/>
              </a:lnSpc>
              <a:defRPr sz="9000">
                <a:solidFill>
                  <a:srgbClr val="006EFA"/>
                </a:solidFill>
                <a:latin typeface="+mn-lt"/>
                <a:ea typeface="+mn-ea"/>
                <a:cs typeface="+mn-cs"/>
                <a:sym typeface="Centra No1 Bold"/>
              </a:defRPr>
            </a:lvl1pPr>
          </a:lstStyle>
          <a:p>
            <a:pPr defTabSz="412750">
              <a:lnSpc>
                <a:spcPts val="4950"/>
              </a:lnSpc>
            </a:pPr>
            <a:r>
              <a:rPr sz="4500" dirty="0">
                <a:latin typeface="Centra No1 Bold"/>
                <a:ea typeface="Centra No1 Bold"/>
              </a:rPr>
              <a:t>110K+</a:t>
            </a:r>
          </a:p>
        </p:txBody>
      </p:sp>
      <p:sp>
        <p:nvSpPr>
          <p:cNvPr id="18" name="80K+">
            <a:extLst>
              <a:ext uri="{FF2B5EF4-FFF2-40B4-BE49-F238E27FC236}">
                <a16:creationId xmlns:a16="http://schemas.microsoft.com/office/drawing/2014/main" id="{ABE4015A-551D-46E8-8F3E-12989487AA3D}"/>
              </a:ext>
            </a:extLst>
          </p:cNvPr>
          <p:cNvSpPr txBox="1"/>
          <p:nvPr/>
        </p:nvSpPr>
        <p:spPr>
          <a:xfrm>
            <a:off x="2707786" y="3431580"/>
            <a:ext cx="1707010" cy="62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9900"/>
              </a:lnSpc>
              <a:defRPr sz="9000">
                <a:solidFill>
                  <a:srgbClr val="006EFA"/>
                </a:solidFill>
                <a:latin typeface="+mn-lt"/>
                <a:ea typeface="+mn-ea"/>
                <a:cs typeface="+mn-cs"/>
                <a:sym typeface="Centra No1 Bold"/>
              </a:defRPr>
            </a:lvl1pPr>
          </a:lstStyle>
          <a:p>
            <a:pPr defTabSz="412750">
              <a:lnSpc>
                <a:spcPts val="4950"/>
              </a:lnSpc>
            </a:pPr>
            <a:r>
              <a:rPr sz="4500">
                <a:latin typeface="Centra No1 Bold"/>
                <a:ea typeface="Centra No1 Bold"/>
              </a:rPr>
              <a:t>80K+</a:t>
            </a:r>
          </a:p>
        </p:txBody>
      </p:sp>
      <p:sp>
        <p:nvSpPr>
          <p:cNvPr id="19" name="Media assets">
            <a:extLst>
              <a:ext uri="{FF2B5EF4-FFF2-40B4-BE49-F238E27FC236}">
                <a16:creationId xmlns:a16="http://schemas.microsoft.com/office/drawing/2014/main" id="{5BFEB030-E309-42E2-A073-5013AB5BB78D}"/>
              </a:ext>
            </a:extLst>
          </p:cNvPr>
          <p:cNvSpPr txBox="1"/>
          <p:nvPr userDrawn="1"/>
        </p:nvSpPr>
        <p:spPr>
          <a:xfrm>
            <a:off x="574186" y="4044950"/>
            <a:ext cx="2420045" cy="341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3800"/>
              </a:lnSpc>
              <a:defRPr sz="3200">
                <a:solidFill>
                  <a:srgbClr val="000000"/>
                </a:solidFill>
              </a:defRPr>
            </a:lvl1pPr>
          </a:lstStyle>
          <a:p>
            <a:pPr defTabSz="412750">
              <a:lnSpc>
                <a:spcPts val="1900"/>
              </a:lnSpc>
            </a:pPr>
            <a:r>
              <a:rPr sz="1600" dirty="0"/>
              <a:t>Media assets</a:t>
            </a:r>
          </a:p>
        </p:txBody>
      </p:sp>
      <p:sp>
        <p:nvSpPr>
          <p:cNvPr id="20" name="Students using Kaltura">
            <a:extLst>
              <a:ext uri="{FF2B5EF4-FFF2-40B4-BE49-F238E27FC236}">
                <a16:creationId xmlns:a16="http://schemas.microsoft.com/office/drawing/2014/main" id="{B705F971-0087-4FD6-9AAC-9C30A5CE8854}"/>
              </a:ext>
            </a:extLst>
          </p:cNvPr>
          <p:cNvSpPr txBox="1"/>
          <p:nvPr/>
        </p:nvSpPr>
        <p:spPr>
          <a:xfrm>
            <a:off x="2695086" y="4044950"/>
            <a:ext cx="2420045" cy="401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3800"/>
              </a:lnSpc>
              <a:defRPr sz="3200">
                <a:solidFill>
                  <a:srgbClr val="000000"/>
                </a:solidFill>
              </a:defRPr>
            </a:lvl1pPr>
          </a:lstStyle>
          <a:p>
            <a:pPr defTabSz="412750">
              <a:lnSpc>
                <a:spcPts val="1900"/>
              </a:lnSpc>
            </a:pPr>
            <a:r>
              <a:rPr sz="1600"/>
              <a:t>Students using Kaltura</a:t>
            </a:r>
          </a:p>
        </p:txBody>
      </p:sp>
      <p:sp>
        <p:nvSpPr>
          <p:cNvPr id="22" name="Line">
            <a:extLst>
              <a:ext uri="{FF2B5EF4-FFF2-40B4-BE49-F238E27FC236}">
                <a16:creationId xmlns:a16="http://schemas.microsoft.com/office/drawing/2014/main" id="{210E889B-1C27-44CC-8900-0B3E3D643C62}"/>
              </a:ext>
            </a:extLst>
          </p:cNvPr>
          <p:cNvSpPr/>
          <p:nvPr/>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Text Placeholder 2">
            <a:extLst>
              <a:ext uri="{FF2B5EF4-FFF2-40B4-BE49-F238E27FC236}">
                <a16:creationId xmlns:a16="http://schemas.microsoft.com/office/drawing/2014/main" id="{C7634AD5-B7E3-4DE1-8DDA-DE68BD045E9D}"/>
              </a:ext>
            </a:extLst>
          </p:cNvPr>
          <p:cNvSpPr txBox="1"/>
          <p:nvPr userDrawn="1"/>
        </p:nvSpPr>
        <p:spPr>
          <a:xfrm>
            <a:off x="637406" y="4797499"/>
            <a:ext cx="5609546" cy="1890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2" spcCol="560954">
            <a:normAutofit fontScale="92500"/>
          </a:bodyPr>
          <a:lstStyle/>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 here, More text goes here.</a:t>
            </a:r>
          </a:p>
          <a:p>
            <a:pPr marL="238125" indent="-238125" defTabSz="412750">
              <a:lnSpc>
                <a:spcPts val="2150"/>
              </a:lnSpc>
              <a:buClr>
                <a:srgbClr val="006EFA"/>
              </a:buClr>
              <a:buSzPct val="125000"/>
              <a:buFontTx/>
              <a:buChar char="•"/>
              <a:defRPr sz="3600">
                <a:solidFill>
                  <a:srgbClr val="000000"/>
                </a:solidFill>
                <a:latin typeface="Centra No1 Medium"/>
                <a:ea typeface="Centra No1 Medium"/>
                <a:cs typeface="Centra No1 Medium"/>
                <a:sym typeface="Centra No1 Medium"/>
              </a:defRPr>
            </a:pPr>
            <a:endParaRPr sz="1800" dirty="0">
              <a:solidFill>
                <a:srgbClr val="000000"/>
              </a:solidFill>
              <a:latin typeface="Centra No1 Medium"/>
              <a:ea typeface="Centra No1 Medium"/>
              <a:sym typeface="Centra No1 Medium"/>
            </a:endParaRPr>
          </a:p>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a:t>
            </a:r>
          </a:p>
          <a:p>
            <a:pPr marL="198437"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endParaRPr sz="1500" dirty="0">
              <a:solidFill>
                <a:srgbClr val="2B2B2B"/>
              </a:solidFill>
              <a:latin typeface="Source Sans Pro"/>
              <a:ea typeface="Source Sans Pro"/>
              <a:sym typeface="Source Sans Pro"/>
            </a:endParaRPr>
          </a:p>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 here, More text goes here.</a:t>
            </a:r>
          </a:p>
          <a:p>
            <a:pPr marL="238125" indent="-238125" defTabSz="412750">
              <a:lnSpc>
                <a:spcPts val="2150"/>
              </a:lnSpc>
              <a:buClr>
                <a:srgbClr val="006EFA"/>
              </a:buClr>
              <a:buSzPct val="125000"/>
              <a:buFontTx/>
              <a:buChar char="•"/>
              <a:defRPr sz="3600">
                <a:solidFill>
                  <a:srgbClr val="000000"/>
                </a:solidFill>
                <a:latin typeface="Centra No1 Medium"/>
                <a:ea typeface="Centra No1 Medium"/>
                <a:cs typeface="Centra No1 Medium"/>
                <a:sym typeface="Centra No1 Medium"/>
              </a:defRPr>
            </a:pPr>
            <a:endParaRPr sz="1800" dirty="0">
              <a:solidFill>
                <a:srgbClr val="000000"/>
              </a:solidFill>
              <a:latin typeface="Centra No1 Medium"/>
              <a:ea typeface="Centra No1 Medium"/>
              <a:sym typeface="Centra No1 Medium"/>
            </a:endParaRPr>
          </a:p>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a:t>
            </a:r>
          </a:p>
        </p:txBody>
      </p:sp>
      <p:sp>
        <p:nvSpPr>
          <p:cNvPr id="25" name="Product">
            <a:extLst>
              <a:ext uri="{FF2B5EF4-FFF2-40B4-BE49-F238E27FC236}">
                <a16:creationId xmlns:a16="http://schemas.microsoft.com/office/drawing/2014/main" id="{5EA6EBB8-8411-4609-BE95-403B5933EB23}"/>
              </a:ext>
            </a:extLst>
          </p:cNvPr>
          <p:cNvSpPr txBox="1"/>
          <p:nvPr/>
        </p:nvSpPr>
        <p:spPr>
          <a:xfrm>
            <a:off x="6552930" y="4752293"/>
            <a:ext cx="615553" cy="295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200"/>
              </a:lnSpc>
              <a:defRPr sz="2400">
                <a:solidFill>
                  <a:srgbClr val="000000"/>
                </a:solidFill>
                <a:latin typeface="+mn-lt"/>
                <a:ea typeface="+mn-ea"/>
                <a:cs typeface="+mn-cs"/>
                <a:sym typeface="Centra No1 Bold"/>
              </a:defRPr>
            </a:lvl1pPr>
          </a:lstStyle>
          <a:p>
            <a:pPr defTabSz="412750">
              <a:lnSpc>
                <a:spcPts val="2100"/>
              </a:lnSpc>
            </a:pPr>
            <a:r>
              <a:rPr sz="1200">
                <a:latin typeface="Centra No1 Bold"/>
                <a:ea typeface="Centra No1 Bold"/>
              </a:rPr>
              <a:t>Product</a:t>
            </a:r>
          </a:p>
        </p:txBody>
      </p:sp>
      <p:sp>
        <p:nvSpPr>
          <p:cNvPr id="27" name="VCMS">
            <a:extLst>
              <a:ext uri="{FF2B5EF4-FFF2-40B4-BE49-F238E27FC236}">
                <a16:creationId xmlns:a16="http://schemas.microsoft.com/office/drawing/2014/main" id="{B869E6D5-1DDC-4415-8E5A-59CD11C816C8}"/>
              </a:ext>
            </a:extLst>
          </p:cNvPr>
          <p:cNvSpPr txBox="1"/>
          <p:nvPr/>
        </p:nvSpPr>
        <p:spPr>
          <a:xfrm>
            <a:off x="6597904" y="5130434"/>
            <a:ext cx="476092" cy="305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2400">
                <a:solidFill>
                  <a:srgbClr val="000000"/>
                </a:solidFill>
              </a:defRPr>
            </a:lvl1pPr>
          </a:lstStyle>
          <a:p>
            <a:pPr defTabSz="412750">
              <a:lnSpc>
                <a:spcPts val="2150"/>
              </a:lnSpc>
            </a:pPr>
            <a:r>
              <a:rPr sz="1200" dirty="0"/>
              <a:t>VCMS</a:t>
            </a:r>
          </a:p>
        </p:txBody>
      </p:sp>
      <p:sp>
        <p:nvSpPr>
          <p:cNvPr id="28" name="Video portal">
            <a:extLst>
              <a:ext uri="{FF2B5EF4-FFF2-40B4-BE49-F238E27FC236}">
                <a16:creationId xmlns:a16="http://schemas.microsoft.com/office/drawing/2014/main" id="{E39BA35C-4C5A-42DC-8CA5-F17BBDAC6836}"/>
              </a:ext>
            </a:extLst>
          </p:cNvPr>
          <p:cNvSpPr txBox="1"/>
          <p:nvPr/>
        </p:nvSpPr>
        <p:spPr>
          <a:xfrm>
            <a:off x="6597904" y="5527690"/>
            <a:ext cx="944169" cy="305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2400">
                <a:solidFill>
                  <a:srgbClr val="000000"/>
                </a:solidFill>
              </a:defRPr>
            </a:lvl1pPr>
          </a:lstStyle>
          <a:p>
            <a:pPr defTabSz="412750">
              <a:lnSpc>
                <a:spcPts val="2150"/>
              </a:lnSpc>
            </a:pPr>
            <a:r>
              <a:rPr sz="1200"/>
              <a:t>Video portal</a:t>
            </a:r>
          </a:p>
        </p:txBody>
      </p:sp>
      <p:sp>
        <p:nvSpPr>
          <p:cNvPr id="29" name="LMS Integration">
            <a:extLst>
              <a:ext uri="{FF2B5EF4-FFF2-40B4-BE49-F238E27FC236}">
                <a16:creationId xmlns:a16="http://schemas.microsoft.com/office/drawing/2014/main" id="{022FA941-9F02-4FBC-9CC6-FD5E837B7A97}"/>
              </a:ext>
            </a:extLst>
          </p:cNvPr>
          <p:cNvSpPr txBox="1"/>
          <p:nvPr/>
        </p:nvSpPr>
        <p:spPr>
          <a:xfrm>
            <a:off x="6597904" y="5924946"/>
            <a:ext cx="1179810" cy="305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2400">
                <a:solidFill>
                  <a:srgbClr val="000000"/>
                </a:solidFill>
              </a:defRPr>
            </a:lvl1pPr>
          </a:lstStyle>
          <a:p>
            <a:pPr defTabSz="412750">
              <a:lnSpc>
                <a:spcPts val="2150"/>
              </a:lnSpc>
            </a:pPr>
            <a:r>
              <a:rPr sz="1200" dirty="0"/>
              <a:t>LMS Integration</a:t>
            </a:r>
          </a:p>
        </p:txBody>
      </p:sp>
      <p:sp>
        <p:nvSpPr>
          <p:cNvPr id="32" name="Footer Placeholder 4">
            <a:extLst>
              <a:ext uri="{FF2B5EF4-FFF2-40B4-BE49-F238E27FC236}">
                <a16:creationId xmlns:a16="http://schemas.microsoft.com/office/drawing/2014/main" id="{1787795E-B3CF-4B38-8A23-247C3659CF7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BF5F666D-7E5F-4635-9FC2-0A243272384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665021020"/>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21"/>
                </p:tgtEl>
              </p:cMediaNode>
            </p:video>
          </p:childTnLst>
        </p:cTn>
      </p:par>
    </p:tnLst>
  </p:timing>
  <p:extLst>
    <p:ext uri="{DCECCB84-F9BA-43D5-87BE-67443E8EF086}">
      <p15:sldGuideLst xmlns:p15="http://schemas.microsoft.com/office/powerpoint/2012/main">
        <p15:guide id="9" orient="horz" pos="1706">
          <p15:clr>
            <a:srgbClr val="000000"/>
          </p15:clr>
        </p15:guide>
        <p15:guide id="10" orient="horz" pos="3022">
          <p15:clr>
            <a:srgbClr val="00000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table">
    <p:bg>
      <p:bgPr>
        <a:solidFill>
          <a:schemeClr val="tx1"/>
        </a:solidFill>
        <a:effectLst/>
      </p:bgPr>
    </p:bg>
    <p:spTree>
      <p:nvGrpSpPr>
        <p:cNvPr id="1" name=""/>
        <p:cNvGrpSpPr/>
        <p:nvPr/>
      </p:nvGrpSpPr>
      <p:grpSpPr>
        <a:xfrm>
          <a:off x="0" y="0"/>
          <a:ext cx="0" cy="0"/>
          <a:chOff x="0" y="0"/>
          <a:chExt cx="0" cy="0"/>
        </a:xfrm>
      </p:grpSpPr>
      <p:pic>
        <p:nvPicPr>
          <p:cNvPr id="12" name="Image" descr="Image">
            <a:extLst>
              <a:ext uri="{FF2B5EF4-FFF2-40B4-BE49-F238E27FC236}">
                <a16:creationId xmlns:a16="http://schemas.microsoft.com/office/drawing/2014/main" id="{FCA8E356-0563-412B-9108-201E5BF7A677}"/>
              </a:ext>
            </a:extLst>
          </p:cNvPr>
          <p:cNvPicPr>
            <a:picLocks noChangeAspect="1"/>
          </p:cNvPicPr>
          <p:nvPr userDrawn="1"/>
        </p:nvPicPr>
        <p:blipFill>
          <a:blip r:embed="rId2"/>
          <a:stretch>
            <a:fillRect/>
          </a:stretch>
        </p:blipFill>
        <p:spPr>
          <a:xfrm>
            <a:off x="8305130" y="0"/>
            <a:ext cx="3905251" cy="6858000"/>
          </a:xfrm>
          <a:prstGeom prst="rect">
            <a:avLst/>
          </a:prstGeom>
          <a:ln w="12700" cap="flat">
            <a:noFill/>
            <a:miter lim="400000"/>
          </a:ln>
          <a:effectLst/>
        </p:spPr>
      </p:pic>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529774"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1F961AA8-EBA5-40D5-A97E-0EB6BC737BE1}"/>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22" name="Line">
            <a:extLst>
              <a:ext uri="{FF2B5EF4-FFF2-40B4-BE49-F238E27FC236}">
                <a16:creationId xmlns:a16="http://schemas.microsoft.com/office/drawing/2014/main" id="{210E889B-1C27-44CC-8900-0B3E3D643C62}"/>
              </a:ext>
            </a:extLst>
          </p:cNvPr>
          <p:cNvSpPr/>
          <p:nvPr/>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538796"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rgbClr val="006EFA"/>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8925172"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87110"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3497550"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538796"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43" name="Footer Placeholder 4">
            <a:extLst>
              <a:ext uri="{FF2B5EF4-FFF2-40B4-BE49-F238E27FC236}">
                <a16:creationId xmlns:a16="http://schemas.microsoft.com/office/drawing/2014/main" id="{AE20780A-D85D-4115-93DF-DBC7391C5A7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4" name="Slide Number Placeholder 5">
            <a:extLst>
              <a:ext uri="{FF2B5EF4-FFF2-40B4-BE49-F238E27FC236}">
                <a16:creationId xmlns:a16="http://schemas.microsoft.com/office/drawing/2014/main" id="{BA39DF79-18D5-4950-94FE-9C4A1C9FECF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2554287"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rgbClr val="006EFA"/>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2673756"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527056"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6702857"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6702857"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6702857"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6702857"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9031914"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7" name="Line">
            <a:extLst>
              <a:ext uri="{FF2B5EF4-FFF2-40B4-BE49-F238E27FC236}">
                <a16:creationId xmlns:a16="http://schemas.microsoft.com/office/drawing/2014/main" id="{34E5D26D-30F9-1D41-9DE5-8288F15C6668}"/>
              </a:ext>
            </a:extLst>
          </p:cNvPr>
          <p:cNvSpPr/>
          <p:nvPr userDrawn="1"/>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4254736330"/>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6_tab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ADF57-5051-469C-B15D-B46D2483F07B}"/>
              </a:ext>
            </a:extLst>
          </p:cNvPr>
          <p:cNvSpPr/>
          <p:nvPr userDrawn="1"/>
        </p:nvSpPr>
        <p:spPr>
          <a:xfrm>
            <a:off x="8282763" y="0"/>
            <a:ext cx="3909237" cy="6858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529774"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1F961AA8-EBA5-40D5-A97E-0EB6BC737BE1}"/>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22" name="Line">
            <a:extLst>
              <a:ext uri="{FF2B5EF4-FFF2-40B4-BE49-F238E27FC236}">
                <a16:creationId xmlns:a16="http://schemas.microsoft.com/office/drawing/2014/main" id="{210E889B-1C27-44CC-8900-0B3E3D643C62}"/>
              </a:ext>
            </a:extLst>
          </p:cNvPr>
          <p:cNvSpPr/>
          <p:nvPr/>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538796"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chemeClr val="accent6"/>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8925172"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87110"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6"/>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3497550"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6"/>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538796"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43" name="Footer Placeholder 4">
            <a:extLst>
              <a:ext uri="{FF2B5EF4-FFF2-40B4-BE49-F238E27FC236}">
                <a16:creationId xmlns:a16="http://schemas.microsoft.com/office/drawing/2014/main" id="{AE20780A-D85D-4115-93DF-DBC7391C5A7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4" name="Slide Number Placeholder 5">
            <a:extLst>
              <a:ext uri="{FF2B5EF4-FFF2-40B4-BE49-F238E27FC236}">
                <a16:creationId xmlns:a16="http://schemas.microsoft.com/office/drawing/2014/main" id="{BA39DF79-18D5-4950-94FE-9C4A1C9FECF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2554287"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chemeClr val="accent6"/>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2673756"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527056"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6702857"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6702857"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6702857"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6702857"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9031914"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7" name="Line">
            <a:extLst>
              <a:ext uri="{FF2B5EF4-FFF2-40B4-BE49-F238E27FC236}">
                <a16:creationId xmlns:a16="http://schemas.microsoft.com/office/drawing/2014/main" id="{78563EDC-3D48-9C4D-9917-4CC8932B0A36}"/>
              </a:ext>
            </a:extLst>
          </p:cNvPr>
          <p:cNvSpPr/>
          <p:nvPr userDrawn="1"/>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688344024"/>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7_tab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ADF57-5051-469C-B15D-B46D2483F07B}"/>
              </a:ext>
            </a:extLst>
          </p:cNvPr>
          <p:cNvSpPr/>
          <p:nvPr userDrawn="1"/>
        </p:nvSpPr>
        <p:spPr>
          <a:xfrm>
            <a:off x="-19050" y="0"/>
            <a:ext cx="3909237" cy="6858000"/>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4051661"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sp>
        <p:nvSpPr>
          <p:cNvPr id="22" name="Line">
            <a:extLst>
              <a:ext uri="{FF2B5EF4-FFF2-40B4-BE49-F238E27FC236}">
                <a16:creationId xmlns:a16="http://schemas.microsoft.com/office/drawing/2014/main" id="{210E889B-1C27-44CC-8900-0B3E3D643C62}"/>
              </a:ext>
            </a:extLst>
          </p:cNvPr>
          <p:cNvSpPr/>
          <p:nvPr/>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4060683"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chemeClr val="accent4"/>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623359"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908997"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4"/>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7019437"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4"/>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4060683"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6076174"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chemeClr val="accent4"/>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6195643"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4048943"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10224744"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10224744"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10224744"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10224744"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730101"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4" name="Footer Placeholder 4">
            <a:extLst>
              <a:ext uri="{FF2B5EF4-FFF2-40B4-BE49-F238E27FC236}">
                <a16:creationId xmlns:a16="http://schemas.microsoft.com/office/drawing/2014/main" id="{C7BB8AB5-6516-491C-A673-3C2048615C0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5" name="Slide Number Placeholder 5">
            <a:extLst>
              <a:ext uri="{FF2B5EF4-FFF2-40B4-BE49-F238E27FC236}">
                <a16:creationId xmlns:a16="http://schemas.microsoft.com/office/drawing/2014/main" id="{1728FBE1-BF3B-446A-8BD7-45D22E81A9A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27" name="Kaltura_Logo_Horizontal_ColorSun_BlackText_big.png" descr="Kaltura_Logo_Horizontal_ColorSun_BlackText_big.png">
            <a:extLst>
              <a:ext uri="{FF2B5EF4-FFF2-40B4-BE49-F238E27FC236}">
                <a16:creationId xmlns:a16="http://schemas.microsoft.com/office/drawing/2014/main" id="{67509725-ABD0-4853-825C-A0AE4E0F10BB}"/>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29" name="Line">
            <a:extLst>
              <a:ext uri="{FF2B5EF4-FFF2-40B4-BE49-F238E27FC236}">
                <a16:creationId xmlns:a16="http://schemas.microsoft.com/office/drawing/2014/main" id="{E8591980-3D9F-3C40-B69B-5AA1D41A88DA}"/>
              </a:ext>
            </a:extLst>
          </p:cNvPr>
          <p:cNvSpPr/>
          <p:nvPr userDrawn="1"/>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229417514"/>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guide id="9" orient="horz" pos="2455">
          <p15:clr>
            <a:srgbClr val="00000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8_tab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ADF57-5051-469C-B15D-B46D2483F07B}"/>
              </a:ext>
            </a:extLst>
          </p:cNvPr>
          <p:cNvSpPr/>
          <p:nvPr userDrawn="1"/>
        </p:nvSpPr>
        <p:spPr>
          <a:xfrm>
            <a:off x="-19050" y="0"/>
            <a:ext cx="3909237" cy="6858000"/>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4051661"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sp>
        <p:nvSpPr>
          <p:cNvPr id="22" name="Line">
            <a:extLst>
              <a:ext uri="{FF2B5EF4-FFF2-40B4-BE49-F238E27FC236}">
                <a16:creationId xmlns:a16="http://schemas.microsoft.com/office/drawing/2014/main" id="{210E889B-1C27-44CC-8900-0B3E3D643C62}"/>
              </a:ext>
            </a:extLst>
          </p:cNvPr>
          <p:cNvSpPr/>
          <p:nvPr/>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4060683"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chemeClr val="accent3"/>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623359"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908997"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3"/>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7019437"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3"/>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4060683"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6076174"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chemeClr val="accent3"/>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6195643"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4048943"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10224744"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10224744"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10224744"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10224744"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730101"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4" name="Footer Placeholder 4">
            <a:extLst>
              <a:ext uri="{FF2B5EF4-FFF2-40B4-BE49-F238E27FC236}">
                <a16:creationId xmlns:a16="http://schemas.microsoft.com/office/drawing/2014/main" id="{C1C43092-367F-417F-A981-22BF36ECF04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5" name="Slide Number Placeholder 5">
            <a:extLst>
              <a:ext uri="{FF2B5EF4-FFF2-40B4-BE49-F238E27FC236}">
                <a16:creationId xmlns:a16="http://schemas.microsoft.com/office/drawing/2014/main" id="{6AC3C629-904B-4F74-9E22-E0B275F2ADF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27" name="Kaltura_Logo_Horizontal_ColorSun_BlackText_big.png" descr="Kaltura_Logo_Horizontal_ColorSun_BlackText_big.png">
            <a:extLst>
              <a:ext uri="{FF2B5EF4-FFF2-40B4-BE49-F238E27FC236}">
                <a16:creationId xmlns:a16="http://schemas.microsoft.com/office/drawing/2014/main" id="{2FD257C0-2CD1-4C38-A0A3-2AC8F152F558}"/>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29" name="Line">
            <a:extLst>
              <a:ext uri="{FF2B5EF4-FFF2-40B4-BE49-F238E27FC236}">
                <a16:creationId xmlns:a16="http://schemas.microsoft.com/office/drawing/2014/main" id="{A647A893-983F-8C42-8B56-574457EA266D}"/>
              </a:ext>
            </a:extLst>
          </p:cNvPr>
          <p:cNvSpPr/>
          <p:nvPr userDrawn="1"/>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37597602"/>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eam">
    <p:bg>
      <p:bgPr>
        <a:solidFill>
          <a:schemeClr val="tx1"/>
        </a:solidFill>
        <a:effectLst/>
      </p:bgPr>
    </p:bg>
    <p:spTree>
      <p:nvGrpSpPr>
        <p:cNvPr id="1" name=""/>
        <p:cNvGrpSpPr/>
        <p:nvPr/>
      </p:nvGrpSpPr>
      <p:grpSpPr>
        <a:xfrm>
          <a:off x="0" y="0"/>
          <a:ext cx="0" cy="0"/>
          <a:chOff x="0" y="0"/>
          <a:chExt cx="0" cy="0"/>
        </a:xfrm>
      </p:grpSpPr>
      <p:sp>
        <p:nvSpPr>
          <p:cNvPr id="77" name="text goes here, one to three lines.">
            <a:extLst>
              <a:ext uri="{FF2B5EF4-FFF2-40B4-BE49-F238E27FC236}">
                <a16:creationId xmlns:a16="http://schemas.microsoft.com/office/drawing/2014/main" id="{EE60D07F-F129-4DF9-AC06-4CB8C9F66CB9}"/>
              </a:ext>
            </a:extLst>
          </p:cNvPr>
          <p:cNvSpPr txBox="1">
            <a:spLocks noGrp="1"/>
          </p:cNvSpPr>
          <p:nvPr>
            <p:ph type="body" sz="quarter" idx="58" hasCustomPrompt="1"/>
          </p:nvPr>
        </p:nvSpPr>
        <p:spPr>
          <a:xfrm>
            <a:off x="1871226"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79" name="text goes here, one to three lines.">
            <a:extLst>
              <a:ext uri="{FF2B5EF4-FFF2-40B4-BE49-F238E27FC236}">
                <a16:creationId xmlns:a16="http://schemas.microsoft.com/office/drawing/2014/main" id="{745471F2-8004-461F-9775-3AB3BD3093D1}"/>
              </a:ext>
            </a:extLst>
          </p:cNvPr>
          <p:cNvSpPr txBox="1">
            <a:spLocks noGrp="1"/>
          </p:cNvSpPr>
          <p:nvPr>
            <p:ph type="body" sz="quarter" idx="59" hasCustomPrompt="1"/>
          </p:nvPr>
        </p:nvSpPr>
        <p:spPr>
          <a:xfrm>
            <a:off x="1871226"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8" name="Picture Placeholder 3">
            <a:extLst>
              <a:ext uri="{FF2B5EF4-FFF2-40B4-BE49-F238E27FC236}">
                <a16:creationId xmlns:a16="http://schemas.microsoft.com/office/drawing/2014/main" id="{4DE34986-E5DD-4A28-8024-880C80F0279F}"/>
              </a:ext>
            </a:extLst>
          </p:cNvPr>
          <p:cNvSpPr>
            <a:spLocks noGrp="1" noChangeAspect="1"/>
          </p:cNvSpPr>
          <p:nvPr>
            <p:ph type="pic" sz="quarter" idx="23" hasCustomPrompt="1"/>
          </p:nvPr>
        </p:nvSpPr>
        <p:spPr>
          <a:xfrm>
            <a:off x="4777339" y="361654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9" name="Picture Placeholder 3">
            <a:extLst>
              <a:ext uri="{FF2B5EF4-FFF2-40B4-BE49-F238E27FC236}">
                <a16:creationId xmlns:a16="http://schemas.microsoft.com/office/drawing/2014/main" id="{408E8D70-88F1-46C3-B5B7-9BFF313F4739}"/>
              </a:ext>
            </a:extLst>
          </p:cNvPr>
          <p:cNvSpPr>
            <a:spLocks noGrp="1" noChangeAspect="1"/>
          </p:cNvSpPr>
          <p:nvPr>
            <p:ph type="pic" sz="quarter" idx="24" hasCustomPrompt="1"/>
          </p:nvPr>
        </p:nvSpPr>
        <p:spPr>
          <a:xfrm>
            <a:off x="2255281" y="361214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70" name="Circle">
            <a:extLst>
              <a:ext uri="{FF2B5EF4-FFF2-40B4-BE49-F238E27FC236}">
                <a16:creationId xmlns:a16="http://schemas.microsoft.com/office/drawing/2014/main" id="{45E41BF7-9363-47AD-B1C0-F52A101B95FC}"/>
              </a:ext>
            </a:extLst>
          </p:cNvPr>
          <p:cNvSpPr/>
          <p:nvPr userDrawn="1"/>
        </p:nvSpPr>
        <p:spPr>
          <a:xfrm>
            <a:off x="2118966" y="3475589"/>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2" name="Circle">
            <a:extLst>
              <a:ext uri="{FF2B5EF4-FFF2-40B4-BE49-F238E27FC236}">
                <a16:creationId xmlns:a16="http://schemas.microsoft.com/office/drawing/2014/main" id="{03B03E94-4C31-4D72-BE46-41152456C118}"/>
              </a:ext>
            </a:extLst>
          </p:cNvPr>
          <p:cNvSpPr/>
          <p:nvPr/>
        </p:nvSpPr>
        <p:spPr>
          <a:xfrm>
            <a:off x="4641024" y="3475589"/>
            <a:ext cx="1982631" cy="1982631"/>
          </a:xfrm>
          <a:prstGeom prst="ellipse">
            <a:avLst/>
          </a:prstGeom>
          <a:ln w="63500">
            <a:solidFill>
              <a:srgbClr val="B4DC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3" name="Circle">
            <a:extLst>
              <a:ext uri="{FF2B5EF4-FFF2-40B4-BE49-F238E27FC236}">
                <a16:creationId xmlns:a16="http://schemas.microsoft.com/office/drawing/2014/main" id="{1783B257-8750-4F8E-AAD0-4B68343CE5D7}"/>
              </a:ext>
            </a:extLst>
          </p:cNvPr>
          <p:cNvSpPr/>
          <p:nvPr userDrawn="1"/>
        </p:nvSpPr>
        <p:spPr>
          <a:xfrm>
            <a:off x="7163124" y="3475589"/>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4" name="Circle">
            <a:extLst>
              <a:ext uri="{FF2B5EF4-FFF2-40B4-BE49-F238E27FC236}">
                <a16:creationId xmlns:a16="http://schemas.microsoft.com/office/drawing/2014/main" id="{169BA58B-CC4C-4A2F-90B4-D22154585911}"/>
              </a:ext>
            </a:extLst>
          </p:cNvPr>
          <p:cNvSpPr/>
          <p:nvPr/>
        </p:nvSpPr>
        <p:spPr>
          <a:xfrm>
            <a:off x="9716974" y="3475589"/>
            <a:ext cx="1982631" cy="1982631"/>
          </a:xfrm>
          <a:prstGeom prst="ellipse">
            <a:avLst/>
          </a:prstGeom>
          <a:ln w="63500">
            <a:solidFill>
              <a:srgbClr val="41BE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5" name="Picture Placeholder 3">
            <a:extLst>
              <a:ext uri="{FF2B5EF4-FFF2-40B4-BE49-F238E27FC236}">
                <a16:creationId xmlns:a16="http://schemas.microsoft.com/office/drawing/2014/main" id="{42311E73-A31E-4A0E-9B1D-DF8CA90A4783}"/>
              </a:ext>
            </a:extLst>
          </p:cNvPr>
          <p:cNvSpPr>
            <a:spLocks noGrp="1" noChangeAspect="1"/>
          </p:cNvSpPr>
          <p:nvPr>
            <p:ph type="pic" sz="quarter" idx="25" hasCustomPrompt="1"/>
          </p:nvPr>
        </p:nvSpPr>
        <p:spPr>
          <a:xfrm>
            <a:off x="9853289" y="361190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76" name="Picture Placeholder 3">
            <a:extLst>
              <a:ext uri="{FF2B5EF4-FFF2-40B4-BE49-F238E27FC236}">
                <a16:creationId xmlns:a16="http://schemas.microsoft.com/office/drawing/2014/main" id="{D0FE28CF-0AA4-49FE-B137-7B8EE8688F66}"/>
              </a:ext>
            </a:extLst>
          </p:cNvPr>
          <p:cNvSpPr>
            <a:spLocks noGrp="1" noChangeAspect="1"/>
          </p:cNvSpPr>
          <p:nvPr>
            <p:ph type="pic" sz="quarter" idx="26" hasCustomPrompt="1"/>
          </p:nvPr>
        </p:nvSpPr>
        <p:spPr>
          <a:xfrm>
            <a:off x="7299439" y="361190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4" name="Picture Placeholder 3">
            <a:extLst>
              <a:ext uri="{FF2B5EF4-FFF2-40B4-BE49-F238E27FC236}">
                <a16:creationId xmlns:a16="http://schemas.microsoft.com/office/drawing/2014/main" id="{C99ADACC-0339-4B48-BDF4-C5DF01DCAEA7}"/>
              </a:ext>
            </a:extLst>
          </p:cNvPr>
          <p:cNvSpPr>
            <a:spLocks noGrp="1" noChangeAspect="1"/>
          </p:cNvSpPr>
          <p:nvPr>
            <p:ph type="pic" sz="quarter" idx="20" hasCustomPrompt="1"/>
          </p:nvPr>
        </p:nvSpPr>
        <p:spPr>
          <a:xfrm>
            <a:off x="4777339" y="75259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2" name="Picture Placeholder 3">
            <a:extLst>
              <a:ext uri="{FF2B5EF4-FFF2-40B4-BE49-F238E27FC236}">
                <a16:creationId xmlns:a16="http://schemas.microsoft.com/office/drawing/2014/main" id="{8E895CE8-4151-4133-97CD-CCD90B6679BE}"/>
              </a:ext>
            </a:extLst>
          </p:cNvPr>
          <p:cNvSpPr>
            <a:spLocks noGrp="1" noChangeAspect="1"/>
          </p:cNvSpPr>
          <p:nvPr>
            <p:ph type="pic" sz="quarter" idx="19" hasCustomPrompt="1"/>
          </p:nvPr>
        </p:nvSpPr>
        <p:spPr>
          <a:xfrm>
            <a:off x="2255281" y="74819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1" name="Circle">
            <a:extLst>
              <a:ext uri="{FF2B5EF4-FFF2-40B4-BE49-F238E27FC236}">
                <a16:creationId xmlns:a16="http://schemas.microsoft.com/office/drawing/2014/main" id="{C15C7198-1062-427F-A1CC-90D38CEF6C63}"/>
              </a:ext>
            </a:extLst>
          </p:cNvPr>
          <p:cNvSpPr/>
          <p:nvPr/>
        </p:nvSpPr>
        <p:spPr>
          <a:xfrm>
            <a:off x="2118966" y="611643"/>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39" name="Circle">
            <a:extLst>
              <a:ext uri="{FF2B5EF4-FFF2-40B4-BE49-F238E27FC236}">
                <a16:creationId xmlns:a16="http://schemas.microsoft.com/office/drawing/2014/main" id="{6DD26AC3-809E-45BD-9C31-2C1534EF5068}"/>
              </a:ext>
            </a:extLst>
          </p:cNvPr>
          <p:cNvSpPr/>
          <p:nvPr/>
        </p:nvSpPr>
        <p:spPr>
          <a:xfrm>
            <a:off x="4641024" y="611643"/>
            <a:ext cx="1982631" cy="1982631"/>
          </a:xfrm>
          <a:prstGeom prst="ellipse">
            <a:avLst/>
          </a:prstGeom>
          <a:ln w="63500">
            <a:solidFill>
              <a:srgbClr val="B4DC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1" name="Circle">
            <a:extLst>
              <a:ext uri="{FF2B5EF4-FFF2-40B4-BE49-F238E27FC236}">
                <a16:creationId xmlns:a16="http://schemas.microsoft.com/office/drawing/2014/main" id="{0DC11273-EEFC-44AF-BDB6-5C6C54539FC3}"/>
              </a:ext>
            </a:extLst>
          </p:cNvPr>
          <p:cNvSpPr/>
          <p:nvPr userDrawn="1"/>
        </p:nvSpPr>
        <p:spPr>
          <a:xfrm>
            <a:off x="7163124" y="611643"/>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3" name="Circle">
            <a:extLst>
              <a:ext uri="{FF2B5EF4-FFF2-40B4-BE49-F238E27FC236}">
                <a16:creationId xmlns:a16="http://schemas.microsoft.com/office/drawing/2014/main" id="{D88296F8-3089-4E8B-8BFE-3CAB793E07F2}"/>
              </a:ext>
            </a:extLst>
          </p:cNvPr>
          <p:cNvSpPr/>
          <p:nvPr userDrawn="1"/>
        </p:nvSpPr>
        <p:spPr>
          <a:xfrm>
            <a:off x="9716974" y="611643"/>
            <a:ext cx="1982631" cy="1982631"/>
          </a:xfrm>
          <a:prstGeom prst="ellipse">
            <a:avLst/>
          </a:prstGeom>
          <a:ln w="63500">
            <a:solidFill>
              <a:srgbClr val="41BE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66" name="Picture Placeholder 3">
            <a:extLst>
              <a:ext uri="{FF2B5EF4-FFF2-40B4-BE49-F238E27FC236}">
                <a16:creationId xmlns:a16="http://schemas.microsoft.com/office/drawing/2014/main" id="{08F942E4-282D-437C-AE65-2F2B79846ADD}"/>
              </a:ext>
            </a:extLst>
          </p:cNvPr>
          <p:cNvSpPr>
            <a:spLocks noGrp="1" noChangeAspect="1"/>
          </p:cNvSpPr>
          <p:nvPr>
            <p:ph type="pic" sz="quarter" idx="21" hasCustomPrompt="1"/>
          </p:nvPr>
        </p:nvSpPr>
        <p:spPr>
          <a:xfrm>
            <a:off x="9853289" y="747958"/>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7" name="Picture Placeholder 3">
            <a:extLst>
              <a:ext uri="{FF2B5EF4-FFF2-40B4-BE49-F238E27FC236}">
                <a16:creationId xmlns:a16="http://schemas.microsoft.com/office/drawing/2014/main" id="{3DE5AC3A-FCAA-4AEF-8186-C32B6267EF69}"/>
              </a:ext>
            </a:extLst>
          </p:cNvPr>
          <p:cNvSpPr>
            <a:spLocks noGrp="1" noChangeAspect="1"/>
          </p:cNvSpPr>
          <p:nvPr>
            <p:ph type="pic" sz="quarter" idx="22" hasCustomPrompt="1"/>
          </p:nvPr>
        </p:nvSpPr>
        <p:spPr>
          <a:xfrm>
            <a:off x="7299439" y="747958"/>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80" name="text goes here, one to three lines.">
            <a:extLst>
              <a:ext uri="{FF2B5EF4-FFF2-40B4-BE49-F238E27FC236}">
                <a16:creationId xmlns:a16="http://schemas.microsoft.com/office/drawing/2014/main" id="{718B512B-994B-4C92-8898-F47F20B784F6}"/>
              </a:ext>
            </a:extLst>
          </p:cNvPr>
          <p:cNvSpPr txBox="1">
            <a:spLocks noGrp="1"/>
          </p:cNvSpPr>
          <p:nvPr>
            <p:ph type="body" sz="quarter" idx="60" hasCustomPrompt="1"/>
          </p:nvPr>
        </p:nvSpPr>
        <p:spPr>
          <a:xfrm>
            <a:off x="43932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1" name="text goes here, one to three lines.">
            <a:extLst>
              <a:ext uri="{FF2B5EF4-FFF2-40B4-BE49-F238E27FC236}">
                <a16:creationId xmlns:a16="http://schemas.microsoft.com/office/drawing/2014/main" id="{497D3F71-9D59-4DE3-95AE-A7A0749FAAA7}"/>
              </a:ext>
            </a:extLst>
          </p:cNvPr>
          <p:cNvSpPr txBox="1">
            <a:spLocks noGrp="1"/>
          </p:cNvSpPr>
          <p:nvPr>
            <p:ph type="body" sz="quarter" idx="61" hasCustomPrompt="1"/>
          </p:nvPr>
        </p:nvSpPr>
        <p:spPr>
          <a:xfrm>
            <a:off x="43932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2" name="text goes here, one to three lines.">
            <a:extLst>
              <a:ext uri="{FF2B5EF4-FFF2-40B4-BE49-F238E27FC236}">
                <a16:creationId xmlns:a16="http://schemas.microsoft.com/office/drawing/2014/main" id="{82C9D087-027A-41CE-BB78-66C62C6F3795}"/>
              </a:ext>
            </a:extLst>
          </p:cNvPr>
          <p:cNvSpPr txBox="1">
            <a:spLocks noGrp="1"/>
          </p:cNvSpPr>
          <p:nvPr>
            <p:ph type="body" sz="quarter" idx="62" hasCustomPrompt="1"/>
          </p:nvPr>
        </p:nvSpPr>
        <p:spPr>
          <a:xfrm>
            <a:off x="69153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3" name="text goes here, one to three lines.">
            <a:extLst>
              <a:ext uri="{FF2B5EF4-FFF2-40B4-BE49-F238E27FC236}">
                <a16:creationId xmlns:a16="http://schemas.microsoft.com/office/drawing/2014/main" id="{8AE97E1C-3BCB-4C06-92F9-BC3868A72FAD}"/>
              </a:ext>
            </a:extLst>
          </p:cNvPr>
          <p:cNvSpPr txBox="1">
            <a:spLocks noGrp="1"/>
          </p:cNvSpPr>
          <p:nvPr>
            <p:ph type="body" sz="quarter" idx="63" hasCustomPrompt="1"/>
          </p:nvPr>
        </p:nvSpPr>
        <p:spPr>
          <a:xfrm>
            <a:off x="69153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4" name="text goes here, one to three lines.">
            <a:extLst>
              <a:ext uri="{FF2B5EF4-FFF2-40B4-BE49-F238E27FC236}">
                <a16:creationId xmlns:a16="http://schemas.microsoft.com/office/drawing/2014/main" id="{AEC98384-8678-43CD-B793-95F119340E5E}"/>
              </a:ext>
            </a:extLst>
          </p:cNvPr>
          <p:cNvSpPr txBox="1">
            <a:spLocks noGrp="1"/>
          </p:cNvSpPr>
          <p:nvPr>
            <p:ph type="body" sz="quarter" idx="64" hasCustomPrompt="1"/>
          </p:nvPr>
        </p:nvSpPr>
        <p:spPr>
          <a:xfrm>
            <a:off x="946923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5" name="text goes here, one to three lines.">
            <a:extLst>
              <a:ext uri="{FF2B5EF4-FFF2-40B4-BE49-F238E27FC236}">
                <a16:creationId xmlns:a16="http://schemas.microsoft.com/office/drawing/2014/main" id="{39A88CFE-1650-42D7-9B63-87D34848FA94}"/>
              </a:ext>
            </a:extLst>
          </p:cNvPr>
          <p:cNvSpPr txBox="1">
            <a:spLocks noGrp="1"/>
          </p:cNvSpPr>
          <p:nvPr>
            <p:ph type="body" sz="quarter" idx="65" hasCustomPrompt="1"/>
          </p:nvPr>
        </p:nvSpPr>
        <p:spPr>
          <a:xfrm>
            <a:off x="946923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6" name="text goes here, one to three lines.">
            <a:extLst>
              <a:ext uri="{FF2B5EF4-FFF2-40B4-BE49-F238E27FC236}">
                <a16:creationId xmlns:a16="http://schemas.microsoft.com/office/drawing/2014/main" id="{FE507165-9FC3-4BAD-B1F3-0445A235C663}"/>
              </a:ext>
            </a:extLst>
          </p:cNvPr>
          <p:cNvSpPr txBox="1">
            <a:spLocks noGrp="1"/>
          </p:cNvSpPr>
          <p:nvPr>
            <p:ph type="body" sz="quarter" idx="66" hasCustomPrompt="1"/>
          </p:nvPr>
        </p:nvSpPr>
        <p:spPr>
          <a:xfrm>
            <a:off x="1871226"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7" name="text goes here, one to three lines.">
            <a:extLst>
              <a:ext uri="{FF2B5EF4-FFF2-40B4-BE49-F238E27FC236}">
                <a16:creationId xmlns:a16="http://schemas.microsoft.com/office/drawing/2014/main" id="{3B60AD6D-7707-4B0A-9BD6-81B5F1059C5B}"/>
              </a:ext>
            </a:extLst>
          </p:cNvPr>
          <p:cNvSpPr txBox="1">
            <a:spLocks noGrp="1"/>
          </p:cNvSpPr>
          <p:nvPr>
            <p:ph type="body" sz="quarter" idx="67" hasCustomPrompt="1"/>
          </p:nvPr>
        </p:nvSpPr>
        <p:spPr>
          <a:xfrm>
            <a:off x="1871226"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8" name="text goes here, one to three lines.">
            <a:extLst>
              <a:ext uri="{FF2B5EF4-FFF2-40B4-BE49-F238E27FC236}">
                <a16:creationId xmlns:a16="http://schemas.microsoft.com/office/drawing/2014/main" id="{8116A59F-D1E7-4909-9A3A-3E237A5A4D4C}"/>
              </a:ext>
            </a:extLst>
          </p:cNvPr>
          <p:cNvSpPr txBox="1">
            <a:spLocks noGrp="1"/>
          </p:cNvSpPr>
          <p:nvPr>
            <p:ph type="body" sz="quarter" idx="68" hasCustomPrompt="1"/>
          </p:nvPr>
        </p:nvSpPr>
        <p:spPr>
          <a:xfrm>
            <a:off x="43932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9" name="text goes here, one to three lines.">
            <a:extLst>
              <a:ext uri="{FF2B5EF4-FFF2-40B4-BE49-F238E27FC236}">
                <a16:creationId xmlns:a16="http://schemas.microsoft.com/office/drawing/2014/main" id="{C4762A40-ED5E-44DF-847B-2CE31DA8244F}"/>
              </a:ext>
            </a:extLst>
          </p:cNvPr>
          <p:cNvSpPr txBox="1">
            <a:spLocks noGrp="1"/>
          </p:cNvSpPr>
          <p:nvPr>
            <p:ph type="body" sz="quarter" idx="69" hasCustomPrompt="1"/>
          </p:nvPr>
        </p:nvSpPr>
        <p:spPr>
          <a:xfrm>
            <a:off x="43932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0" name="text goes here, one to three lines.">
            <a:extLst>
              <a:ext uri="{FF2B5EF4-FFF2-40B4-BE49-F238E27FC236}">
                <a16:creationId xmlns:a16="http://schemas.microsoft.com/office/drawing/2014/main" id="{A5E0BEF0-0943-4892-B5F2-05F397FEB793}"/>
              </a:ext>
            </a:extLst>
          </p:cNvPr>
          <p:cNvSpPr txBox="1">
            <a:spLocks noGrp="1"/>
          </p:cNvSpPr>
          <p:nvPr>
            <p:ph type="body" sz="quarter" idx="70" hasCustomPrompt="1"/>
          </p:nvPr>
        </p:nvSpPr>
        <p:spPr>
          <a:xfrm>
            <a:off x="69153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91" name="text goes here, one to three lines.">
            <a:extLst>
              <a:ext uri="{FF2B5EF4-FFF2-40B4-BE49-F238E27FC236}">
                <a16:creationId xmlns:a16="http://schemas.microsoft.com/office/drawing/2014/main" id="{3E78AD8B-28B6-474C-8B28-D2092CA5EA1B}"/>
              </a:ext>
            </a:extLst>
          </p:cNvPr>
          <p:cNvSpPr txBox="1">
            <a:spLocks noGrp="1"/>
          </p:cNvSpPr>
          <p:nvPr>
            <p:ph type="body" sz="quarter" idx="71" hasCustomPrompt="1"/>
          </p:nvPr>
        </p:nvSpPr>
        <p:spPr>
          <a:xfrm>
            <a:off x="69153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2" name="text goes here, one to three lines.">
            <a:extLst>
              <a:ext uri="{FF2B5EF4-FFF2-40B4-BE49-F238E27FC236}">
                <a16:creationId xmlns:a16="http://schemas.microsoft.com/office/drawing/2014/main" id="{0FAD590F-D816-47B7-9386-107EB4C0B484}"/>
              </a:ext>
            </a:extLst>
          </p:cNvPr>
          <p:cNvSpPr txBox="1">
            <a:spLocks noGrp="1"/>
          </p:cNvSpPr>
          <p:nvPr>
            <p:ph type="body" sz="quarter" idx="72" hasCustomPrompt="1"/>
          </p:nvPr>
        </p:nvSpPr>
        <p:spPr>
          <a:xfrm>
            <a:off x="946923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93" name="text goes here, one to three lines.">
            <a:extLst>
              <a:ext uri="{FF2B5EF4-FFF2-40B4-BE49-F238E27FC236}">
                <a16:creationId xmlns:a16="http://schemas.microsoft.com/office/drawing/2014/main" id="{D1D6E4DA-A225-41E8-85FB-24C54EEA6BE4}"/>
              </a:ext>
            </a:extLst>
          </p:cNvPr>
          <p:cNvSpPr txBox="1">
            <a:spLocks noGrp="1"/>
          </p:cNvSpPr>
          <p:nvPr>
            <p:ph type="body" sz="quarter" idx="73" hasCustomPrompt="1"/>
          </p:nvPr>
        </p:nvSpPr>
        <p:spPr>
          <a:xfrm>
            <a:off x="946923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2" name="Title 1">
            <a:extLst>
              <a:ext uri="{FF2B5EF4-FFF2-40B4-BE49-F238E27FC236}">
                <a16:creationId xmlns:a16="http://schemas.microsoft.com/office/drawing/2014/main" id="{A0BB0109-38B2-4245-A5A0-A295B3B2BE4F}"/>
              </a:ext>
            </a:extLst>
          </p:cNvPr>
          <p:cNvSpPr>
            <a:spLocks noGrp="1"/>
          </p:cNvSpPr>
          <p:nvPr>
            <p:ph type="title" hasCustomPrompt="1"/>
          </p:nvPr>
        </p:nvSpPr>
        <p:spPr>
          <a:xfrm>
            <a:off x="517531" y="654214"/>
            <a:ext cx="1353302" cy="336340"/>
          </a:xfrm>
        </p:spPr>
        <p:txBody>
          <a:bodyPr/>
          <a:lstStyle/>
          <a:p>
            <a:r>
              <a:rPr lang="en-US" dirty="0"/>
              <a:t>Meet our team</a:t>
            </a:r>
          </a:p>
        </p:txBody>
      </p:sp>
    </p:spTree>
    <p:extLst>
      <p:ext uri="{BB962C8B-B14F-4D97-AF65-F5344CB8AC3E}">
        <p14:creationId xmlns:p14="http://schemas.microsoft.com/office/powerpoint/2010/main" val="1304832716"/>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eam">
    <p:bg>
      <p:bgPr>
        <a:solidFill>
          <a:schemeClr val="tx1"/>
        </a:solidFill>
        <a:effectLst/>
      </p:bgPr>
    </p:bg>
    <p:spTree>
      <p:nvGrpSpPr>
        <p:cNvPr id="1" name=""/>
        <p:cNvGrpSpPr/>
        <p:nvPr/>
      </p:nvGrpSpPr>
      <p:grpSpPr>
        <a:xfrm>
          <a:off x="0" y="0"/>
          <a:ext cx="0" cy="0"/>
          <a:chOff x="0" y="0"/>
          <a:chExt cx="0" cy="0"/>
        </a:xfrm>
      </p:grpSpPr>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2" name="text goes here, one to three lines.">
            <a:extLst>
              <a:ext uri="{FF2B5EF4-FFF2-40B4-BE49-F238E27FC236}">
                <a16:creationId xmlns:a16="http://schemas.microsoft.com/office/drawing/2014/main" id="{172E5DAD-DB68-4017-969E-81789E77A816}"/>
              </a:ext>
            </a:extLst>
          </p:cNvPr>
          <p:cNvSpPr txBox="1">
            <a:spLocks noGrp="1"/>
          </p:cNvSpPr>
          <p:nvPr>
            <p:ph type="body" sz="quarter" idx="58" hasCustomPrompt="1"/>
          </p:nvPr>
        </p:nvSpPr>
        <p:spPr>
          <a:xfrm>
            <a:off x="1871226"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3" name="text goes here, one to three lines.">
            <a:extLst>
              <a:ext uri="{FF2B5EF4-FFF2-40B4-BE49-F238E27FC236}">
                <a16:creationId xmlns:a16="http://schemas.microsoft.com/office/drawing/2014/main" id="{017B35C9-5258-4116-988A-10FB9A256B07}"/>
              </a:ext>
            </a:extLst>
          </p:cNvPr>
          <p:cNvSpPr txBox="1">
            <a:spLocks noGrp="1"/>
          </p:cNvSpPr>
          <p:nvPr>
            <p:ph type="body" sz="quarter" idx="59" hasCustomPrompt="1"/>
          </p:nvPr>
        </p:nvSpPr>
        <p:spPr>
          <a:xfrm>
            <a:off x="1871226"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8" name="text goes here, one to three lines.">
            <a:extLst>
              <a:ext uri="{FF2B5EF4-FFF2-40B4-BE49-F238E27FC236}">
                <a16:creationId xmlns:a16="http://schemas.microsoft.com/office/drawing/2014/main" id="{5B5491DE-5F3B-4E9E-BC77-04FACF9B24CD}"/>
              </a:ext>
            </a:extLst>
          </p:cNvPr>
          <p:cNvSpPr txBox="1">
            <a:spLocks noGrp="1"/>
          </p:cNvSpPr>
          <p:nvPr>
            <p:ph type="body" sz="quarter" idx="60" hasCustomPrompt="1"/>
          </p:nvPr>
        </p:nvSpPr>
        <p:spPr>
          <a:xfrm>
            <a:off x="43932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0" name="text goes here, one to three lines.">
            <a:extLst>
              <a:ext uri="{FF2B5EF4-FFF2-40B4-BE49-F238E27FC236}">
                <a16:creationId xmlns:a16="http://schemas.microsoft.com/office/drawing/2014/main" id="{23877149-F535-444E-BFB3-F7C97956E923}"/>
              </a:ext>
            </a:extLst>
          </p:cNvPr>
          <p:cNvSpPr txBox="1">
            <a:spLocks noGrp="1"/>
          </p:cNvSpPr>
          <p:nvPr>
            <p:ph type="body" sz="quarter" idx="61" hasCustomPrompt="1"/>
          </p:nvPr>
        </p:nvSpPr>
        <p:spPr>
          <a:xfrm>
            <a:off x="43932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42" name="text goes here, one to three lines.">
            <a:extLst>
              <a:ext uri="{FF2B5EF4-FFF2-40B4-BE49-F238E27FC236}">
                <a16:creationId xmlns:a16="http://schemas.microsoft.com/office/drawing/2014/main" id="{492BEB2E-FD4A-4225-AC00-8EE552E85E5D}"/>
              </a:ext>
            </a:extLst>
          </p:cNvPr>
          <p:cNvSpPr txBox="1">
            <a:spLocks noGrp="1"/>
          </p:cNvSpPr>
          <p:nvPr>
            <p:ph type="body" sz="quarter" idx="62" hasCustomPrompt="1"/>
          </p:nvPr>
        </p:nvSpPr>
        <p:spPr>
          <a:xfrm>
            <a:off x="69153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4" name="text goes here, one to three lines.">
            <a:extLst>
              <a:ext uri="{FF2B5EF4-FFF2-40B4-BE49-F238E27FC236}">
                <a16:creationId xmlns:a16="http://schemas.microsoft.com/office/drawing/2014/main" id="{26D57B97-D3CD-4DCF-B6C7-8B455C68D176}"/>
              </a:ext>
            </a:extLst>
          </p:cNvPr>
          <p:cNvSpPr txBox="1">
            <a:spLocks noGrp="1"/>
          </p:cNvSpPr>
          <p:nvPr>
            <p:ph type="body" sz="quarter" idx="63" hasCustomPrompt="1"/>
          </p:nvPr>
        </p:nvSpPr>
        <p:spPr>
          <a:xfrm>
            <a:off x="69153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45" name="text goes here, one to three lines.">
            <a:extLst>
              <a:ext uri="{FF2B5EF4-FFF2-40B4-BE49-F238E27FC236}">
                <a16:creationId xmlns:a16="http://schemas.microsoft.com/office/drawing/2014/main" id="{B84A4AF3-E9AB-42B0-A416-3A658BB04581}"/>
              </a:ext>
            </a:extLst>
          </p:cNvPr>
          <p:cNvSpPr txBox="1">
            <a:spLocks noGrp="1"/>
          </p:cNvSpPr>
          <p:nvPr>
            <p:ph type="body" sz="quarter" idx="64" hasCustomPrompt="1"/>
          </p:nvPr>
        </p:nvSpPr>
        <p:spPr>
          <a:xfrm>
            <a:off x="946923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6" name="text goes here, one to three lines.">
            <a:extLst>
              <a:ext uri="{FF2B5EF4-FFF2-40B4-BE49-F238E27FC236}">
                <a16:creationId xmlns:a16="http://schemas.microsoft.com/office/drawing/2014/main" id="{AF945BA7-B933-4888-8061-46081359184B}"/>
              </a:ext>
            </a:extLst>
          </p:cNvPr>
          <p:cNvSpPr txBox="1">
            <a:spLocks noGrp="1"/>
          </p:cNvSpPr>
          <p:nvPr>
            <p:ph type="body" sz="quarter" idx="65" hasCustomPrompt="1"/>
          </p:nvPr>
        </p:nvSpPr>
        <p:spPr>
          <a:xfrm>
            <a:off x="946923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1" name="text goes here, one to three lines.">
            <a:extLst>
              <a:ext uri="{FF2B5EF4-FFF2-40B4-BE49-F238E27FC236}">
                <a16:creationId xmlns:a16="http://schemas.microsoft.com/office/drawing/2014/main" id="{101208A7-2D9B-463A-873C-591B080044A7}"/>
              </a:ext>
            </a:extLst>
          </p:cNvPr>
          <p:cNvSpPr txBox="1">
            <a:spLocks noGrp="1"/>
          </p:cNvSpPr>
          <p:nvPr>
            <p:ph type="body" sz="quarter" idx="66" hasCustomPrompt="1"/>
          </p:nvPr>
        </p:nvSpPr>
        <p:spPr>
          <a:xfrm>
            <a:off x="1871226"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2" name="text goes here, one to three lines.">
            <a:extLst>
              <a:ext uri="{FF2B5EF4-FFF2-40B4-BE49-F238E27FC236}">
                <a16:creationId xmlns:a16="http://schemas.microsoft.com/office/drawing/2014/main" id="{64BC127E-7026-4C6F-B9D8-334E8A822923}"/>
              </a:ext>
            </a:extLst>
          </p:cNvPr>
          <p:cNvSpPr txBox="1">
            <a:spLocks noGrp="1"/>
          </p:cNvSpPr>
          <p:nvPr>
            <p:ph type="body" sz="quarter" idx="67" hasCustomPrompt="1"/>
          </p:nvPr>
        </p:nvSpPr>
        <p:spPr>
          <a:xfrm>
            <a:off x="1871226"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3" name="text goes here, one to three lines.">
            <a:extLst>
              <a:ext uri="{FF2B5EF4-FFF2-40B4-BE49-F238E27FC236}">
                <a16:creationId xmlns:a16="http://schemas.microsoft.com/office/drawing/2014/main" id="{2DDE74E4-A25B-409D-ACE7-AB77612DA762}"/>
              </a:ext>
            </a:extLst>
          </p:cNvPr>
          <p:cNvSpPr txBox="1">
            <a:spLocks noGrp="1"/>
          </p:cNvSpPr>
          <p:nvPr>
            <p:ph type="body" sz="quarter" idx="68" hasCustomPrompt="1"/>
          </p:nvPr>
        </p:nvSpPr>
        <p:spPr>
          <a:xfrm>
            <a:off x="43932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4" name="text goes here, one to three lines.">
            <a:extLst>
              <a:ext uri="{FF2B5EF4-FFF2-40B4-BE49-F238E27FC236}">
                <a16:creationId xmlns:a16="http://schemas.microsoft.com/office/drawing/2014/main" id="{C244BBB8-FD4A-4BF5-A376-9CF802531921}"/>
              </a:ext>
            </a:extLst>
          </p:cNvPr>
          <p:cNvSpPr txBox="1">
            <a:spLocks noGrp="1"/>
          </p:cNvSpPr>
          <p:nvPr>
            <p:ph type="body" sz="quarter" idx="69" hasCustomPrompt="1"/>
          </p:nvPr>
        </p:nvSpPr>
        <p:spPr>
          <a:xfrm>
            <a:off x="43932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5" name="text goes here, one to three lines.">
            <a:extLst>
              <a:ext uri="{FF2B5EF4-FFF2-40B4-BE49-F238E27FC236}">
                <a16:creationId xmlns:a16="http://schemas.microsoft.com/office/drawing/2014/main" id="{FDE6FEDA-CA03-426A-B02A-82B26F1C41F1}"/>
              </a:ext>
            </a:extLst>
          </p:cNvPr>
          <p:cNvSpPr txBox="1">
            <a:spLocks noGrp="1"/>
          </p:cNvSpPr>
          <p:nvPr>
            <p:ph type="body" sz="quarter" idx="70" hasCustomPrompt="1"/>
          </p:nvPr>
        </p:nvSpPr>
        <p:spPr>
          <a:xfrm>
            <a:off x="69153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6" name="text goes here, one to three lines.">
            <a:extLst>
              <a:ext uri="{FF2B5EF4-FFF2-40B4-BE49-F238E27FC236}">
                <a16:creationId xmlns:a16="http://schemas.microsoft.com/office/drawing/2014/main" id="{750BE5DB-394F-40DE-B526-9AA97B695032}"/>
              </a:ext>
            </a:extLst>
          </p:cNvPr>
          <p:cNvSpPr txBox="1">
            <a:spLocks noGrp="1"/>
          </p:cNvSpPr>
          <p:nvPr>
            <p:ph type="body" sz="quarter" idx="71" hasCustomPrompt="1"/>
          </p:nvPr>
        </p:nvSpPr>
        <p:spPr>
          <a:xfrm>
            <a:off x="69153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7" name="text goes here, one to three lines.">
            <a:extLst>
              <a:ext uri="{FF2B5EF4-FFF2-40B4-BE49-F238E27FC236}">
                <a16:creationId xmlns:a16="http://schemas.microsoft.com/office/drawing/2014/main" id="{300F73D1-C0DC-4A84-90E9-E8CCF7F9BC9B}"/>
              </a:ext>
            </a:extLst>
          </p:cNvPr>
          <p:cNvSpPr txBox="1">
            <a:spLocks noGrp="1"/>
          </p:cNvSpPr>
          <p:nvPr>
            <p:ph type="body" sz="quarter" idx="72" hasCustomPrompt="1"/>
          </p:nvPr>
        </p:nvSpPr>
        <p:spPr>
          <a:xfrm>
            <a:off x="946923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8" name="text goes here, one to three lines.">
            <a:extLst>
              <a:ext uri="{FF2B5EF4-FFF2-40B4-BE49-F238E27FC236}">
                <a16:creationId xmlns:a16="http://schemas.microsoft.com/office/drawing/2014/main" id="{5E3A0D81-68DC-470C-B567-B737B7C620E6}"/>
              </a:ext>
            </a:extLst>
          </p:cNvPr>
          <p:cNvSpPr txBox="1">
            <a:spLocks noGrp="1"/>
          </p:cNvSpPr>
          <p:nvPr>
            <p:ph type="body" sz="quarter" idx="73" hasCustomPrompt="1"/>
          </p:nvPr>
        </p:nvSpPr>
        <p:spPr>
          <a:xfrm>
            <a:off x="946923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22" name="Title 1">
            <a:extLst>
              <a:ext uri="{FF2B5EF4-FFF2-40B4-BE49-F238E27FC236}">
                <a16:creationId xmlns:a16="http://schemas.microsoft.com/office/drawing/2014/main" id="{10A55B6C-EB4A-42B0-9A05-BC97DC0BE54C}"/>
              </a:ext>
            </a:extLst>
          </p:cNvPr>
          <p:cNvSpPr>
            <a:spLocks noGrp="1"/>
          </p:cNvSpPr>
          <p:nvPr>
            <p:ph type="title" hasCustomPrompt="1"/>
          </p:nvPr>
        </p:nvSpPr>
        <p:spPr>
          <a:xfrm>
            <a:off x="517531" y="654214"/>
            <a:ext cx="1353302" cy="336340"/>
          </a:xfrm>
        </p:spPr>
        <p:txBody>
          <a:bodyPr/>
          <a:lstStyle/>
          <a:p>
            <a:r>
              <a:rPr lang="en-US" dirty="0"/>
              <a:t>Meet our team</a:t>
            </a:r>
          </a:p>
        </p:txBody>
      </p:sp>
    </p:spTree>
    <p:extLst>
      <p:ext uri="{BB962C8B-B14F-4D97-AF65-F5344CB8AC3E}">
        <p14:creationId xmlns:p14="http://schemas.microsoft.com/office/powerpoint/2010/main" val="178398400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eam">
    <p:bg>
      <p:bgPr>
        <a:solidFill>
          <a:schemeClr val="tx1"/>
        </a:solidFill>
        <a:effectLst/>
      </p:bgPr>
    </p:bg>
    <p:spTree>
      <p:nvGrpSpPr>
        <p:cNvPr id="1" name=""/>
        <p:cNvGrpSpPr/>
        <p:nvPr/>
      </p:nvGrpSpPr>
      <p:grpSpPr>
        <a:xfrm>
          <a:off x="0" y="0"/>
          <a:ext cx="0" cy="0"/>
          <a:chOff x="0" y="0"/>
          <a:chExt cx="0" cy="0"/>
        </a:xfrm>
      </p:grpSpPr>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 name="Title 1">
            <a:extLst>
              <a:ext uri="{FF2B5EF4-FFF2-40B4-BE49-F238E27FC236}">
                <a16:creationId xmlns:a16="http://schemas.microsoft.com/office/drawing/2014/main" id="{49AF440A-C5A3-4A3E-8A32-B33C83E8658A}"/>
              </a:ext>
            </a:extLst>
          </p:cNvPr>
          <p:cNvSpPr>
            <a:spLocks noGrp="1"/>
          </p:cNvSpPr>
          <p:nvPr>
            <p:ph type="title" hasCustomPrompt="1"/>
          </p:nvPr>
        </p:nvSpPr>
        <p:spPr>
          <a:xfrm>
            <a:off x="517531" y="663739"/>
            <a:ext cx="1353302" cy="336340"/>
          </a:xfrm>
        </p:spPr>
        <p:txBody>
          <a:bodyPr/>
          <a:lstStyle/>
          <a:p>
            <a:r>
              <a:rPr lang="en-US" dirty="0"/>
              <a:t>Meet our team</a:t>
            </a:r>
          </a:p>
        </p:txBody>
      </p:sp>
    </p:spTree>
    <p:extLst>
      <p:ext uri="{BB962C8B-B14F-4D97-AF65-F5344CB8AC3E}">
        <p14:creationId xmlns:p14="http://schemas.microsoft.com/office/powerpoint/2010/main" val="3698909498"/>
      </p:ext>
    </p:extLst>
  </p:cSld>
  <p:clrMapOvr>
    <a:masterClrMapping/>
  </p:clrMapOvr>
  <p:transition spd="med"/>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Team">
    <p:bg>
      <p:bgPr>
        <a:solidFill>
          <a:schemeClr val="tx1"/>
        </a:solidFill>
        <a:effectLst/>
      </p:bgPr>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EF7B5DDD-31B9-460C-9268-C037A9750EDA}"/>
              </a:ext>
            </a:extLst>
          </p:cNvPr>
          <p:cNvSpPr>
            <a:spLocks noGrp="1" noChangeAspect="1"/>
          </p:cNvSpPr>
          <p:nvPr>
            <p:ph type="pic" sz="quarter" idx="23" hasCustomPrompt="1"/>
          </p:nvPr>
        </p:nvSpPr>
        <p:spPr>
          <a:xfrm>
            <a:off x="3963791" y="21760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1" name="Picture Placeholder 3">
            <a:extLst>
              <a:ext uri="{FF2B5EF4-FFF2-40B4-BE49-F238E27FC236}">
                <a16:creationId xmlns:a16="http://schemas.microsoft.com/office/drawing/2014/main" id="{1C8DDA88-C8CE-4B38-ABEC-F67D9276D67E}"/>
              </a:ext>
            </a:extLst>
          </p:cNvPr>
          <p:cNvSpPr>
            <a:spLocks noGrp="1" noChangeAspect="1"/>
          </p:cNvSpPr>
          <p:nvPr>
            <p:ph type="pic" sz="quarter" idx="24" hasCustomPrompt="1"/>
          </p:nvPr>
        </p:nvSpPr>
        <p:spPr>
          <a:xfrm>
            <a:off x="1441733" y="21716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2" name="Circle">
            <a:extLst>
              <a:ext uri="{FF2B5EF4-FFF2-40B4-BE49-F238E27FC236}">
                <a16:creationId xmlns:a16="http://schemas.microsoft.com/office/drawing/2014/main" id="{D7957B87-55D9-47CE-AEE6-F53455966ACE}"/>
              </a:ext>
            </a:extLst>
          </p:cNvPr>
          <p:cNvSpPr/>
          <p:nvPr userDrawn="1"/>
        </p:nvSpPr>
        <p:spPr>
          <a:xfrm>
            <a:off x="1305418" y="2035080"/>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Circle">
            <a:extLst>
              <a:ext uri="{FF2B5EF4-FFF2-40B4-BE49-F238E27FC236}">
                <a16:creationId xmlns:a16="http://schemas.microsoft.com/office/drawing/2014/main" id="{75FAD329-F942-4BD4-A436-CFB6C32CE289}"/>
              </a:ext>
            </a:extLst>
          </p:cNvPr>
          <p:cNvSpPr/>
          <p:nvPr userDrawn="1"/>
        </p:nvSpPr>
        <p:spPr>
          <a:xfrm>
            <a:off x="3827476" y="2035080"/>
            <a:ext cx="1982631" cy="1982631"/>
          </a:xfrm>
          <a:prstGeom prst="ellipse">
            <a:avLst/>
          </a:prstGeom>
          <a:ln w="63500">
            <a:solidFill>
              <a:srgbClr val="B4DC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5" name="Circle">
            <a:extLst>
              <a:ext uri="{FF2B5EF4-FFF2-40B4-BE49-F238E27FC236}">
                <a16:creationId xmlns:a16="http://schemas.microsoft.com/office/drawing/2014/main" id="{6850342F-105E-4BE2-A9B9-0EFD3AFA0DDC}"/>
              </a:ext>
            </a:extLst>
          </p:cNvPr>
          <p:cNvSpPr/>
          <p:nvPr/>
        </p:nvSpPr>
        <p:spPr>
          <a:xfrm>
            <a:off x="6349576" y="2035080"/>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7" name="Picture Placeholder 3">
            <a:extLst>
              <a:ext uri="{FF2B5EF4-FFF2-40B4-BE49-F238E27FC236}">
                <a16:creationId xmlns:a16="http://schemas.microsoft.com/office/drawing/2014/main" id="{77CEA66B-D2A8-4F23-BFD5-43EA01FB4FB1}"/>
              </a:ext>
            </a:extLst>
          </p:cNvPr>
          <p:cNvSpPr>
            <a:spLocks noGrp="1" noChangeAspect="1"/>
          </p:cNvSpPr>
          <p:nvPr>
            <p:ph type="pic" sz="quarter" idx="25" hasCustomPrompt="1"/>
          </p:nvPr>
        </p:nvSpPr>
        <p:spPr>
          <a:xfrm>
            <a:off x="903974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8" name="Picture Placeholder 3">
            <a:extLst>
              <a:ext uri="{FF2B5EF4-FFF2-40B4-BE49-F238E27FC236}">
                <a16:creationId xmlns:a16="http://schemas.microsoft.com/office/drawing/2014/main" id="{683F2750-4B54-49F4-B2B8-7B3E76314966}"/>
              </a:ext>
            </a:extLst>
          </p:cNvPr>
          <p:cNvSpPr>
            <a:spLocks noGrp="1" noChangeAspect="1"/>
          </p:cNvSpPr>
          <p:nvPr>
            <p:ph type="pic" sz="quarter" idx="26" hasCustomPrompt="1"/>
          </p:nvPr>
        </p:nvSpPr>
        <p:spPr>
          <a:xfrm>
            <a:off x="648589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9" name="text goes here, one to three lines.">
            <a:extLst>
              <a:ext uri="{FF2B5EF4-FFF2-40B4-BE49-F238E27FC236}">
                <a16:creationId xmlns:a16="http://schemas.microsoft.com/office/drawing/2014/main" id="{BC41B31E-C9D7-4549-9DBE-BDF94B93D7F7}"/>
              </a:ext>
            </a:extLst>
          </p:cNvPr>
          <p:cNvSpPr txBox="1">
            <a:spLocks noGrp="1"/>
          </p:cNvSpPr>
          <p:nvPr>
            <p:ph type="body" sz="quarter" idx="66" hasCustomPrompt="1"/>
          </p:nvPr>
        </p:nvSpPr>
        <p:spPr>
          <a:xfrm>
            <a:off x="1057678"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1" name="text goes here, one to three lines.">
            <a:extLst>
              <a:ext uri="{FF2B5EF4-FFF2-40B4-BE49-F238E27FC236}">
                <a16:creationId xmlns:a16="http://schemas.microsoft.com/office/drawing/2014/main" id="{475651BD-4F11-42DA-A67F-C4F743805E28}"/>
              </a:ext>
            </a:extLst>
          </p:cNvPr>
          <p:cNvSpPr txBox="1">
            <a:spLocks noGrp="1"/>
          </p:cNvSpPr>
          <p:nvPr>
            <p:ph type="body" sz="quarter" idx="67" hasCustomPrompt="1"/>
          </p:nvPr>
        </p:nvSpPr>
        <p:spPr>
          <a:xfrm>
            <a:off x="1057678"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2" name="text goes here, one to three lines.">
            <a:extLst>
              <a:ext uri="{FF2B5EF4-FFF2-40B4-BE49-F238E27FC236}">
                <a16:creationId xmlns:a16="http://schemas.microsoft.com/office/drawing/2014/main" id="{151F3E90-17CE-48B5-B9DB-63BA27E33C91}"/>
              </a:ext>
            </a:extLst>
          </p:cNvPr>
          <p:cNvSpPr txBox="1">
            <a:spLocks noGrp="1"/>
          </p:cNvSpPr>
          <p:nvPr>
            <p:ph type="body" sz="quarter" idx="68" hasCustomPrompt="1"/>
          </p:nvPr>
        </p:nvSpPr>
        <p:spPr>
          <a:xfrm>
            <a:off x="35797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3" name="text goes here, one to three lines.">
            <a:extLst>
              <a:ext uri="{FF2B5EF4-FFF2-40B4-BE49-F238E27FC236}">
                <a16:creationId xmlns:a16="http://schemas.microsoft.com/office/drawing/2014/main" id="{7E913E8C-CD97-4F49-B6A3-D16AAA654C6D}"/>
              </a:ext>
            </a:extLst>
          </p:cNvPr>
          <p:cNvSpPr txBox="1">
            <a:spLocks noGrp="1"/>
          </p:cNvSpPr>
          <p:nvPr>
            <p:ph type="body" sz="quarter" idx="69" hasCustomPrompt="1"/>
          </p:nvPr>
        </p:nvSpPr>
        <p:spPr>
          <a:xfrm>
            <a:off x="35797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4" name="text goes here, one to three lines.">
            <a:extLst>
              <a:ext uri="{FF2B5EF4-FFF2-40B4-BE49-F238E27FC236}">
                <a16:creationId xmlns:a16="http://schemas.microsoft.com/office/drawing/2014/main" id="{0E1623E4-89F5-469F-BB36-B4EFC950A2B4}"/>
              </a:ext>
            </a:extLst>
          </p:cNvPr>
          <p:cNvSpPr txBox="1">
            <a:spLocks noGrp="1"/>
          </p:cNvSpPr>
          <p:nvPr>
            <p:ph type="body" sz="quarter" idx="70" hasCustomPrompt="1"/>
          </p:nvPr>
        </p:nvSpPr>
        <p:spPr>
          <a:xfrm>
            <a:off x="61018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5" name="text goes here, one to three lines.">
            <a:extLst>
              <a:ext uri="{FF2B5EF4-FFF2-40B4-BE49-F238E27FC236}">
                <a16:creationId xmlns:a16="http://schemas.microsoft.com/office/drawing/2014/main" id="{4A60FAF9-473F-4182-908F-0809813276CF}"/>
              </a:ext>
            </a:extLst>
          </p:cNvPr>
          <p:cNvSpPr txBox="1">
            <a:spLocks noGrp="1"/>
          </p:cNvSpPr>
          <p:nvPr>
            <p:ph type="body" sz="quarter" idx="71" hasCustomPrompt="1"/>
          </p:nvPr>
        </p:nvSpPr>
        <p:spPr>
          <a:xfrm>
            <a:off x="61018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6" name="text goes here, one to three lines.">
            <a:extLst>
              <a:ext uri="{FF2B5EF4-FFF2-40B4-BE49-F238E27FC236}">
                <a16:creationId xmlns:a16="http://schemas.microsoft.com/office/drawing/2014/main" id="{5750A9CE-B541-4BC3-993A-6F2CA476ECB3}"/>
              </a:ext>
            </a:extLst>
          </p:cNvPr>
          <p:cNvSpPr txBox="1">
            <a:spLocks noGrp="1"/>
          </p:cNvSpPr>
          <p:nvPr>
            <p:ph type="body" sz="quarter" idx="72" hasCustomPrompt="1"/>
          </p:nvPr>
        </p:nvSpPr>
        <p:spPr>
          <a:xfrm>
            <a:off x="865568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7" name="text goes here, one to three lines.">
            <a:extLst>
              <a:ext uri="{FF2B5EF4-FFF2-40B4-BE49-F238E27FC236}">
                <a16:creationId xmlns:a16="http://schemas.microsoft.com/office/drawing/2014/main" id="{77035DE0-7D3C-44D0-8CA8-8A23DDFD2EDF}"/>
              </a:ext>
            </a:extLst>
          </p:cNvPr>
          <p:cNvSpPr txBox="1">
            <a:spLocks noGrp="1"/>
          </p:cNvSpPr>
          <p:nvPr>
            <p:ph type="body" sz="quarter" idx="73" hasCustomPrompt="1"/>
          </p:nvPr>
        </p:nvSpPr>
        <p:spPr>
          <a:xfrm>
            <a:off x="865568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7" name="Circle">
            <a:extLst>
              <a:ext uri="{FF2B5EF4-FFF2-40B4-BE49-F238E27FC236}">
                <a16:creationId xmlns:a16="http://schemas.microsoft.com/office/drawing/2014/main" id="{E268892A-2EC6-4D9A-A3A4-F6AB09D3126F}"/>
              </a:ext>
            </a:extLst>
          </p:cNvPr>
          <p:cNvSpPr/>
          <p:nvPr userDrawn="1"/>
        </p:nvSpPr>
        <p:spPr>
          <a:xfrm>
            <a:off x="8896116" y="2026115"/>
            <a:ext cx="1982631" cy="1982631"/>
          </a:xfrm>
          <a:prstGeom prst="ellipse">
            <a:avLst/>
          </a:prstGeom>
          <a:ln w="63500">
            <a:solidFill>
              <a:srgbClr val="41BE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Title 1">
            <a:extLst>
              <a:ext uri="{FF2B5EF4-FFF2-40B4-BE49-F238E27FC236}">
                <a16:creationId xmlns:a16="http://schemas.microsoft.com/office/drawing/2014/main" id="{AF221289-F36F-4320-AB73-944DE1E9137E}"/>
              </a:ext>
            </a:extLst>
          </p:cNvPr>
          <p:cNvSpPr>
            <a:spLocks noGrp="1"/>
          </p:cNvSpPr>
          <p:nvPr>
            <p:ph type="title" hasCustomPrompt="1"/>
          </p:nvPr>
        </p:nvSpPr>
        <p:spPr>
          <a:xfrm>
            <a:off x="517531" y="406564"/>
            <a:ext cx="3187694" cy="336340"/>
          </a:xfrm>
        </p:spPr>
        <p:txBody>
          <a:bodyPr/>
          <a:lstStyle/>
          <a:p>
            <a:r>
              <a:rPr lang="en-US" dirty="0"/>
              <a:t>Meet our team</a:t>
            </a:r>
          </a:p>
        </p:txBody>
      </p:sp>
    </p:spTree>
    <p:extLst>
      <p:ext uri="{BB962C8B-B14F-4D97-AF65-F5344CB8AC3E}">
        <p14:creationId xmlns:p14="http://schemas.microsoft.com/office/powerpoint/2010/main" val="75499129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Team">
    <p:bg>
      <p:bgPr>
        <a:solidFill>
          <a:schemeClr val="accent3"/>
        </a:solidFill>
        <a:effectLst/>
      </p:bgPr>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EF7B5DDD-31B9-460C-9268-C037A9750EDA}"/>
              </a:ext>
            </a:extLst>
          </p:cNvPr>
          <p:cNvSpPr>
            <a:spLocks noGrp="1" noChangeAspect="1"/>
          </p:cNvSpPr>
          <p:nvPr>
            <p:ph type="pic" sz="quarter" idx="23" hasCustomPrompt="1"/>
          </p:nvPr>
        </p:nvSpPr>
        <p:spPr>
          <a:xfrm>
            <a:off x="3963791" y="21760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1" name="Picture Placeholder 3">
            <a:extLst>
              <a:ext uri="{FF2B5EF4-FFF2-40B4-BE49-F238E27FC236}">
                <a16:creationId xmlns:a16="http://schemas.microsoft.com/office/drawing/2014/main" id="{1C8DDA88-C8CE-4B38-ABEC-F67D9276D67E}"/>
              </a:ext>
            </a:extLst>
          </p:cNvPr>
          <p:cNvSpPr>
            <a:spLocks noGrp="1" noChangeAspect="1"/>
          </p:cNvSpPr>
          <p:nvPr>
            <p:ph type="pic" sz="quarter" idx="24" hasCustomPrompt="1"/>
          </p:nvPr>
        </p:nvSpPr>
        <p:spPr>
          <a:xfrm>
            <a:off x="1441733" y="21716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2" name="Circle">
            <a:extLst>
              <a:ext uri="{FF2B5EF4-FFF2-40B4-BE49-F238E27FC236}">
                <a16:creationId xmlns:a16="http://schemas.microsoft.com/office/drawing/2014/main" id="{D7957B87-55D9-47CE-AEE6-F53455966ACE}"/>
              </a:ext>
            </a:extLst>
          </p:cNvPr>
          <p:cNvSpPr/>
          <p:nvPr/>
        </p:nvSpPr>
        <p:spPr>
          <a:xfrm>
            <a:off x="1305418" y="2035080"/>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Circle">
            <a:extLst>
              <a:ext uri="{FF2B5EF4-FFF2-40B4-BE49-F238E27FC236}">
                <a16:creationId xmlns:a16="http://schemas.microsoft.com/office/drawing/2014/main" id="{75FAD329-F942-4BD4-A436-CFB6C32CE289}"/>
              </a:ext>
            </a:extLst>
          </p:cNvPr>
          <p:cNvSpPr/>
          <p:nvPr userDrawn="1"/>
        </p:nvSpPr>
        <p:spPr>
          <a:xfrm>
            <a:off x="3827476" y="2035080"/>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5" name="Circle">
            <a:extLst>
              <a:ext uri="{FF2B5EF4-FFF2-40B4-BE49-F238E27FC236}">
                <a16:creationId xmlns:a16="http://schemas.microsoft.com/office/drawing/2014/main" id="{6850342F-105E-4BE2-A9B9-0EFD3AFA0DDC}"/>
              </a:ext>
            </a:extLst>
          </p:cNvPr>
          <p:cNvSpPr/>
          <p:nvPr userDrawn="1"/>
        </p:nvSpPr>
        <p:spPr>
          <a:xfrm>
            <a:off x="6349576" y="2035080"/>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7" name="Picture Placeholder 3">
            <a:extLst>
              <a:ext uri="{FF2B5EF4-FFF2-40B4-BE49-F238E27FC236}">
                <a16:creationId xmlns:a16="http://schemas.microsoft.com/office/drawing/2014/main" id="{77CEA66B-D2A8-4F23-BFD5-43EA01FB4FB1}"/>
              </a:ext>
            </a:extLst>
          </p:cNvPr>
          <p:cNvSpPr>
            <a:spLocks noGrp="1" noChangeAspect="1"/>
          </p:cNvSpPr>
          <p:nvPr>
            <p:ph type="pic" sz="quarter" idx="25" hasCustomPrompt="1"/>
          </p:nvPr>
        </p:nvSpPr>
        <p:spPr>
          <a:xfrm>
            <a:off x="903974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8" name="Picture Placeholder 3">
            <a:extLst>
              <a:ext uri="{FF2B5EF4-FFF2-40B4-BE49-F238E27FC236}">
                <a16:creationId xmlns:a16="http://schemas.microsoft.com/office/drawing/2014/main" id="{683F2750-4B54-49F4-B2B8-7B3E76314966}"/>
              </a:ext>
            </a:extLst>
          </p:cNvPr>
          <p:cNvSpPr>
            <a:spLocks noGrp="1" noChangeAspect="1"/>
          </p:cNvSpPr>
          <p:nvPr>
            <p:ph type="pic" sz="quarter" idx="26" hasCustomPrompt="1"/>
          </p:nvPr>
        </p:nvSpPr>
        <p:spPr>
          <a:xfrm>
            <a:off x="648589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9" name="text goes here, one to three lines.">
            <a:extLst>
              <a:ext uri="{FF2B5EF4-FFF2-40B4-BE49-F238E27FC236}">
                <a16:creationId xmlns:a16="http://schemas.microsoft.com/office/drawing/2014/main" id="{BC41B31E-C9D7-4549-9DBE-BDF94B93D7F7}"/>
              </a:ext>
            </a:extLst>
          </p:cNvPr>
          <p:cNvSpPr txBox="1">
            <a:spLocks noGrp="1"/>
          </p:cNvSpPr>
          <p:nvPr>
            <p:ph type="body" sz="quarter" idx="66" hasCustomPrompt="1"/>
          </p:nvPr>
        </p:nvSpPr>
        <p:spPr>
          <a:xfrm>
            <a:off x="1057678"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1" name="text goes here, one to three lines.">
            <a:extLst>
              <a:ext uri="{FF2B5EF4-FFF2-40B4-BE49-F238E27FC236}">
                <a16:creationId xmlns:a16="http://schemas.microsoft.com/office/drawing/2014/main" id="{475651BD-4F11-42DA-A67F-C4F743805E28}"/>
              </a:ext>
            </a:extLst>
          </p:cNvPr>
          <p:cNvSpPr txBox="1">
            <a:spLocks noGrp="1"/>
          </p:cNvSpPr>
          <p:nvPr>
            <p:ph type="body" sz="quarter" idx="67" hasCustomPrompt="1"/>
          </p:nvPr>
        </p:nvSpPr>
        <p:spPr>
          <a:xfrm>
            <a:off x="1057678"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2" name="text goes here, one to three lines.">
            <a:extLst>
              <a:ext uri="{FF2B5EF4-FFF2-40B4-BE49-F238E27FC236}">
                <a16:creationId xmlns:a16="http://schemas.microsoft.com/office/drawing/2014/main" id="{151F3E90-17CE-48B5-B9DB-63BA27E33C91}"/>
              </a:ext>
            </a:extLst>
          </p:cNvPr>
          <p:cNvSpPr txBox="1">
            <a:spLocks noGrp="1"/>
          </p:cNvSpPr>
          <p:nvPr>
            <p:ph type="body" sz="quarter" idx="68" hasCustomPrompt="1"/>
          </p:nvPr>
        </p:nvSpPr>
        <p:spPr>
          <a:xfrm>
            <a:off x="35797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3" name="text goes here, one to three lines.">
            <a:extLst>
              <a:ext uri="{FF2B5EF4-FFF2-40B4-BE49-F238E27FC236}">
                <a16:creationId xmlns:a16="http://schemas.microsoft.com/office/drawing/2014/main" id="{7E913E8C-CD97-4F49-B6A3-D16AAA654C6D}"/>
              </a:ext>
            </a:extLst>
          </p:cNvPr>
          <p:cNvSpPr txBox="1">
            <a:spLocks noGrp="1"/>
          </p:cNvSpPr>
          <p:nvPr>
            <p:ph type="body" sz="quarter" idx="69" hasCustomPrompt="1"/>
          </p:nvPr>
        </p:nvSpPr>
        <p:spPr>
          <a:xfrm>
            <a:off x="35797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4" name="text goes here, one to three lines.">
            <a:extLst>
              <a:ext uri="{FF2B5EF4-FFF2-40B4-BE49-F238E27FC236}">
                <a16:creationId xmlns:a16="http://schemas.microsoft.com/office/drawing/2014/main" id="{0E1623E4-89F5-469F-BB36-B4EFC950A2B4}"/>
              </a:ext>
            </a:extLst>
          </p:cNvPr>
          <p:cNvSpPr txBox="1">
            <a:spLocks noGrp="1"/>
          </p:cNvSpPr>
          <p:nvPr>
            <p:ph type="body" sz="quarter" idx="70" hasCustomPrompt="1"/>
          </p:nvPr>
        </p:nvSpPr>
        <p:spPr>
          <a:xfrm>
            <a:off x="61018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5" name="text goes here, one to three lines.">
            <a:extLst>
              <a:ext uri="{FF2B5EF4-FFF2-40B4-BE49-F238E27FC236}">
                <a16:creationId xmlns:a16="http://schemas.microsoft.com/office/drawing/2014/main" id="{4A60FAF9-473F-4182-908F-0809813276CF}"/>
              </a:ext>
            </a:extLst>
          </p:cNvPr>
          <p:cNvSpPr txBox="1">
            <a:spLocks noGrp="1"/>
          </p:cNvSpPr>
          <p:nvPr>
            <p:ph type="body" sz="quarter" idx="71" hasCustomPrompt="1"/>
          </p:nvPr>
        </p:nvSpPr>
        <p:spPr>
          <a:xfrm>
            <a:off x="61018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6" name="text goes here, one to three lines.">
            <a:extLst>
              <a:ext uri="{FF2B5EF4-FFF2-40B4-BE49-F238E27FC236}">
                <a16:creationId xmlns:a16="http://schemas.microsoft.com/office/drawing/2014/main" id="{5750A9CE-B541-4BC3-993A-6F2CA476ECB3}"/>
              </a:ext>
            </a:extLst>
          </p:cNvPr>
          <p:cNvSpPr txBox="1">
            <a:spLocks noGrp="1"/>
          </p:cNvSpPr>
          <p:nvPr>
            <p:ph type="body" sz="quarter" idx="72" hasCustomPrompt="1"/>
          </p:nvPr>
        </p:nvSpPr>
        <p:spPr>
          <a:xfrm>
            <a:off x="865568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7" name="text goes here, one to three lines.">
            <a:extLst>
              <a:ext uri="{FF2B5EF4-FFF2-40B4-BE49-F238E27FC236}">
                <a16:creationId xmlns:a16="http://schemas.microsoft.com/office/drawing/2014/main" id="{77035DE0-7D3C-44D0-8CA8-8A23DDFD2EDF}"/>
              </a:ext>
            </a:extLst>
          </p:cNvPr>
          <p:cNvSpPr txBox="1">
            <a:spLocks noGrp="1"/>
          </p:cNvSpPr>
          <p:nvPr>
            <p:ph type="body" sz="quarter" idx="73" hasCustomPrompt="1"/>
          </p:nvPr>
        </p:nvSpPr>
        <p:spPr>
          <a:xfrm>
            <a:off x="865568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7" name="Circle">
            <a:extLst>
              <a:ext uri="{FF2B5EF4-FFF2-40B4-BE49-F238E27FC236}">
                <a16:creationId xmlns:a16="http://schemas.microsoft.com/office/drawing/2014/main" id="{E268892A-2EC6-4D9A-A3A4-F6AB09D3126F}"/>
              </a:ext>
            </a:extLst>
          </p:cNvPr>
          <p:cNvSpPr/>
          <p:nvPr userDrawn="1"/>
        </p:nvSpPr>
        <p:spPr>
          <a:xfrm>
            <a:off x="8896116" y="2026115"/>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Title 1">
            <a:extLst>
              <a:ext uri="{FF2B5EF4-FFF2-40B4-BE49-F238E27FC236}">
                <a16:creationId xmlns:a16="http://schemas.microsoft.com/office/drawing/2014/main" id="{755AA018-604A-4953-9CC1-4A019EBA73EA}"/>
              </a:ext>
            </a:extLst>
          </p:cNvPr>
          <p:cNvSpPr>
            <a:spLocks noGrp="1"/>
          </p:cNvSpPr>
          <p:nvPr>
            <p:ph type="title" hasCustomPrompt="1"/>
          </p:nvPr>
        </p:nvSpPr>
        <p:spPr>
          <a:xfrm>
            <a:off x="517531" y="406564"/>
            <a:ext cx="3187694" cy="336340"/>
          </a:xfrm>
        </p:spPr>
        <p:txBody>
          <a:bodyPr/>
          <a:lstStyle/>
          <a:p>
            <a:r>
              <a:rPr lang="en-US" dirty="0"/>
              <a:t>Meet our team</a:t>
            </a:r>
          </a:p>
        </p:txBody>
      </p:sp>
    </p:spTree>
    <p:extLst>
      <p:ext uri="{BB962C8B-B14F-4D97-AF65-F5344CB8AC3E}">
        <p14:creationId xmlns:p14="http://schemas.microsoft.com/office/powerpoint/2010/main" val="313787536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0_Title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49C984-C611-45D8-BB2F-1CC8C8F483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3"/>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F342B5CF-F236-4567-8A29-0C9757E99B7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A78B7C4-06F7-4180-830E-BE5E541F1F2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CADDC6FD-5436-4FE2-83C3-2B725D243D0E}"/>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3255083783"/>
      </p:ext>
    </p:extLst>
  </p:cSld>
  <p:clrMapOvr>
    <a:masterClrMapping/>
  </p:clrMapOvr>
  <p:transition spd="med"/>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Team">
    <p:bg>
      <p:bgPr>
        <a:solidFill>
          <a:schemeClr val="accent1"/>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683F2750-4B54-49F4-B2B8-7B3E76314966}"/>
              </a:ext>
            </a:extLst>
          </p:cNvPr>
          <p:cNvSpPr>
            <a:spLocks noGrp="1" noChangeAspect="1"/>
          </p:cNvSpPr>
          <p:nvPr>
            <p:ph type="pic" sz="quarter" idx="26" hasCustomPrompt="1"/>
          </p:nvPr>
        </p:nvSpPr>
        <p:spPr>
          <a:xfrm>
            <a:off x="7758487" y="2162037"/>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6" name="Circle">
            <a:extLst>
              <a:ext uri="{FF2B5EF4-FFF2-40B4-BE49-F238E27FC236}">
                <a16:creationId xmlns:a16="http://schemas.microsoft.com/office/drawing/2014/main" id="{04A566A9-59A9-4D57-ACC2-22E3104679EB}"/>
              </a:ext>
            </a:extLst>
          </p:cNvPr>
          <p:cNvSpPr/>
          <p:nvPr/>
        </p:nvSpPr>
        <p:spPr>
          <a:xfrm>
            <a:off x="2587197" y="2026115"/>
            <a:ext cx="1982631" cy="1982631"/>
          </a:xfrm>
          <a:prstGeom prst="ellipse">
            <a:avLst/>
          </a:prstGeom>
          <a:ln w="63500">
            <a:solidFill>
              <a:srgbClr val="FFFF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3" name="Circle">
            <a:extLst>
              <a:ext uri="{FF2B5EF4-FFF2-40B4-BE49-F238E27FC236}">
                <a16:creationId xmlns:a16="http://schemas.microsoft.com/office/drawing/2014/main" id="{F5407EA8-8944-4E98-9374-C582CED9B6BE}"/>
              </a:ext>
            </a:extLst>
          </p:cNvPr>
          <p:cNvSpPr/>
          <p:nvPr/>
        </p:nvSpPr>
        <p:spPr>
          <a:xfrm>
            <a:off x="5118883" y="2026115"/>
            <a:ext cx="1982631" cy="1982631"/>
          </a:xfrm>
          <a:prstGeom prst="ellipse">
            <a:avLst/>
          </a:prstGeom>
          <a:ln w="63500">
            <a:solidFill>
              <a:srgbClr val="FFFF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5" name="Circle">
            <a:extLst>
              <a:ext uri="{FF2B5EF4-FFF2-40B4-BE49-F238E27FC236}">
                <a16:creationId xmlns:a16="http://schemas.microsoft.com/office/drawing/2014/main" id="{469E6984-FFA6-498D-848B-24213D49874B}"/>
              </a:ext>
            </a:extLst>
          </p:cNvPr>
          <p:cNvSpPr/>
          <p:nvPr/>
        </p:nvSpPr>
        <p:spPr>
          <a:xfrm>
            <a:off x="7622172" y="2026115"/>
            <a:ext cx="1982631" cy="1982631"/>
          </a:xfrm>
          <a:prstGeom prst="ellipse">
            <a:avLst/>
          </a:prstGeom>
          <a:ln w="63500">
            <a:solidFill>
              <a:srgbClr val="FFFF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1" name="Picture Placeholder 3">
            <a:extLst>
              <a:ext uri="{FF2B5EF4-FFF2-40B4-BE49-F238E27FC236}">
                <a16:creationId xmlns:a16="http://schemas.microsoft.com/office/drawing/2014/main" id="{1C8DDA88-C8CE-4B38-ABEC-F67D9276D67E}"/>
              </a:ext>
            </a:extLst>
          </p:cNvPr>
          <p:cNvSpPr>
            <a:spLocks noGrp="1" noChangeAspect="1"/>
          </p:cNvSpPr>
          <p:nvPr>
            <p:ph type="pic" sz="quarter" idx="24" hasCustomPrompt="1"/>
          </p:nvPr>
        </p:nvSpPr>
        <p:spPr>
          <a:xfrm>
            <a:off x="5255198" y="216243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47" name="Picture Placeholder 3">
            <a:extLst>
              <a:ext uri="{FF2B5EF4-FFF2-40B4-BE49-F238E27FC236}">
                <a16:creationId xmlns:a16="http://schemas.microsoft.com/office/drawing/2014/main" id="{5FD5D8C3-B9C6-449F-92D1-4CDFE0AF0F62}"/>
              </a:ext>
            </a:extLst>
          </p:cNvPr>
          <p:cNvSpPr>
            <a:spLocks noGrp="1" noChangeAspect="1"/>
          </p:cNvSpPr>
          <p:nvPr>
            <p:ph type="pic" sz="quarter" idx="27" hasCustomPrompt="1"/>
          </p:nvPr>
        </p:nvSpPr>
        <p:spPr>
          <a:xfrm>
            <a:off x="2723512" y="216243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48" name="text goes here, one to three lines.">
            <a:extLst>
              <a:ext uri="{FF2B5EF4-FFF2-40B4-BE49-F238E27FC236}">
                <a16:creationId xmlns:a16="http://schemas.microsoft.com/office/drawing/2014/main" id="{9C1B1515-6899-4A18-A2E3-8C3314CAFCA5}"/>
              </a:ext>
            </a:extLst>
          </p:cNvPr>
          <p:cNvSpPr txBox="1">
            <a:spLocks noGrp="1"/>
          </p:cNvSpPr>
          <p:nvPr>
            <p:ph type="body" sz="quarter" idx="66" hasCustomPrompt="1"/>
          </p:nvPr>
        </p:nvSpPr>
        <p:spPr>
          <a:xfrm>
            <a:off x="2339457" y="41134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9" name="text goes here, one to three lines.">
            <a:extLst>
              <a:ext uri="{FF2B5EF4-FFF2-40B4-BE49-F238E27FC236}">
                <a16:creationId xmlns:a16="http://schemas.microsoft.com/office/drawing/2014/main" id="{3D863004-925E-49B1-A3BF-8CDB88FCEF4B}"/>
              </a:ext>
            </a:extLst>
          </p:cNvPr>
          <p:cNvSpPr txBox="1">
            <a:spLocks noGrp="1"/>
          </p:cNvSpPr>
          <p:nvPr>
            <p:ph type="body" sz="quarter" idx="67" hasCustomPrompt="1"/>
          </p:nvPr>
        </p:nvSpPr>
        <p:spPr>
          <a:xfrm>
            <a:off x="2339457" y="431771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0" name="text goes here, one to three lines.">
            <a:extLst>
              <a:ext uri="{FF2B5EF4-FFF2-40B4-BE49-F238E27FC236}">
                <a16:creationId xmlns:a16="http://schemas.microsoft.com/office/drawing/2014/main" id="{F8F03A60-3836-42A2-A7EA-88A39E2E3296}"/>
              </a:ext>
            </a:extLst>
          </p:cNvPr>
          <p:cNvSpPr txBox="1">
            <a:spLocks noGrp="1"/>
          </p:cNvSpPr>
          <p:nvPr>
            <p:ph type="body" sz="quarter" idx="68" hasCustomPrompt="1"/>
          </p:nvPr>
        </p:nvSpPr>
        <p:spPr>
          <a:xfrm>
            <a:off x="4871143" y="41134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1" name="text goes here, one to three lines.">
            <a:extLst>
              <a:ext uri="{FF2B5EF4-FFF2-40B4-BE49-F238E27FC236}">
                <a16:creationId xmlns:a16="http://schemas.microsoft.com/office/drawing/2014/main" id="{15D59D1A-6603-4C73-B077-1B8DFC14A16E}"/>
              </a:ext>
            </a:extLst>
          </p:cNvPr>
          <p:cNvSpPr txBox="1">
            <a:spLocks noGrp="1"/>
          </p:cNvSpPr>
          <p:nvPr>
            <p:ph type="body" sz="quarter" idx="69" hasCustomPrompt="1"/>
          </p:nvPr>
        </p:nvSpPr>
        <p:spPr>
          <a:xfrm>
            <a:off x="4871143" y="431771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2" name="text goes here, one to three lines.">
            <a:extLst>
              <a:ext uri="{FF2B5EF4-FFF2-40B4-BE49-F238E27FC236}">
                <a16:creationId xmlns:a16="http://schemas.microsoft.com/office/drawing/2014/main" id="{6D9A3C90-CB5B-41AC-8C61-C34F4788B65C}"/>
              </a:ext>
            </a:extLst>
          </p:cNvPr>
          <p:cNvSpPr txBox="1">
            <a:spLocks noGrp="1"/>
          </p:cNvSpPr>
          <p:nvPr>
            <p:ph type="body" sz="quarter" idx="70" hasCustomPrompt="1"/>
          </p:nvPr>
        </p:nvSpPr>
        <p:spPr>
          <a:xfrm>
            <a:off x="7374432" y="41134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3" name="text goes here, one to three lines.">
            <a:extLst>
              <a:ext uri="{FF2B5EF4-FFF2-40B4-BE49-F238E27FC236}">
                <a16:creationId xmlns:a16="http://schemas.microsoft.com/office/drawing/2014/main" id="{C996E62D-D661-4315-AB75-50A7F703E6D8}"/>
              </a:ext>
            </a:extLst>
          </p:cNvPr>
          <p:cNvSpPr txBox="1">
            <a:spLocks noGrp="1"/>
          </p:cNvSpPr>
          <p:nvPr>
            <p:ph type="body" sz="quarter" idx="71" hasCustomPrompt="1"/>
          </p:nvPr>
        </p:nvSpPr>
        <p:spPr>
          <a:xfrm>
            <a:off x="7374432" y="431771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18" name="Title 1">
            <a:extLst>
              <a:ext uri="{FF2B5EF4-FFF2-40B4-BE49-F238E27FC236}">
                <a16:creationId xmlns:a16="http://schemas.microsoft.com/office/drawing/2014/main" id="{34ABD149-6D3D-4128-966A-9333A7F0756E}"/>
              </a:ext>
            </a:extLst>
          </p:cNvPr>
          <p:cNvSpPr>
            <a:spLocks noGrp="1"/>
          </p:cNvSpPr>
          <p:nvPr>
            <p:ph type="title" hasCustomPrompt="1"/>
          </p:nvPr>
        </p:nvSpPr>
        <p:spPr>
          <a:xfrm>
            <a:off x="517531" y="406564"/>
            <a:ext cx="3187694" cy="336340"/>
          </a:xfrm>
        </p:spPr>
        <p:txBody>
          <a:bodyPr/>
          <a:lstStyle/>
          <a:p>
            <a:r>
              <a:rPr lang="en-US" dirty="0"/>
              <a:t>Meet our team</a:t>
            </a:r>
          </a:p>
        </p:txBody>
      </p:sp>
    </p:spTree>
    <p:extLst>
      <p:ext uri="{BB962C8B-B14F-4D97-AF65-F5344CB8AC3E}">
        <p14:creationId xmlns:p14="http://schemas.microsoft.com/office/powerpoint/2010/main" val="341420075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Team">
    <p:bg>
      <p:bgPr>
        <a:solidFill>
          <a:schemeClr val="accent6"/>
        </a:solidFill>
        <a:effectLst/>
      </p:bgPr>
    </p:bg>
    <p:spTree>
      <p:nvGrpSpPr>
        <p:cNvPr id="1" name=""/>
        <p:cNvGrpSpPr/>
        <p:nvPr/>
      </p:nvGrpSpPr>
      <p:grpSpPr>
        <a:xfrm>
          <a:off x="0" y="0"/>
          <a:ext cx="0" cy="0"/>
          <a:chOff x="0" y="0"/>
          <a:chExt cx="0" cy="0"/>
        </a:xfrm>
      </p:grpSpPr>
      <p:sp>
        <p:nvSpPr>
          <p:cNvPr id="58" name="Picture Placeholder 3">
            <a:extLst>
              <a:ext uri="{FF2B5EF4-FFF2-40B4-BE49-F238E27FC236}">
                <a16:creationId xmlns:a16="http://schemas.microsoft.com/office/drawing/2014/main" id="{CA9C7B8D-3012-4F64-9D1A-45D232D92072}"/>
              </a:ext>
            </a:extLst>
          </p:cNvPr>
          <p:cNvSpPr>
            <a:spLocks noGrp="1" noChangeAspect="1"/>
          </p:cNvSpPr>
          <p:nvPr>
            <p:ph type="pic" sz="quarter" idx="27" hasCustomPrompt="1"/>
          </p:nvPr>
        </p:nvSpPr>
        <p:spPr>
          <a:xfrm>
            <a:off x="11093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9" name="text goes here, one to three lines.">
            <a:extLst>
              <a:ext uri="{FF2B5EF4-FFF2-40B4-BE49-F238E27FC236}">
                <a16:creationId xmlns:a16="http://schemas.microsoft.com/office/drawing/2014/main" id="{2B5BCE09-52C7-44FD-A28C-3496606FBB63}"/>
              </a:ext>
            </a:extLst>
          </p:cNvPr>
          <p:cNvSpPr txBox="1">
            <a:spLocks noGrp="1"/>
          </p:cNvSpPr>
          <p:nvPr>
            <p:ph type="body" sz="quarter" idx="66" hasCustomPrompt="1"/>
          </p:nvPr>
        </p:nvSpPr>
        <p:spPr>
          <a:xfrm>
            <a:off x="8249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62" name="text goes here, one to three lines.">
            <a:extLst>
              <a:ext uri="{FF2B5EF4-FFF2-40B4-BE49-F238E27FC236}">
                <a16:creationId xmlns:a16="http://schemas.microsoft.com/office/drawing/2014/main" id="{0775E12D-20C5-4B74-A51A-1C922DCCFEA7}"/>
              </a:ext>
            </a:extLst>
          </p:cNvPr>
          <p:cNvSpPr txBox="1">
            <a:spLocks noGrp="1"/>
          </p:cNvSpPr>
          <p:nvPr>
            <p:ph type="body" sz="quarter" idx="67" hasCustomPrompt="1"/>
          </p:nvPr>
        </p:nvSpPr>
        <p:spPr>
          <a:xfrm>
            <a:off x="8249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7" name="Picture Placeholder 3">
            <a:extLst>
              <a:ext uri="{FF2B5EF4-FFF2-40B4-BE49-F238E27FC236}">
                <a16:creationId xmlns:a16="http://schemas.microsoft.com/office/drawing/2014/main" id="{7A436238-ED4F-489A-A41C-0E0554630B9C}"/>
              </a:ext>
            </a:extLst>
          </p:cNvPr>
          <p:cNvSpPr>
            <a:spLocks noGrp="1" noChangeAspect="1"/>
          </p:cNvSpPr>
          <p:nvPr>
            <p:ph type="pic" sz="quarter" idx="68" hasCustomPrompt="1"/>
          </p:nvPr>
        </p:nvSpPr>
        <p:spPr>
          <a:xfrm>
            <a:off x="32556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68" name="text goes here, one to three lines.">
            <a:extLst>
              <a:ext uri="{FF2B5EF4-FFF2-40B4-BE49-F238E27FC236}">
                <a16:creationId xmlns:a16="http://schemas.microsoft.com/office/drawing/2014/main" id="{A24A9153-2539-4E0E-AC6D-17F1ADF0EAC5}"/>
              </a:ext>
            </a:extLst>
          </p:cNvPr>
          <p:cNvSpPr txBox="1">
            <a:spLocks noGrp="1"/>
          </p:cNvSpPr>
          <p:nvPr>
            <p:ph type="body" sz="quarter" idx="69" hasCustomPrompt="1"/>
          </p:nvPr>
        </p:nvSpPr>
        <p:spPr>
          <a:xfrm>
            <a:off x="29712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69" name="text goes here, one to three lines.">
            <a:extLst>
              <a:ext uri="{FF2B5EF4-FFF2-40B4-BE49-F238E27FC236}">
                <a16:creationId xmlns:a16="http://schemas.microsoft.com/office/drawing/2014/main" id="{430BDE11-1A34-4ACD-A48B-42C633289C5C}"/>
              </a:ext>
            </a:extLst>
          </p:cNvPr>
          <p:cNvSpPr txBox="1">
            <a:spLocks noGrp="1"/>
          </p:cNvSpPr>
          <p:nvPr>
            <p:ph type="body" sz="quarter" idx="70" hasCustomPrompt="1"/>
          </p:nvPr>
        </p:nvSpPr>
        <p:spPr>
          <a:xfrm>
            <a:off x="29712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0" name="Picture Placeholder 3">
            <a:extLst>
              <a:ext uri="{FF2B5EF4-FFF2-40B4-BE49-F238E27FC236}">
                <a16:creationId xmlns:a16="http://schemas.microsoft.com/office/drawing/2014/main" id="{95559C6A-1222-481B-A564-35549E0CF723}"/>
              </a:ext>
            </a:extLst>
          </p:cNvPr>
          <p:cNvSpPr>
            <a:spLocks noGrp="1" noChangeAspect="1"/>
          </p:cNvSpPr>
          <p:nvPr>
            <p:ph type="pic" sz="quarter" idx="71" hasCustomPrompt="1"/>
          </p:nvPr>
        </p:nvSpPr>
        <p:spPr>
          <a:xfrm>
            <a:off x="549463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71" name="text goes here, one to three lines.">
            <a:extLst>
              <a:ext uri="{FF2B5EF4-FFF2-40B4-BE49-F238E27FC236}">
                <a16:creationId xmlns:a16="http://schemas.microsoft.com/office/drawing/2014/main" id="{20338536-507E-490D-A113-27DBFA93BAF6}"/>
              </a:ext>
            </a:extLst>
          </p:cNvPr>
          <p:cNvSpPr txBox="1">
            <a:spLocks noGrp="1"/>
          </p:cNvSpPr>
          <p:nvPr>
            <p:ph type="body" sz="quarter" idx="72" hasCustomPrompt="1"/>
          </p:nvPr>
        </p:nvSpPr>
        <p:spPr>
          <a:xfrm>
            <a:off x="521023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72" name="text goes here, one to three lines.">
            <a:extLst>
              <a:ext uri="{FF2B5EF4-FFF2-40B4-BE49-F238E27FC236}">
                <a16:creationId xmlns:a16="http://schemas.microsoft.com/office/drawing/2014/main" id="{27A8FB4D-E931-4498-9403-0E055B74F8D9}"/>
              </a:ext>
            </a:extLst>
          </p:cNvPr>
          <p:cNvSpPr txBox="1">
            <a:spLocks noGrp="1"/>
          </p:cNvSpPr>
          <p:nvPr>
            <p:ph type="body" sz="quarter" idx="73" hasCustomPrompt="1"/>
          </p:nvPr>
        </p:nvSpPr>
        <p:spPr>
          <a:xfrm>
            <a:off x="521023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9" name="Picture Placeholder 3">
            <a:extLst>
              <a:ext uri="{FF2B5EF4-FFF2-40B4-BE49-F238E27FC236}">
                <a16:creationId xmlns:a16="http://schemas.microsoft.com/office/drawing/2014/main" id="{06E74C97-F7AB-41EE-B0FD-DC8B02BA955F}"/>
              </a:ext>
            </a:extLst>
          </p:cNvPr>
          <p:cNvSpPr>
            <a:spLocks noGrp="1" noChangeAspect="1"/>
          </p:cNvSpPr>
          <p:nvPr>
            <p:ph type="pic" sz="quarter" idx="74" hasCustomPrompt="1"/>
          </p:nvPr>
        </p:nvSpPr>
        <p:spPr>
          <a:xfrm>
            <a:off x="773618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0" name="text goes here, one to three lines.">
            <a:extLst>
              <a:ext uri="{FF2B5EF4-FFF2-40B4-BE49-F238E27FC236}">
                <a16:creationId xmlns:a16="http://schemas.microsoft.com/office/drawing/2014/main" id="{6CFF7663-E8F2-4A7C-9C20-4A9CBE4D88DF}"/>
              </a:ext>
            </a:extLst>
          </p:cNvPr>
          <p:cNvSpPr txBox="1">
            <a:spLocks noGrp="1"/>
          </p:cNvSpPr>
          <p:nvPr>
            <p:ph type="body" sz="quarter" idx="75" hasCustomPrompt="1"/>
          </p:nvPr>
        </p:nvSpPr>
        <p:spPr>
          <a:xfrm>
            <a:off x="745178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81" name="text goes here, one to three lines.">
            <a:extLst>
              <a:ext uri="{FF2B5EF4-FFF2-40B4-BE49-F238E27FC236}">
                <a16:creationId xmlns:a16="http://schemas.microsoft.com/office/drawing/2014/main" id="{67A691FA-D7A2-4975-85DA-D0B760DC292A}"/>
              </a:ext>
            </a:extLst>
          </p:cNvPr>
          <p:cNvSpPr txBox="1">
            <a:spLocks noGrp="1"/>
          </p:cNvSpPr>
          <p:nvPr>
            <p:ph type="body" sz="quarter" idx="76" hasCustomPrompt="1"/>
          </p:nvPr>
        </p:nvSpPr>
        <p:spPr>
          <a:xfrm>
            <a:off x="745178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2" name="Picture Placeholder 3">
            <a:extLst>
              <a:ext uri="{FF2B5EF4-FFF2-40B4-BE49-F238E27FC236}">
                <a16:creationId xmlns:a16="http://schemas.microsoft.com/office/drawing/2014/main" id="{CB96F790-C1DC-4512-81DD-C36AE19D0862}"/>
              </a:ext>
            </a:extLst>
          </p:cNvPr>
          <p:cNvSpPr>
            <a:spLocks noGrp="1" noChangeAspect="1"/>
          </p:cNvSpPr>
          <p:nvPr>
            <p:ph type="pic" sz="quarter" idx="77" hasCustomPrompt="1"/>
          </p:nvPr>
        </p:nvSpPr>
        <p:spPr>
          <a:xfrm>
            <a:off x="9983838"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3" name="text goes here, one to three lines.">
            <a:extLst>
              <a:ext uri="{FF2B5EF4-FFF2-40B4-BE49-F238E27FC236}">
                <a16:creationId xmlns:a16="http://schemas.microsoft.com/office/drawing/2014/main" id="{060DBD55-4F72-4D97-B51C-102ADC6C4F11}"/>
              </a:ext>
            </a:extLst>
          </p:cNvPr>
          <p:cNvSpPr txBox="1">
            <a:spLocks noGrp="1"/>
          </p:cNvSpPr>
          <p:nvPr>
            <p:ph type="body" sz="quarter" idx="78" hasCustomPrompt="1"/>
          </p:nvPr>
        </p:nvSpPr>
        <p:spPr>
          <a:xfrm>
            <a:off x="9699438"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84" name="text goes here, one to three lines.">
            <a:extLst>
              <a:ext uri="{FF2B5EF4-FFF2-40B4-BE49-F238E27FC236}">
                <a16:creationId xmlns:a16="http://schemas.microsoft.com/office/drawing/2014/main" id="{66E3EF82-0400-494B-A265-C8D1A98E77BC}"/>
              </a:ext>
            </a:extLst>
          </p:cNvPr>
          <p:cNvSpPr txBox="1">
            <a:spLocks noGrp="1"/>
          </p:cNvSpPr>
          <p:nvPr>
            <p:ph type="body" sz="quarter" idx="79" hasCustomPrompt="1"/>
          </p:nvPr>
        </p:nvSpPr>
        <p:spPr>
          <a:xfrm>
            <a:off x="9699438"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5" name="Picture Placeholder 3">
            <a:extLst>
              <a:ext uri="{FF2B5EF4-FFF2-40B4-BE49-F238E27FC236}">
                <a16:creationId xmlns:a16="http://schemas.microsoft.com/office/drawing/2014/main" id="{B9E8E5C9-CB7D-4DF6-8D4A-0954D3B9AEFE}"/>
              </a:ext>
            </a:extLst>
          </p:cNvPr>
          <p:cNvSpPr>
            <a:spLocks noGrp="1" noChangeAspect="1"/>
          </p:cNvSpPr>
          <p:nvPr>
            <p:ph type="pic" sz="quarter" idx="80" hasCustomPrompt="1"/>
          </p:nvPr>
        </p:nvSpPr>
        <p:spPr>
          <a:xfrm>
            <a:off x="11093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6" name="text goes here, one to three lines.">
            <a:extLst>
              <a:ext uri="{FF2B5EF4-FFF2-40B4-BE49-F238E27FC236}">
                <a16:creationId xmlns:a16="http://schemas.microsoft.com/office/drawing/2014/main" id="{615B5920-0F31-4C5C-B77C-45592CA25015}"/>
              </a:ext>
            </a:extLst>
          </p:cNvPr>
          <p:cNvSpPr txBox="1">
            <a:spLocks noGrp="1"/>
          </p:cNvSpPr>
          <p:nvPr>
            <p:ph type="body" sz="quarter" idx="81" hasCustomPrompt="1"/>
          </p:nvPr>
        </p:nvSpPr>
        <p:spPr>
          <a:xfrm>
            <a:off x="8249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87" name="text goes here, one to three lines.">
            <a:extLst>
              <a:ext uri="{FF2B5EF4-FFF2-40B4-BE49-F238E27FC236}">
                <a16:creationId xmlns:a16="http://schemas.microsoft.com/office/drawing/2014/main" id="{4AF9236D-9FB8-4FE1-AB61-8F010D624A5F}"/>
              </a:ext>
            </a:extLst>
          </p:cNvPr>
          <p:cNvSpPr txBox="1">
            <a:spLocks noGrp="1"/>
          </p:cNvSpPr>
          <p:nvPr>
            <p:ph type="body" sz="quarter" idx="82" hasCustomPrompt="1"/>
          </p:nvPr>
        </p:nvSpPr>
        <p:spPr>
          <a:xfrm>
            <a:off x="8249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8" name="Picture Placeholder 3">
            <a:extLst>
              <a:ext uri="{FF2B5EF4-FFF2-40B4-BE49-F238E27FC236}">
                <a16:creationId xmlns:a16="http://schemas.microsoft.com/office/drawing/2014/main" id="{9CCD22C4-5BBE-4464-8494-394C8A06C1E7}"/>
              </a:ext>
            </a:extLst>
          </p:cNvPr>
          <p:cNvSpPr>
            <a:spLocks noGrp="1" noChangeAspect="1"/>
          </p:cNvSpPr>
          <p:nvPr>
            <p:ph type="pic" sz="quarter" idx="83" hasCustomPrompt="1"/>
          </p:nvPr>
        </p:nvSpPr>
        <p:spPr>
          <a:xfrm>
            <a:off x="32556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9" name="text goes here, one to three lines.">
            <a:extLst>
              <a:ext uri="{FF2B5EF4-FFF2-40B4-BE49-F238E27FC236}">
                <a16:creationId xmlns:a16="http://schemas.microsoft.com/office/drawing/2014/main" id="{3FAEC7B7-9F25-48F7-A085-9A5E963A479B}"/>
              </a:ext>
            </a:extLst>
          </p:cNvPr>
          <p:cNvSpPr txBox="1">
            <a:spLocks noGrp="1"/>
          </p:cNvSpPr>
          <p:nvPr>
            <p:ph type="body" sz="quarter" idx="84" hasCustomPrompt="1"/>
          </p:nvPr>
        </p:nvSpPr>
        <p:spPr>
          <a:xfrm>
            <a:off x="29712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0" name="text goes here, one to three lines.">
            <a:extLst>
              <a:ext uri="{FF2B5EF4-FFF2-40B4-BE49-F238E27FC236}">
                <a16:creationId xmlns:a16="http://schemas.microsoft.com/office/drawing/2014/main" id="{DA95F71D-1CBB-48E8-9356-C4F1C6F32A9E}"/>
              </a:ext>
            </a:extLst>
          </p:cNvPr>
          <p:cNvSpPr txBox="1">
            <a:spLocks noGrp="1"/>
          </p:cNvSpPr>
          <p:nvPr>
            <p:ph type="body" sz="quarter" idx="85" hasCustomPrompt="1"/>
          </p:nvPr>
        </p:nvSpPr>
        <p:spPr>
          <a:xfrm>
            <a:off x="29712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1" name="Picture Placeholder 3">
            <a:extLst>
              <a:ext uri="{FF2B5EF4-FFF2-40B4-BE49-F238E27FC236}">
                <a16:creationId xmlns:a16="http://schemas.microsoft.com/office/drawing/2014/main" id="{A4E5A54F-4D9F-4037-A2ED-BB7373804874}"/>
              </a:ext>
            </a:extLst>
          </p:cNvPr>
          <p:cNvSpPr>
            <a:spLocks noGrp="1" noChangeAspect="1"/>
          </p:cNvSpPr>
          <p:nvPr>
            <p:ph type="pic" sz="quarter" idx="86" hasCustomPrompt="1"/>
          </p:nvPr>
        </p:nvSpPr>
        <p:spPr>
          <a:xfrm>
            <a:off x="549463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2" name="text goes here, one to three lines.">
            <a:extLst>
              <a:ext uri="{FF2B5EF4-FFF2-40B4-BE49-F238E27FC236}">
                <a16:creationId xmlns:a16="http://schemas.microsoft.com/office/drawing/2014/main" id="{D5CACA57-89EF-4375-9161-6D9B2C1AC1D3}"/>
              </a:ext>
            </a:extLst>
          </p:cNvPr>
          <p:cNvSpPr txBox="1">
            <a:spLocks noGrp="1"/>
          </p:cNvSpPr>
          <p:nvPr>
            <p:ph type="body" sz="quarter" idx="87" hasCustomPrompt="1"/>
          </p:nvPr>
        </p:nvSpPr>
        <p:spPr>
          <a:xfrm>
            <a:off x="521023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3" name="text goes here, one to three lines.">
            <a:extLst>
              <a:ext uri="{FF2B5EF4-FFF2-40B4-BE49-F238E27FC236}">
                <a16:creationId xmlns:a16="http://schemas.microsoft.com/office/drawing/2014/main" id="{93BD2DE4-ED91-4D29-AFCC-BDEF5E21926A}"/>
              </a:ext>
            </a:extLst>
          </p:cNvPr>
          <p:cNvSpPr txBox="1">
            <a:spLocks noGrp="1"/>
          </p:cNvSpPr>
          <p:nvPr>
            <p:ph type="body" sz="quarter" idx="88" hasCustomPrompt="1"/>
          </p:nvPr>
        </p:nvSpPr>
        <p:spPr>
          <a:xfrm>
            <a:off x="521023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4" name="Picture Placeholder 3">
            <a:extLst>
              <a:ext uri="{FF2B5EF4-FFF2-40B4-BE49-F238E27FC236}">
                <a16:creationId xmlns:a16="http://schemas.microsoft.com/office/drawing/2014/main" id="{7C68F0FA-54F7-4CFF-85CC-3949399AF025}"/>
              </a:ext>
            </a:extLst>
          </p:cNvPr>
          <p:cNvSpPr>
            <a:spLocks noGrp="1" noChangeAspect="1"/>
          </p:cNvSpPr>
          <p:nvPr>
            <p:ph type="pic" sz="quarter" idx="89" hasCustomPrompt="1"/>
          </p:nvPr>
        </p:nvSpPr>
        <p:spPr>
          <a:xfrm>
            <a:off x="773618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5" name="text goes here, one to three lines.">
            <a:extLst>
              <a:ext uri="{FF2B5EF4-FFF2-40B4-BE49-F238E27FC236}">
                <a16:creationId xmlns:a16="http://schemas.microsoft.com/office/drawing/2014/main" id="{DE2DD4BD-3D73-4C1C-AE2D-0414AD704A51}"/>
              </a:ext>
            </a:extLst>
          </p:cNvPr>
          <p:cNvSpPr txBox="1">
            <a:spLocks noGrp="1"/>
          </p:cNvSpPr>
          <p:nvPr>
            <p:ph type="body" sz="quarter" idx="90" hasCustomPrompt="1"/>
          </p:nvPr>
        </p:nvSpPr>
        <p:spPr>
          <a:xfrm>
            <a:off x="745178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6" name="text goes here, one to three lines.">
            <a:extLst>
              <a:ext uri="{FF2B5EF4-FFF2-40B4-BE49-F238E27FC236}">
                <a16:creationId xmlns:a16="http://schemas.microsoft.com/office/drawing/2014/main" id="{8779EFD5-5AB4-494A-9A64-1E65A60F9FFD}"/>
              </a:ext>
            </a:extLst>
          </p:cNvPr>
          <p:cNvSpPr txBox="1">
            <a:spLocks noGrp="1"/>
          </p:cNvSpPr>
          <p:nvPr>
            <p:ph type="body" sz="quarter" idx="91" hasCustomPrompt="1"/>
          </p:nvPr>
        </p:nvSpPr>
        <p:spPr>
          <a:xfrm>
            <a:off x="745178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7" name="Picture Placeholder 3">
            <a:extLst>
              <a:ext uri="{FF2B5EF4-FFF2-40B4-BE49-F238E27FC236}">
                <a16:creationId xmlns:a16="http://schemas.microsoft.com/office/drawing/2014/main" id="{919527ED-356E-448A-AFD2-29BD6D19A59A}"/>
              </a:ext>
            </a:extLst>
          </p:cNvPr>
          <p:cNvSpPr>
            <a:spLocks noGrp="1" noChangeAspect="1"/>
          </p:cNvSpPr>
          <p:nvPr>
            <p:ph type="pic" sz="quarter" idx="92" hasCustomPrompt="1"/>
          </p:nvPr>
        </p:nvSpPr>
        <p:spPr>
          <a:xfrm>
            <a:off x="9983838"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8" name="text goes here, one to three lines.">
            <a:extLst>
              <a:ext uri="{FF2B5EF4-FFF2-40B4-BE49-F238E27FC236}">
                <a16:creationId xmlns:a16="http://schemas.microsoft.com/office/drawing/2014/main" id="{014C4EB5-BAB6-492C-A68F-6C0BDCC0053C}"/>
              </a:ext>
            </a:extLst>
          </p:cNvPr>
          <p:cNvSpPr txBox="1">
            <a:spLocks noGrp="1"/>
          </p:cNvSpPr>
          <p:nvPr>
            <p:ph type="body" sz="quarter" idx="93" hasCustomPrompt="1"/>
          </p:nvPr>
        </p:nvSpPr>
        <p:spPr>
          <a:xfrm>
            <a:off x="9699438"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9" name="text goes here, one to three lines.">
            <a:extLst>
              <a:ext uri="{FF2B5EF4-FFF2-40B4-BE49-F238E27FC236}">
                <a16:creationId xmlns:a16="http://schemas.microsoft.com/office/drawing/2014/main" id="{B84E73E2-7194-4C2D-A6D8-911439649252}"/>
              </a:ext>
            </a:extLst>
          </p:cNvPr>
          <p:cNvSpPr txBox="1">
            <a:spLocks noGrp="1"/>
          </p:cNvSpPr>
          <p:nvPr>
            <p:ph type="body" sz="quarter" idx="94" hasCustomPrompt="1"/>
          </p:nvPr>
        </p:nvSpPr>
        <p:spPr>
          <a:xfrm>
            <a:off x="9699438"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6" name="Title 1">
            <a:extLst>
              <a:ext uri="{FF2B5EF4-FFF2-40B4-BE49-F238E27FC236}">
                <a16:creationId xmlns:a16="http://schemas.microsoft.com/office/drawing/2014/main" id="{A8C8C069-A824-43F3-9398-BF427727FBEC}"/>
              </a:ext>
            </a:extLst>
          </p:cNvPr>
          <p:cNvSpPr>
            <a:spLocks noGrp="1"/>
          </p:cNvSpPr>
          <p:nvPr>
            <p:ph type="title" hasCustomPrompt="1"/>
          </p:nvPr>
        </p:nvSpPr>
        <p:spPr>
          <a:xfrm>
            <a:off x="517531" y="406564"/>
            <a:ext cx="3187694" cy="336340"/>
          </a:xfrm>
        </p:spPr>
        <p:txBody>
          <a:bodyPr/>
          <a:lstStyle>
            <a:lvl1pPr>
              <a:defRPr>
                <a:solidFill>
                  <a:schemeClr val="tx1"/>
                </a:solidFill>
              </a:defRPr>
            </a:lvl1pPr>
          </a:lstStyle>
          <a:p>
            <a:r>
              <a:rPr lang="en-US" dirty="0"/>
              <a:t>Meet our team</a:t>
            </a:r>
          </a:p>
        </p:txBody>
      </p:sp>
    </p:spTree>
    <p:extLst>
      <p:ext uri="{BB962C8B-B14F-4D97-AF65-F5344CB8AC3E}">
        <p14:creationId xmlns:p14="http://schemas.microsoft.com/office/powerpoint/2010/main" val="1721073364"/>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Team">
    <p:bg>
      <p:bgPr>
        <a:solidFill>
          <a:schemeClr val="tx2"/>
        </a:solidFill>
        <a:effectLst/>
      </p:bgPr>
    </p:bg>
    <p:spTree>
      <p:nvGrpSpPr>
        <p:cNvPr id="1" name=""/>
        <p:cNvGrpSpPr/>
        <p:nvPr/>
      </p:nvGrpSpPr>
      <p:grpSpPr>
        <a:xfrm>
          <a:off x="0" y="0"/>
          <a:ext cx="0" cy="0"/>
          <a:chOff x="0" y="0"/>
          <a:chExt cx="0" cy="0"/>
        </a:xfrm>
      </p:grpSpPr>
      <p:sp>
        <p:nvSpPr>
          <p:cNvPr id="58" name="Picture Placeholder 3">
            <a:extLst>
              <a:ext uri="{FF2B5EF4-FFF2-40B4-BE49-F238E27FC236}">
                <a16:creationId xmlns:a16="http://schemas.microsoft.com/office/drawing/2014/main" id="{CA9C7B8D-3012-4F64-9D1A-45D232D92072}"/>
              </a:ext>
            </a:extLst>
          </p:cNvPr>
          <p:cNvSpPr>
            <a:spLocks noGrp="1" noChangeAspect="1"/>
          </p:cNvSpPr>
          <p:nvPr>
            <p:ph type="pic" sz="quarter" idx="27" hasCustomPrompt="1"/>
          </p:nvPr>
        </p:nvSpPr>
        <p:spPr>
          <a:xfrm>
            <a:off x="11093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9" name="text goes here, one to three lines.">
            <a:extLst>
              <a:ext uri="{FF2B5EF4-FFF2-40B4-BE49-F238E27FC236}">
                <a16:creationId xmlns:a16="http://schemas.microsoft.com/office/drawing/2014/main" id="{2B5BCE09-52C7-44FD-A28C-3496606FBB63}"/>
              </a:ext>
            </a:extLst>
          </p:cNvPr>
          <p:cNvSpPr txBox="1">
            <a:spLocks noGrp="1"/>
          </p:cNvSpPr>
          <p:nvPr>
            <p:ph type="body" sz="quarter" idx="66" hasCustomPrompt="1"/>
          </p:nvPr>
        </p:nvSpPr>
        <p:spPr>
          <a:xfrm>
            <a:off x="8249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62" name="text goes here, one to three lines.">
            <a:extLst>
              <a:ext uri="{FF2B5EF4-FFF2-40B4-BE49-F238E27FC236}">
                <a16:creationId xmlns:a16="http://schemas.microsoft.com/office/drawing/2014/main" id="{0775E12D-20C5-4B74-A51A-1C922DCCFEA7}"/>
              </a:ext>
            </a:extLst>
          </p:cNvPr>
          <p:cNvSpPr txBox="1">
            <a:spLocks noGrp="1"/>
          </p:cNvSpPr>
          <p:nvPr>
            <p:ph type="body" sz="quarter" idx="67" hasCustomPrompt="1"/>
          </p:nvPr>
        </p:nvSpPr>
        <p:spPr>
          <a:xfrm>
            <a:off x="8249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7" name="Picture Placeholder 3">
            <a:extLst>
              <a:ext uri="{FF2B5EF4-FFF2-40B4-BE49-F238E27FC236}">
                <a16:creationId xmlns:a16="http://schemas.microsoft.com/office/drawing/2014/main" id="{7A436238-ED4F-489A-A41C-0E0554630B9C}"/>
              </a:ext>
            </a:extLst>
          </p:cNvPr>
          <p:cNvSpPr>
            <a:spLocks noGrp="1" noChangeAspect="1"/>
          </p:cNvSpPr>
          <p:nvPr>
            <p:ph type="pic" sz="quarter" idx="68" hasCustomPrompt="1"/>
          </p:nvPr>
        </p:nvSpPr>
        <p:spPr>
          <a:xfrm>
            <a:off x="32556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68" name="text goes here, one to three lines.">
            <a:extLst>
              <a:ext uri="{FF2B5EF4-FFF2-40B4-BE49-F238E27FC236}">
                <a16:creationId xmlns:a16="http://schemas.microsoft.com/office/drawing/2014/main" id="{A24A9153-2539-4E0E-AC6D-17F1ADF0EAC5}"/>
              </a:ext>
            </a:extLst>
          </p:cNvPr>
          <p:cNvSpPr txBox="1">
            <a:spLocks noGrp="1"/>
          </p:cNvSpPr>
          <p:nvPr>
            <p:ph type="body" sz="quarter" idx="69" hasCustomPrompt="1"/>
          </p:nvPr>
        </p:nvSpPr>
        <p:spPr>
          <a:xfrm>
            <a:off x="29712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69" name="text goes here, one to three lines.">
            <a:extLst>
              <a:ext uri="{FF2B5EF4-FFF2-40B4-BE49-F238E27FC236}">
                <a16:creationId xmlns:a16="http://schemas.microsoft.com/office/drawing/2014/main" id="{430BDE11-1A34-4ACD-A48B-42C633289C5C}"/>
              </a:ext>
            </a:extLst>
          </p:cNvPr>
          <p:cNvSpPr txBox="1">
            <a:spLocks noGrp="1"/>
          </p:cNvSpPr>
          <p:nvPr>
            <p:ph type="body" sz="quarter" idx="70" hasCustomPrompt="1"/>
          </p:nvPr>
        </p:nvSpPr>
        <p:spPr>
          <a:xfrm>
            <a:off x="29712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0" name="Picture Placeholder 3">
            <a:extLst>
              <a:ext uri="{FF2B5EF4-FFF2-40B4-BE49-F238E27FC236}">
                <a16:creationId xmlns:a16="http://schemas.microsoft.com/office/drawing/2014/main" id="{95559C6A-1222-481B-A564-35549E0CF723}"/>
              </a:ext>
            </a:extLst>
          </p:cNvPr>
          <p:cNvSpPr>
            <a:spLocks noGrp="1" noChangeAspect="1"/>
          </p:cNvSpPr>
          <p:nvPr>
            <p:ph type="pic" sz="quarter" idx="71" hasCustomPrompt="1"/>
          </p:nvPr>
        </p:nvSpPr>
        <p:spPr>
          <a:xfrm>
            <a:off x="549463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71" name="text goes here, one to three lines.">
            <a:extLst>
              <a:ext uri="{FF2B5EF4-FFF2-40B4-BE49-F238E27FC236}">
                <a16:creationId xmlns:a16="http://schemas.microsoft.com/office/drawing/2014/main" id="{20338536-507E-490D-A113-27DBFA93BAF6}"/>
              </a:ext>
            </a:extLst>
          </p:cNvPr>
          <p:cNvSpPr txBox="1">
            <a:spLocks noGrp="1"/>
          </p:cNvSpPr>
          <p:nvPr>
            <p:ph type="body" sz="quarter" idx="72" hasCustomPrompt="1"/>
          </p:nvPr>
        </p:nvSpPr>
        <p:spPr>
          <a:xfrm>
            <a:off x="521023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72" name="text goes here, one to three lines.">
            <a:extLst>
              <a:ext uri="{FF2B5EF4-FFF2-40B4-BE49-F238E27FC236}">
                <a16:creationId xmlns:a16="http://schemas.microsoft.com/office/drawing/2014/main" id="{27A8FB4D-E931-4498-9403-0E055B74F8D9}"/>
              </a:ext>
            </a:extLst>
          </p:cNvPr>
          <p:cNvSpPr txBox="1">
            <a:spLocks noGrp="1"/>
          </p:cNvSpPr>
          <p:nvPr>
            <p:ph type="body" sz="quarter" idx="73" hasCustomPrompt="1"/>
          </p:nvPr>
        </p:nvSpPr>
        <p:spPr>
          <a:xfrm>
            <a:off x="521023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9" name="Picture Placeholder 3">
            <a:extLst>
              <a:ext uri="{FF2B5EF4-FFF2-40B4-BE49-F238E27FC236}">
                <a16:creationId xmlns:a16="http://schemas.microsoft.com/office/drawing/2014/main" id="{06E74C97-F7AB-41EE-B0FD-DC8B02BA955F}"/>
              </a:ext>
            </a:extLst>
          </p:cNvPr>
          <p:cNvSpPr>
            <a:spLocks noGrp="1" noChangeAspect="1"/>
          </p:cNvSpPr>
          <p:nvPr>
            <p:ph type="pic" sz="quarter" idx="74" hasCustomPrompt="1"/>
          </p:nvPr>
        </p:nvSpPr>
        <p:spPr>
          <a:xfrm>
            <a:off x="773618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0" name="text goes here, one to three lines.">
            <a:extLst>
              <a:ext uri="{FF2B5EF4-FFF2-40B4-BE49-F238E27FC236}">
                <a16:creationId xmlns:a16="http://schemas.microsoft.com/office/drawing/2014/main" id="{6CFF7663-E8F2-4A7C-9C20-4A9CBE4D88DF}"/>
              </a:ext>
            </a:extLst>
          </p:cNvPr>
          <p:cNvSpPr txBox="1">
            <a:spLocks noGrp="1"/>
          </p:cNvSpPr>
          <p:nvPr>
            <p:ph type="body" sz="quarter" idx="75" hasCustomPrompt="1"/>
          </p:nvPr>
        </p:nvSpPr>
        <p:spPr>
          <a:xfrm>
            <a:off x="745178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81" name="text goes here, one to three lines.">
            <a:extLst>
              <a:ext uri="{FF2B5EF4-FFF2-40B4-BE49-F238E27FC236}">
                <a16:creationId xmlns:a16="http://schemas.microsoft.com/office/drawing/2014/main" id="{67A691FA-D7A2-4975-85DA-D0B760DC292A}"/>
              </a:ext>
            </a:extLst>
          </p:cNvPr>
          <p:cNvSpPr txBox="1">
            <a:spLocks noGrp="1"/>
          </p:cNvSpPr>
          <p:nvPr>
            <p:ph type="body" sz="quarter" idx="76" hasCustomPrompt="1"/>
          </p:nvPr>
        </p:nvSpPr>
        <p:spPr>
          <a:xfrm>
            <a:off x="745178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2" name="Picture Placeholder 3">
            <a:extLst>
              <a:ext uri="{FF2B5EF4-FFF2-40B4-BE49-F238E27FC236}">
                <a16:creationId xmlns:a16="http://schemas.microsoft.com/office/drawing/2014/main" id="{CB96F790-C1DC-4512-81DD-C36AE19D0862}"/>
              </a:ext>
            </a:extLst>
          </p:cNvPr>
          <p:cNvSpPr>
            <a:spLocks noGrp="1" noChangeAspect="1"/>
          </p:cNvSpPr>
          <p:nvPr>
            <p:ph type="pic" sz="quarter" idx="77" hasCustomPrompt="1"/>
          </p:nvPr>
        </p:nvSpPr>
        <p:spPr>
          <a:xfrm>
            <a:off x="9983838"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3" name="text goes here, one to three lines.">
            <a:extLst>
              <a:ext uri="{FF2B5EF4-FFF2-40B4-BE49-F238E27FC236}">
                <a16:creationId xmlns:a16="http://schemas.microsoft.com/office/drawing/2014/main" id="{060DBD55-4F72-4D97-B51C-102ADC6C4F11}"/>
              </a:ext>
            </a:extLst>
          </p:cNvPr>
          <p:cNvSpPr txBox="1">
            <a:spLocks noGrp="1"/>
          </p:cNvSpPr>
          <p:nvPr>
            <p:ph type="body" sz="quarter" idx="78" hasCustomPrompt="1"/>
          </p:nvPr>
        </p:nvSpPr>
        <p:spPr>
          <a:xfrm>
            <a:off x="9699438"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84" name="text goes here, one to three lines.">
            <a:extLst>
              <a:ext uri="{FF2B5EF4-FFF2-40B4-BE49-F238E27FC236}">
                <a16:creationId xmlns:a16="http://schemas.microsoft.com/office/drawing/2014/main" id="{66E3EF82-0400-494B-A265-C8D1A98E77BC}"/>
              </a:ext>
            </a:extLst>
          </p:cNvPr>
          <p:cNvSpPr txBox="1">
            <a:spLocks noGrp="1"/>
          </p:cNvSpPr>
          <p:nvPr>
            <p:ph type="body" sz="quarter" idx="79" hasCustomPrompt="1"/>
          </p:nvPr>
        </p:nvSpPr>
        <p:spPr>
          <a:xfrm>
            <a:off x="9699438"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5" name="Picture Placeholder 3">
            <a:extLst>
              <a:ext uri="{FF2B5EF4-FFF2-40B4-BE49-F238E27FC236}">
                <a16:creationId xmlns:a16="http://schemas.microsoft.com/office/drawing/2014/main" id="{B9E8E5C9-CB7D-4DF6-8D4A-0954D3B9AEFE}"/>
              </a:ext>
            </a:extLst>
          </p:cNvPr>
          <p:cNvSpPr>
            <a:spLocks noGrp="1" noChangeAspect="1"/>
          </p:cNvSpPr>
          <p:nvPr>
            <p:ph type="pic" sz="quarter" idx="80" hasCustomPrompt="1"/>
          </p:nvPr>
        </p:nvSpPr>
        <p:spPr>
          <a:xfrm>
            <a:off x="11093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6" name="text goes here, one to three lines.">
            <a:extLst>
              <a:ext uri="{FF2B5EF4-FFF2-40B4-BE49-F238E27FC236}">
                <a16:creationId xmlns:a16="http://schemas.microsoft.com/office/drawing/2014/main" id="{615B5920-0F31-4C5C-B77C-45592CA25015}"/>
              </a:ext>
            </a:extLst>
          </p:cNvPr>
          <p:cNvSpPr txBox="1">
            <a:spLocks noGrp="1"/>
          </p:cNvSpPr>
          <p:nvPr>
            <p:ph type="body" sz="quarter" idx="81" hasCustomPrompt="1"/>
          </p:nvPr>
        </p:nvSpPr>
        <p:spPr>
          <a:xfrm>
            <a:off x="8249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87" name="text goes here, one to three lines.">
            <a:extLst>
              <a:ext uri="{FF2B5EF4-FFF2-40B4-BE49-F238E27FC236}">
                <a16:creationId xmlns:a16="http://schemas.microsoft.com/office/drawing/2014/main" id="{4AF9236D-9FB8-4FE1-AB61-8F010D624A5F}"/>
              </a:ext>
            </a:extLst>
          </p:cNvPr>
          <p:cNvSpPr txBox="1">
            <a:spLocks noGrp="1"/>
          </p:cNvSpPr>
          <p:nvPr>
            <p:ph type="body" sz="quarter" idx="82" hasCustomPrompt="1"/>
          </p:nvPr>
        </p:nvSpPr>
        <p:spPr>
          <a:xfrm>
            <a:off x="8249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8" name="Picture Placeholder 3">
            <a:extLst>
              <a:ext uri="{FF2B5EF4-FFF2-40B4-BE49-F238E27FC236}">
                <a16:creationId xmlns:a16="http://schemas.microsoft.com/office/drawing/2014/main" id="{9CCD22C4-5BBE-4464-8494-394C8A06C1E7}"/>
              </a:ext>
            </a:extLst>
          </p:cNvPr>
          <p:cNvSpPr>
            <a:spLocks noGrp="1" noChangeAspect="1"/>
          </p:cNvSpPr>
          <p:nvPr>
            <p:ph type="pic" sz="quarter" idx="83" hasCustomPrompt="1"/>
          </p:nvPr>
        </p:nvSpPr>
        <p:spPr>
          <a:xfrm>
            <a:off x="32556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9" name="text goes here, one to three lines.">
            <a:extLst>
              <a:ext uri="{FF2B5EF4-FFF2-40B4-BE49-F238E27FC236}">
                <a16:creationId xmlns:a16="http://schemas.microsoft.com/office/drawing/2014/main" id="{3FAEC7B7-9F25-48F7-A085-9A5E963A479B}"/>
              </a:ext>
            </a:extLst>
          </p:cNvPr>
          <p:cNvSpPr txBox="1">
            <a:spLocks noGrp="1"/>
          </p:cNvSpPr>
          <p:nvPr>
            <p:ph type="body" sz="quarter" idx="84" hasCustomPrompt="1"/>
          </p:nvPr>
        </p:nvSpPr>
        <p:spPr>
          <a:xfrm>
            <a:off x="29712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0" name="text goes here, one to three lines.">
            <a:extLst>
              <a:ext uri="{FF2B5EF4-FFF2-40B4-BE49-F238E27FC236}">
                <a16:creationId xmlns:a16="http://schemas.microsoft.com/office/drawing/2014/main" id="{DA95F71D-1CBB-48E8-9356-C4F1C6F32A9E}"/>
              </a:ext>
            </a:extLst>
          </p:cNvPr>
          <p:cNvSpPr txBox="1">
            <a:spLocks noGrp="1"/>
          </p:cNvSpPr>
          <p:nvPr>
            <p:ph type="body" sz="quarter" idx="85" hasCustomPrompt="1"/>
          </p:nvPr>
        </p:nvSpPr>
        <p:spPr>
          <a:xfrm>
            <a:off x="29712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1" name="Picture Placeholder 3">
            <a:extLst>
              <a:ext uri="{FF2B5EF4-FFF2-40B4-BE49-F238E27FC236}">
                <a16:creationId xmlns:a16="http://schemas.microsoft.com/office/drawing/2014/main" id="{A4E5A54F-4D9F-4037-A2ED-BB7373804874}"/>
              </a:ext>
            </a:extLst>
          </p:cNvPr>
          <p:cNvSpPr>
            <a:spLocks noGrp="1" noChangeAspect="1"/>
          </p:cNvSpPr>
          <p:nvPr>
            <p:ph type="pic" sz="quarter" idx="86" hasCustomPrompt="1"/>
          </p:nvPr>
        </p:nvSpPr>
        <p:spPr>
          <a:xfrm>
            <a:off x="549463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2" name="text goes here, one to three lines.">
            <a:extLst>
              <a:ext uri="{FF2B5EF4-FFF2-40B4-BE49-F238E27FC236}">
                <a16:creationId xmlns:a16="http://schemas.microsoft.com/office/drawing/2014/main" id="{D5CACA57-89EF-4375-9161-6D9B2C1AC1D3}"/>
              </a:ext>
            </a:extLst>
          </p:cNvPr>
          <p:cNvSpPr txBox="1">
            <a:spLocks noGrp="1"/>
          </p:cNvSpPr>
          <p:nvPr>
            <p:ph type="body" sz="quarter" idx="87" hasCustomPrompt="1"/>
          </p:nvPr>
        </p:nvSpPr>
        <p:spPr>
          <a:xfrm>
            <a:off x="521023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3" name="text goes here, one to three lines.">
            <a:extLst>
              <a:ext uri="{FF2B5EF4-FFF2-40B4-BE49-F238E27FC236}">
                <a16:creationId xmlns:a16="http://schemas.microsoft.com/office/drawing/2014/main" id="{93BD2DE4-ED91-4D29-AFCC-BDEF5E21926A}"/>
              </a:ext>
            </a:extLst>
          </p:cNvPr>
          <p:cNvSpPr txBox="1">
            <a:spLocks noGrp="1"/>
          </p:cNvSpPr>
          <p:nvPr>
            <p:ph type="body" sz="quarter" idx="88" hasCustomPrompt="1"/>
          </p:nvPr>
        </p:nvSpPr>
        <p:spPr>
          <a:xfrm>
            <a:off x="521023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4" name="Picture Placeholder 3">
            <a:extLst>
              <a:ext uri="{FF2B5EF4-FFF2-40B4-BE49-F238E27FC236}">
                <a16:creationId xmlns:a16="http://schemas.microsoft.com/office/drawing/2014/main" id="{7C68F0FA-54F7-4CFF-85CC-3949399AF025}"/>
              </a:ext>
            </a:extLst>
          </p:cNvPr>
          <p:cNvSpPr>
            <a:spLocks noGrp="1" noChangeAspect="1"/>
          </p:cNvSpPr>
          <p:nvPr>
            <p:ph type="pic" sz="quarter" idx="89" hasCustomPrompt="1"/>
          </p:nvPr>
        </p:nvSpPr>
        <p:spPr>
          <a:xfrm>
            <a:off x="773618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5" name="text goes here, one to three lines.">
            <a:extLst>
              <a:ext uri="{FF2B5EF4-FFF2-40B4-BE49-F238E27FC236}">
                <a16:creationId xmlns:a16="http://schemas.microsoft.com/office/drawing/2014/main" id="{DE2DD4BD-3D73-4C1C-AE2D-0414AD704A51}"/>
              </a:ext>
            </a:extLst>
          </p:cNvPr>
          <p:cNvSpPr txBox="1">
            <a:spLocks noGrp="1"/>
          </p:cNvSpPr>
          <p:nvPr>
            <p:ph type="body" sz="quarter" idx="90" hasCustomPrompt="1"/>
          </p:nvPr>
        </p:nvSpPr>
        <p:spPr>
          <a:xfrm>
            <a:off x="745178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6" name="text goes here, one to three lines.">
            <a:extLst>
              <a:ext uri="{FF2B5EF4-FFF2-40B4-BE49-F238E27FC236}">
                <a16:creationId xmlns:a16="http://schemas.microsoft.com/office/drawing/2014/main" id="{8779EFD5-5AB4-494A-9A64-1E65A60F9FFD}"/>
              </a:ext>
            </a:extLst>
          </p:cNvPr>
          <p:cNvSpPr txBox="1">
            <a:spLocks noGrp="1"/>
          </p:cNvSpPr>
          <p:nvPr>
            <p:ph type="body" sz="quarter" idx="91" hasCustomPrompt="1"/>
          </p:nvPr>
        </p:nvSpPr>
        <p:spPr>
          <a:xfrm>
            <a:off x="745178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7" name="Picture Placeholder 3">
            <a:extLst>
              <a:ext uri="{FF2B5EF4-FFF2-40B4-BE49-F238E27FC236}">
                <a16:creationId xmlns:a16="http://schemas.microsoft.com/office/drawing/2014/main" id="{919527ED-356E-448A-AFD2-29BD6D19A59A}"/>
              </a:ext>
            </a:extLst>
          </p:cNvPr>
          <p:cNvSpPr>
            <a:spLocks noGrp="1" noChangeAspect="1"/>
          </p:cNvSpPr>
          <p:nvPr>
            <p:ph type="pic" sz="quarter" idx="92" hasCustomPrompt="1"/>
          </p:nvPr>
        </p:nvSpPr>
        <p:spPr>
          <a:xfrm>
            <a:off x="9983838"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8" name="text goes here, one to three lines.">
            <a:extLst>
              <a:ext uri="{FF2B5EF4-FFF2-40B4-BE49-F238E27FC236}">
                <a16:creationId xmlns:a16="http://schemas.microsoft.com/office/drawing/2014/main" id="{014C4EB5-BAB6-492C-A68F-6C0BDCC0053C}"/>
              </a:ext>
            </a:extLst>
          </p:cNvPr>
          <p:cNvSpPr txBox="1">
            <a:spLocks noGrp="1"/>
          </p:cNvSpPr>
          <p:nvPr>
            <p:ph type="body" sz="quarter" idx="93" hasCustomPrompt="1"/>
          </p:nvPr>
        </p:nvSpPr>
        <p:spPr>
          <a:xfrm>
            <a:off x="9699438"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9" name="text goes here, one to three lines.">
            <a:extLst>
              <a:ext uri="{FF2B5EF4-FFF2-40B4-BE49-F238E27FC236}">
                <a16:creationId xmlns:a16="http://schemas.microsoft.com/office/drawing/2014/main" id="{B84E73E2-7194-4C2D-A6D8-911439649252}"/>
              </a:ext>
            </a:extLst>
          </p:cNvPr>
          <p:cNvSpPr txBox="1">
            <a:spLocks noGrp="1"/>
          </p:cNvSpPr>
          <p:nvPr>
            <p:ph type="body" sz="quarter" idx="94" hasCustomPrompt="1"/>
          </p:nvPr>
        </p:nvSpPr>
        <p:spPr>
          <a:xfrm>
            <a:off x="9699438"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7" name="Title 1">
            <a:extLst>
              <a:ext uri="{FF2B5EF4-FFF2-40B4-BE49-F238E27FC236}">
                <a16:creationId xmlns:a16="http://schemas.microsoft.com/office/drawing/2014/main" id="{B168CA37-85A8-49C4-B281-DE6DBAE37B7D}"/>
              </a:ext>
            </a:extLst>
          </p:cNvPr>
          <p:cNvSpPr>
            <a:spLocks noGrp="1"/>
          </p:cNvSpPr>
          <p:nvPr>
            <p:ph type="title" hasCustomPrompt="1"/>
          </p:nvPr>
        </p:nvSpPr>
        <p:spPr>
          <a:xfrm>
            <a:off x="517531" y="406564"/>
            <a:ext cx="3187694" cy="336340"/>
          </a:xfrm>
        </p:spPr>
        <p:txBody>
          <a:bodyPr/>
          <a:lstStyle>
            <a:lvl1pPr>
              <a:defRPr>
                <a:solidFill>
                  <a:schemeClr val="bg1"/>
                </a:solidFill>
              </a:defRPr>
            </a:lvl1pPr>
          </a:lstStyle>
          <a:p>
            <a:r>
              <a:rPr lang="en-US" dirty="0"/>
              <a:t>Meet our team</a:t>
            </a:r>
          </a:p>
        </p:txBody>
      </p:sp>
    </p:spTree>
    <p:extLst>
      <p:ext uri="{BB962C8B-B14F-4D97-AF65-F5344CB8AC3E}">
        <p14:creationId xmlns:p14="http://schemas.microsoft.com/office/powerpoint/2010/main" val="265535551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04245B-96D6-4053-B8D0-398C79EAE85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 name="Slide Number Placeholder 5">
            <a:extLst>
              <a:ext uri="{FF2B5EF4-FFF2-40B4-BE49-F238E27FC236}">
                <a16:creationId xmlns:a16="http://schemas.microsoft.com/office/drawing/2014/main" id="{62EBFCA0-4C46-4485-A5FB-695FA5565AF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12112467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Thank you">
    <p:bg>
      <p:bgPr>
        <a:solidFill>
          <a:schemeClr val="accent1"/>
        </a:solidFill>
        <a:effectLst/>
      </p:bgPr>
    </p:bg>
    <p:spTree>
      <p:nvGrpSpPr>
        <p:cNvPr id="1" name=""/>
        <p:cNvGrpSpPr/>
        <p:nvPr/>
      </p:nvGrpSpPr>
      <p:grpSpPr>
        <a:xfrm>
          <a:off x="0" y="0"/>
          <a:ext cx="0" cy="0"/>
          <a:chOff x="0" y="0"/>
          <a:chExt cx="0" cy="0"/>
        </a:xfrm>
      </p:grpSpPr>
      <p:pic>
        <p:nvPicPr>
          <p:cNvPr id="4" name="Kaltura_shapes_stripes_circle_blue .png" descr="Kaltura_shapes_stripes_circle_blue .png">
            <a:extLst>
              <a:ext uri="{FF2B5EF4-FFF2-40B4-BE49-F238E27FC236}">
                <a16:creationId xmlns:a16="http://schemas.microsoft.com/office/drawing/2014/main" id="{AB289080-1CBA-4B85-A1F4-499C10871A31}"/>
              </a:ext>
            </a:extLst>
          </p:cNvPr>
          <p:cNvPicPr>
            <a:picLocks noChangeAspect="1"/>
          </p:cNvPicPr>
          <p:nvPr/>
        </p:nvPicPr>
        <p:blipFill>
          <a:blip r:embed="rId2"/>
          <a:stretch>
            <a:fillRect/>
          </a:stretch>
        </p:blipFill>
        <p:spPr>
          <a:xfrm>
            <a:off x="730478" y="979210"/>
            <a:ext cx="4750138" cy="4698366"/>
          </a:xfrm>
          <a:prstGeom prst="rect">
            <a:avLst/>
          </a:prstGeom>
          <a:ln w="12700">
            <a:miter lim="400000"/>
          </a:ln>
        </p:spPr>
      </p:pic>
      <p:pic>
        <p:nvPicPr>
          <p:cNvPr id="3" name="Picture 2" descr="A picture containing person, holding, hand, dark&#10;&#10;Description automatically generated">
            <a:extLst>
              <a:ext uri="{FF2B5EF4-FFF2-40B4-BE49-F238E27FC236}">
                <a16:creationId xmlns:a16="http://schemas.microsoft.com/office/drawing/2014/main" id="{7DDC6516-BBAA-4F29-BF93-E9604A8A7AB5}"/>
              </a:ext>
            </a:extLst>
          </p:cNvPr>
          <p:cNvPicPr>
            <a:picLocks noChangeAspect="1"/>
          </p:cNvPicPr>
          <p:nvPr userDrawn="1"/>
        </p:nvPicPr>
        <p:blipFill rotWithShape="1">
          <a:blip r:embed="rId3" cstate="hqprint">
            <a:alphaModFix/>
            <a:extLst>
              <a:ext uri="{28A0092B-C50C-407E-A947-70E740481C1C}">
                <a14:useLocalDpi xmlns:a14="http://schemas.microsoft.com/office/drawing/2010/main" val="0"/>
              </a:ext>
            </a:extLst>
          </a:blip>
          <a:srcRect b="4818"/>
          <a:stretch/>
        </p:blipFill>
        <p:spPr>
          <a:xfrm flipH="1">
            <a:off x="43540" y="-1438707"/>
            <a:ext cx="5775990" cy="8296707"/>
          </a:xfrm>
          <a:prstGeom prst="rect">
            <a:avLst/>
          </a:prstGeom>
        </p:spPr>
      </p:pic>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6443713" y="2478558"/>
            <a:ext cx="5278387"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br>
              <a:rPr lang="en-GB" dirty="0"/>
            </a:br>
            <a:r>
              <a:rPr lang="en-GB" dirty="0"/>
              <a:t>Keep on playing!</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97729767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Thank you">
    <p:bg>
      <p:bgPr>
        <a:solidFill>
          <a:schemeClr val="accent6"/>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6443713" y="2478558"/>
            <a:ext cx="5278387"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pic>
        <p:nvPicPr>
          <p:cNvPr id="10" name="Kaltura_shapes_sun_orange.png" descr="Kaltura_shapes_sun_orange.png">
            <a:extLst>
              <a:ext uri="{FF2B5EF4-FFF2-40B4-BE49-F238E27FC236}">
                <a16:creationId xmlns:a16="http://schemas.microsoft.com/office/drawing/2014/main" id="{ECAB19BD-5B85-437E-BC61-276D0186AA07}"/>
              </a:ext>
            </a:extLst>
          </p:cNvPr>
          <p:cNvPicPr>
            <a:picLocks noChangeAspect="1"/>
          </p:cNvPicPr>
          <p:nvPr userDrawn="1"/>
        </p:nvPicPr>
        <p:blipFill>
          <a:blip r:embed="rId3"/>
          <a:stretch>
            <a:fillRect/>
          </a:stretch>
        </p:blipFill>
        <p:spPr>
          <a:xfrm>
            <a:off x="-464642" y="-598206"/>
            <a:ext cx="7065871" cy="6988858"/>
          </a:xfrm>
          <a:prstGeom prst="rect">
            <a:avLst/>
          </a:prstGeom>
          <a:ln w="12700">
            <a:miter lim="400000"/>
          </a:ln>
        </p:spPr>
      </p:pic>
      <p:pic>
        <p:nvPicPr>
          <p:cNvPr id="4" name="Picture 3" descr="A close up of a person&#10;&#10;Description automatically generated">
            <a:extLst>
              <a:ext uri="{FF2B5EF4-FFF2-40B4-BE49-F238E27FC236}">
                <a16:creationId xmlns:a16="http://schemas.microsoft.com/office/drawing/2014/main" id="{48866D5F-245C-41BF-BB2F-A20EA134C787}"/>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0" y="0"/>
            <a:ext cx="7891078" cy="6858000"/>
          </a:xfrm>
          <a:prstGeom prst="rect">
            <a:avLst/>
          </a:prstGeom>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22264547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_Thank you">
    <p:bg>
      <p:bgPr>
        <a:solidFill>
          <a:schemeClr val="accent5"/>
        </a:solidFill>
        <a:effectLst/>
      </p:bgPr>
    </p:bg>
    <p:spTree>
      <p:nvGrpSpPr>
        <p:cNvPr id="1" name=""/>
        <p:cNvGrpSpPr/>
        <p:nvPr/>
      </p:nvGrpSpPr>
      <p:grpSpPr>
        <a:xfrm>
          <a:off x="0" y="0"/>
          <a:ext cx="0" cy="0"/>
          <a:chOff x="0" y="0"/>
          <a:chExt cx="0" cy="0"/>
        </a:xfrm>
      </p:grpSpPr>
      <p:pic>
        <p:nvPicPr>
          <p:cNvPr id="3" name="thanks_slide_1">
            <a:hlinkClick r:id="" action="ppaction://media"/>
            <a:extLst>
              <a:ext uri="{FF2B5EF4-FFF2-40B4-BE49-F238E27FC236}">
                <a16:creationId xmlns:a16="http://schemas.microsoft.com/office/drawing/2014/main" id="{26C02A6F-34BE-4E7B-AD41-6B834F023DE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2700" y="25400"/>
            <a:ext cx="12166600" cy="6858000"/>
          </a:xfrm>
          <a:prstGeom prst="rect">
            <a:avLst/>
          </a:prstGeom>
        </p:spPr>
      </p:pic>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5"/>
          <a:stretch>
            <a:fillRect/>
          </a:stretch>
        </p:blipFill>
        <p:spPr>
          <a:xfrm>
            <a:off x="10753193" y="6335056"/>
            <a:ext cx="1118941" cy="287915"/>
          </a:xfrm>
          <a:prstGeom prst="rect">
            <a:avLst/>
          </a:prstGeom>
          <a:ln w="12700">
            <a:miter lim="400000"/>
          </a:ln>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5" name="Title 1">
            <a:extLst>
              <a:ext uri="{FF2B5EF4-FFF2-40B4-BE49-F238E27FC236}">
                <a16:creationId xmlns:a16="http://schemas.microsoft.com/office/drawing/2014/main" id="{4B541C0A-11DF-417A-BEBC-6483E15D5863}"/>
              </a:ext>
            </a:extLst>
          </p:cNvPr>
          <p:cNvSpPr>
            <a:spLocks noGrp="1"/>
          </p:cNvSpPr>
          <p:nvPr>
            <p:ph type="title" hasCustomPrompt="1"/>
          </p:nvPr>
        </p:nvSpPr>
        <p:spPr>
          <a:xfrm>
            <a:off x="7427983" y="1401369"/>
            <a:ext cx="4227724"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spTree>
    <p:extLst>
      <p:ext uri="{BB962C8B-B14F-4D97-AF65-F5344CB8AC3E}">
        <p14:creationId xmlns:p14="http://schemas.microsoft.com/office/powerpoint/2010/main" val="5015761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_Thank you">
    <p:bg>
      <p:bgPr>
        <a:solidFill>
          <a:schemeClr val="accent3"/>
        </a:solidFill>
        <a:effectLst/>
      </p:bgPr>
    </p:bg>
    <p:spTree>
      <p:nvGrpSpPr>
        <p:cNvPr id="1" name=""/>
        <p:cNvGrpSpPr/>
        <p:nvPr/>
      </p:nvGrpSpPr>
      <p:grpSpPr>
        <a:xfrm>
          <a:off x="0" y="0"/>
          <a:ext cx="0" cy="0"/>
          <a:chOff x="0" y="0"/>
          <a:chExt cx="0" cy="0"/>
        </a:xfrm>
      </p:grpSpPr>
      <p:pic>
        <p:nvPicPr>
          <p:cNvPr id="10" name="Kaltura_shapes_spiral_dark turquoise.png" descr="Kaltura_shapes_spiral_dark turquoise.png">
            <a:extLst>
              <a:ext uri="{FF2B5EF4-FFF2-40B4-BE49-F238E27FC236}">
                <a16:creationId xmlns:a16="http://schemas.microsoft.com/office/drawing/2014/main" id="{5736CD0D-D286-4F3C-9436-16AB4EA4ECEC}"/>
              </a:ext>
            </a:extLst>
          </p:cNvPr>
          <p:cNvPicPr>
            <a:picLocks noChangeAspect="1"/>
          </p:cNvPicPr>
          <p:nvPr/>
        </p:nvPicPr>
        <p:blipFill>
          <a:blip r:embed="rId2"/>
          <a:srcRect/>
          <a:stretch>
            <a:fillRect/>
          </a:stretch>
        </p:blipFill>
        <p:spPr>
          <a:xfrm>
            <a:off x="6584094" y="-585308"/>
            <a:ext cx="7116768" cy="7039200"/>
          </a:xfrm>
          <a:prstGeom prst="rect">
            <a:avLst/>
          </a:prstGeom>
          <a:ln w="12700">
            <a:miter lim="400000"/>
          </a:ln>
        </p:spPr>
      </p:pic>
      <p:pic>
        <p:nvPicPr>
          <p:cNvPr id="3" name="Picture 2" descr="A picture containing person, nature, holding, fire&#10;&#10;Description automatically generated">
            <a:extLst>
              <a:ext uri="{FF2B5EF4-FFF2-40B4-BE49-F238E27FC236}">
                <a16:creationId xmlns:a16="http://schemas.microsoft.com/office/drawing/2014/main" id="{BC9181BF-9082-439A-89F6-5BC620BC4E90}"/>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4011949" y="247729"/>
            <a:ext cx="9915180" cy="6858000"/>
          </a:xfrm>
          <a:prstGeom prst="rect">
            <a:avLst/>
          </a:prstGeom>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5" name="Title 1">
            <a:extLst>
              <a:ext uri="{FF2B5EF4-FFF2-40B4-BE49-F238E27FC236}">
                <a16:creationId xmlns:a16="http://schemas.microsoft.com/office/drawing/2014/main" id="{4B541C0A-11DF-417A-BEBC-6483E15D5863}"/>
              </a:ext>
            </a:extLst>
          </p:cNvPr>
          <p:cNvSpPr>
            <a:spLocks noGrp="1"/>
          </p:cNvSpPr>
          <p:nvPr>
            <p:ph type="title" hasCustomPrompt="1"/>
          </p:nvPr>
        </p:nvSpPr>
        <p:spPr>
          <a:xfrm>
            <a:off x="526547" y="2572149"/>
            <a:ext cx="5278387"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Tree>
    <p:extLst>
      <p:ext uri="{BB962C8B-B14F-4D97-AF65-F5344CB8AC3E}">
        <p14:creationId xmlns:p14="http://schemas.microsoft.com/office/powerpoint/2010/main" val="1388781626"/>
      </p:ext>
    </p:extLst>
  </p:cSld>
  <p:clrMapOvr>
    <a:masterClrMapping/>
  </p:clrMapOvr>
  <p:transition spd="med"/>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5_Thank you">
    <p:bg>
      <p:bgPr>
        <a:solidFill>
          <a:schemeClr val="accent5"/>
        </a:solidFill>
        <a:effectLst/>
      </p:bgPr>
    </p:bg>
    <p:spTree>
      <p:nvGrpSpPr>
        <p:cNvPr id="1" name=""/>
        <p:cNvGrpSpPr/>
        <p:nvPr/>
      </p:nvGrpSpPr>
      <p:grpSpPr>
        <a:xfrm>
          <a:off x="0" y="0"/>
          <a:ext cx="0" cy="0"/>
          <a:chOff x="0" y="0"/>
          <a:chExt cx="0" cy="0"/>
        </a:xfrm>
      </p:grpSpPr>
      <p:pic>
        <p:nvPicPr>
          <p:cNvPr id="19" name="thanks_slide_1">
            <a:hlinkClick r:id="" action="ppaction://media"/>
            <a:extLst>
              <a:ext uri="{FF2B5EF4-FFF2-40B4-BE49-F238E27FC236}">
                <a16:creationId xmlns:a16="http://schemas.microsoft.com/office/drawing/2014/main" id="{4C7E8D5D-01A7-4DDD-A148-A58645F9460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2700" y="0"/>
            <a:ext cx="12166600" cy="6858000"/>
          </a:xfrm>
          <a:prstGeom prst="rect">
            <a:avLst/>
          </a:prstGeom>
        </p:spPr>
      </p:pic>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7436948" y="1410334"/>
            <a:ext cx="3440836" cy="846962"/>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5"/>
          <a:stretch>
            <a:fillRect/>
          </a:stretch>
        </p:blipFill>
        <p:spPr>
          <a:xfrm>
            <a:off x="10753193" y="6335056"/>
            <a:ext cx="1118941" cy="287915"/>
          </a:xfrm>
          <a:prstGeom prst="rect">
            <a:avLst/>
          </a:prstGeom>
          <a:ln w="12700">
            <a:miter lim="400000"/>
          </a:ln>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7" name="Freeform 50">
            <a:extLst>
              <a:ext uri="{FF2B5EF4-FFF2-40B4-BE49-F238E27FC236}">
                <a16:creationId xmlns:a16="http://schemas.microsoft.com/office/drawing/2014/main" id="{9ABFEFD6-8D4A-4FC9-944D-03C3547862DC}"/>
              </a:ext>
            </a:extLst>
          </p:cNvPr>
          <p:cNvSpPr/>
          <p:nvPr/>
        </p:nvSpPr>
        <p:spPr>
          <a:xfrm>
            <a:off x="7665612" y="3383097"/>
            <a:ext cx="216601" cy="215901"/>
          </a:xfrm>
          <a:custGeom>
            <a:avLst/>
            <a:gdLst/>
            <a:ahLst/>
            <a:cxnLst>
              <a:cxn ang="0">
                <a:pos x="wd2" y="hd2"/>
              </a:cxn>
              <a:cxn ang="5400000">
                <a:pos x="wd2" y="hd2"/>
              </a:cxn>
              <a:cxn ang="10800000">
                <a:pos x="wd2" y="hd2"/>
              </a:cxn>
              <a:cxn ang="16200000">
                <a:pos x="wd2" y="hd2"/>
              </a:cxn>
            </a:cxnLst>
            <a:rect l="0" t="0" r="r" b="b"/>
            <a:pathLst>
              <a:path w="19273" h="19365" extrusionOk="0">
                <a:moveTo>
                  <a:pt x="11045" y="11319"/>
                </a:moveTo>
                <a:cubicBezTo>
                  <a:pt x="9338" y="13030"/>
                  <a:pt x="7144" y="14740"/>
                  <a:pt x="6315" y="13909"/>
                </a:cubicBezTo>
                <a:cubicBezTo>
                  <a:pt x="4999" y="12590"/>
                  <a:pt x="4121" y="11710"/>
                  <a:pt x="1537" y="13909"/>
                </a:cubicBezTo>
                <a:cubicBezTo>
                  <a:pt x="-1486" y="16060"/>
                  <a:pt x="659" y="17770"/>
                  <a:pt x="1976" y="18650"/>
                </a:cubicBezTo>
                <a:cubicBezTo>
                  <a:pt x="3244" y="20360"/>
                  <a:pt x="8461" y="19089"/>
                  <a:pt x="13629" y="13909"/>
                </a:cubicBezTo>
                <a:cubicBezTo>
                  <a:pt x="18798" y="8729"/>
                  <a:pt x="20114" y="3500"/>
                  <a:pt x="18798" y="1741"/>
                </a:cubicBezTo>
                <a:cubicBezTo>
                  <a:pt x="17530" y="470"/>
                  <a:pt x="16213" y="-1240"/>
                  <a:pt x="14068" y="1350"/>
                </a:cubicBezTo>
                <a:cubicBezTo>
                  <a:pt x="11923" y="3940"/>
                  <a:pt x="12800" y="4771"/>
                  <a:pt x="14068" y="6139"/>
                </a:cubicBezTo>
                <a:cubicBezTo>
                  <a:pt x="14946" y="6921"/>
                  <a:pt x="13239" y="9120"/>
                  <a:pt x="11045" y="11319"/>
                </a:cubicBezTo>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18" name="Freeform 51">
            <a:extLst>
              <a:ext uri="{FF2B5EF4-FFF2-40B4-BE49-F238E27FC236}">
                <a16:creationId xmlns:a16="http://schemas.microsoft.com/office/drawing/2014/main" id="{7F2A5D58-D1B5-4C66-AA52-55149438C0F0}"/>
              </a:ext>
            </a:extLst>
          </p:cNvPr>
          <p:cNvSpPr/>
          <p:nvPr/>
        </p:nvSpPr>
        <p:spPr>
          <a:xfrm>
            <a:off x="7665612" y="3010032"/>
            <a:ext cx="240033" cy="153295"/>
          </a:xfrm>
          <a:custGeom>
            <a:avLst/>
            <a:gdLst/>
            <a:ahLst/>
            <a:cxnLst>
              <a:cxn ang="0">
                <a:pos x="wd2" y="hd2"/>
              </a:cxn>
              <a:cxn ang="5400000">
                <a:pos x="wd2" y="hd2"/>
              </a:cxn>
              <a:cxn ang="10800000">
                <a:pos x="wd2" y="hd2"/>
              </a:cxn>
              <a:cxn ang="16200000">
                <a:pos x="wd2" y="hd2"/>
              </a:cxn>
            </a:cxnLst>
            <a:rect l="0" t="0" r="r" b="b"/>
            <a:pathLst>
              <a:path w="20885" h="21600" extrusionOk="0">
                <a:moveTo>
                  <a:pt x="488" y="2054"/>
                </a:moveTo>
                <a:cubicBezTo>
                  <a:pt x="1286" y="2662"/>
                  <a:pt x="9175" y="9507"/>
                  <a:pt x="9175" y="9507"/>
                </a:cubicBezTo>
                <a:cubicBezTo>
                  <a:pt x="9598" y="10115"/>
                  <a:pt x="10020" y="10115"/>
                  <a:pt x="10490" y="10115"/>
                </a:cubicBezTo>
                <a:cubicBezTo>
                  <a:pt x="10866" y="10115"/>
                  <a:pt x="11288" y="10115"/>
                  <a:pt x="11288" y="9507"/>
                </a:cubicBezTo>
                <a:cubicBezTo>
                  <a:pt x="11664" y="9507"/>
                  <a:pt x="19600" y="2662"/>
                  <a:pt x="20022" y="2054"/>
                </a:cubicBezTo>
                <a:cubicBezTo>
                  <a:pt x="20867" y="1369"/>
                  <a:pt x="21243" y="0"/>
                  <a:pt x="20445" y="0"/>
                </a:cubicBezTo>
                <a:cubicBezTo>
                  <a:pt x="488" y="0"/>
                  <a:pt x="488" y="0"/>
                  <a:pt x="488" y="0"/>
                </a:cubicBezTo>
                <a:cubicBezTo>
                  <a:pt x="-357" y="0"/>
                  <a:pt x="66" y="1369"/>
                  <a:pt x="488" y="2054"/>
                </a:cubicBezTo>
                <a:close/>
                <a:moveTo>
                  <a:pt x="20445" y="6085"/>
                </a:moveTo>
                <a:cubicBezTo>
                  <a:pt x="20022" y="6085"/>
                  <a:pt x="11664" y="12854"/>
                  <a:pt x="11288" y="13538"/>
                </a:cubicBezTo>
                <a:cubicBezTo>
                  <a:pt x="11288" y="13538"/>
                  <a:pt x="10866" y="13538"/>
                  <a:pt x="10490" y="13538"/>
                </a:cubicBezTo>
                <a:cubicBezTo>
                  <a:pt x="10020" y="13538"/>
                  <a:pt x="9598" y="13538"/>
                  <a:pt x="9175" y="13538"/>
                </a:cubicBezTo>
                <a:cubicBezTo>
                  <a:pt x="8753" y="12854"/>
                  <a:pt x="911" y="6085"/>
                  <a:pt x="488" y="6085"/>
                </a:cubicBezTo>
                <a:cubicBezTo>
                  <a:pt x="66" y="5476"/>
                  <a:pt x="66" y="6085"/>
                  <a:pt x="66" y="6085"/>
                </a:cubicBezTo>
                <a:cubicBezTo>
                  <a:pt x="66" y="6693"/>
                  <a:pt x="66" y="20231"/>
                  <a:pt x="66" y="20231"/>
                </a:cubicBezTo>
                <a:cubicBezTo>
                  <a:pt x="66" y="20915"/>
                  <a:pt x="488" y="21600"/>
                  <a:pt x="1286" y="21600"/>
                </a:cubicBezTo>
                <a:cubicBezTo>
                  <a:pt x="19600" y="21600"/>
                  <a:pt x="19600" y="21600"/>
                  <a:pt x="19600" y="21600"/>
                </a:cubicBezTo>
                <a:cubicBezTo>
                  <a:pt x="20445" y="21600"/>
                  <a:pt x="20867" y="20915"/>
                  <a:pt x="20867" y="20231"/>
                </a:cubicBezTo>
                <a:cubicBezTo>
                  <a:pt x="20867" y="20231"/>
                  <a:pt x="20867" y="6693"/>
                  <a:pt x="20867" y="6085"/>
                </a:cubicBezTo>
                <a:cubicBezTo>
                  <a:pt x="20867" y="6085"/>
                  <a:pt x="20867" y="5476"/>
                  <a:pt x="20445" y="6085"/>
                </a:cubicBezTo>
                <a:close/>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21" name="text goes here, one to three lines.">
            <a:extLst>
              <a:ext uri="{FF2B5EF4-FFF2-40B4-BE49-F238E27FC236}">
                <a16:creationId xmlns:a16="http://schemas.microsoft.com/office/drawing/2014/main" id="{2CDF6624-C08C-4B3E-A96C-A48B4FFA95EF}"/>
              </a:ext>
            </a:extLst>
          </p:cNvPr>
          <p:cNvSpPr txBox="1">
            <a:spLocks noGrp="1"/>
          </p:cNvSpPr>
          <p:nvPr>
            <p:ph type="body" sz="quarter" idx="69" hasCustomPrompt="1"/>
          </p:nvPr>
        </p:nvSpPr>
        <p:spPr>
          <a:xfrm>
            <a:off x="7552895" y="2498050"/>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Presenter’s name:</a:t>
            </a:r>
          </a:p>
        </p:txBody>
      </p:sp>
      <p:sp>
        <p:nvSpPr>
          <p:cNvPr id="22" name="text goes here, one to three lines.">
            <a:extLst>
              <a:ext uri="{FF2B5EF4-FFF2-40B4-BE49-F238E27FC236}">
                <a16:creationId xmlns:a16="http://schemas.microsoft.com/office/drawing/2014/main" id="{ED63DF50-BCB5-4A00-ABF4-B5D10119836F}"/>
              </a:ext>
            </a:extLst>
          </p:cNvPr>
          <p:cNvSpPr txBox="1">
            <a:spLocks noGrp="1"/>
          </p:cNvSpPr>
          <p:nvPr>
            <p:ph type="body" sz="quarter" idx="70" hasCustomPrompt="1"/>
          </p:nvPr>
        </p:nvSpPr>
        <p:spPr>
          <a:xfrm>
            <a:off x="7995313" y="2933377"/>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example@kaltura.com</a:t>
            </a:r>
          </a:p>
        </p:txBody>
      </p:sp>
      <p:sp>
        <p:nvSpPr>
          <p:cNvPr id="23" name="text goes here, one to three lines.">
            <a:extLst>
              <a:ext uri="{FF2B5EF4-FFF2-40B4-BE49-F238E27FC236}">
                <a16:creationId xmlns:a16="http://schemas.microsoft.com/office/drawing/2014/main" id="{07836FE9-644B-473E-A033-3EBA6D81701D}"/>
              </a:ext>
            </a:extLst>
          </p:cNvPr>
          <p:cNvSpPr txBox="1">
            <a:spLocks noGrp="1"/>
          </p:cNvSpPr>
          <p:nvPr>
            <p:ph type="body" sz="quarter" idx="71" hasCustomPrompt="1"/>
          </p:nvPr>
        </p:nvSpPr>
        <p:spPr>
          <a:xfrm>
            <a:off x="7995312" y="3359178"/>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+9725420000</a:t>
            </a:r>
          </a:p>
        </p:txBody>
      </p:sp>
      <p:sp>
        <p:nvSpPr>
          <p:cNvPr id="27" name="text goes here, one to three lines.">
            <a:extLst>
              <a:ext uri="{FF2B5EF4-FFF2-40B4-BE49-F238E27FC236}">
                <a16:creationId xmlns:a16="http://schemas.microsoft.com/office/drawing/2014/main" id="{A22D84F3-D007-46CD-A614-AC09E04D3A79}"/>
              </a:ext>
            </a:extLst>
          </p:cNvPr>
          <p:cNvSpPr txBox="1">
            <a:spLocks noGrp="1"/>
          </p:cNvSpPr>
          <p:nvPr>
            <p:ph type="body" sz="quarter" idx="72" hasCustomPrompt="1"/>
          </p:nvPr>
        </p:nvSpPr>
        <p:spPr>
          <a:xfrm>
            <a:off x="7552894" y="4197014"/>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Visit us at:</a:t>
            </a:r>
          </a:p>
        </p:txBody>
      </p:sp>
      <p:sp>
        <p:nvSpPr>
          <p:cNvPr id="28" name="text goes here, one to three lines.">
            <a:extLst>
              <a:ext uri="{FF2B5EF4-FFF2-40B4-BE49-F238E27FC236}">
                <a16:creationId xmlns:a16="http://schemas.microsoft.com/office/drawing/2014/main" id="{154CAE6A-AD18-46CA-9F8C-0CF8487D2B25}"/>
              </a:ext>
            </a:extLst>
          </p:cNvPr>
          <p:cNvSpPr txBox="1">
            <a:spLocks noGrp="1"/>
          </p:cNvSpPr>
          <p:nvPr>
            <p:ph type="body" sz="quarter" idx="73" hasCustomPrompt="1"/>
          </p:nvPr>
        </p:nvSpPr>
        <p:spPr>
          <a:xfrm>
            <a:off x="7551091" y="4528015"/>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kaltura.com</a:t>
            </a:r>
          </a:p>
        </p:txBody>
      </p:sp>
    </p:spTree>
    <p:extLst>
      <p:ext uri="{BB962C8B-B14F-4D97-AF65-F5344CB8AC3E}">
        <p14:creationId xmlns:p14="http://schemas.microsoft.com/office/powerpoint/2010/main" val="13386130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6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Thank you">
    <p:bg>
      <p:bgPr>
        <a:solidFill>
          <a:schemeClr val="accent3"/>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523087" y="1600834"/>
            <a:ext cx="5278387" cy="846962"/>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7" name="Freeform 50">
            <a:extLst>
              <a:ext uri="{FF2B5EF4-FFF2-40B4-BE49-F238E27FC236}">
                <a16:creationId xmlns:a16="http://schemas.microsoft.com/office/drawing/2014/main" id="{9ABFEFD6-8D4A-4FC9-944D-03C3547862DC}"/>
              </a:ext>
            </a:extLst>
          </p:cNvPr>
          <p:cNvSpPr/>
          <p:nvPr/>
        </p:nvSpPr>
        <p:spPr>
          <a:xfrm>
            <a:off x="623491" y="3573597"/>
            <a:ext cx="216601" cy="215901"/>
          </a:xfrm>
          <a:custGeom>
            <a:avLst/>
            <a:gdLst/>
            <a:ahLst/>
            <a:cxnLst>
              <a:cxn ang="0">
                <a:pos x="wd2" y="hd2"/>
              </a:cxn>
              <a:cxn ang="5400000">
                <a:pos x="wd2" y="hd2"/>
              </a:cxn>
              <a:cxn ang="10800000">
                <a:pos x="wd2" y="hd2"/>
              </a:cxn>
              <a:cxn ang="16200000">
                <a:pos x="wd2" y="hd2"/>
              </a:cxn>
            </a:cxnLst>
            <a:rect l="0" t="0" r="r" b="b"/>
            <a:pathLst>
              <a:path w="19273" h="19365" extrusionOk="0">
                <a:moveTo>
                  <a:pt x="11045" y="11319"/>
                </a:moveTo>
                <a:cubicBezTo>
                  <a:pt x="9338" y="13030"/>
                  <a:pt x="7144" y="14740"/>
                  <a:pt x="6315" y="13909"/>
                </a:cubicBezTo>
                <a:cubicBezTo>
                  <a:pt x="4999" y="12590"/>
                  <a:pt x="4121" y="11710"/>
                  <a:pt x="1537" y="13909"/>
                </a:cubicBezTo>
                <a:cubicBezTo>
                  <a:pt x="-1486" y="16060"/>
                  <a:pt x="659" y="17770"/>
                  <a:pt x="1976" y="18650"/>
                </a:cubicBezTo>
                <a:cubicBezTo>
                  <a:pt x="3244" y="20360"/>
                  <a:pt x="8461" y="19089"/>
                  <a:pt x="13629" y="13909"/>
                </a:cubicBezTo>
                <a:cubicBezTo>
                  <a:pt x="18798" y="8729"/>
                  <a:pt x="20114" y="3500"/>
                  <a:pt x="18798" y="1741"/>
                </a:cubicBezTo>
                <a:cubicBezTo>
                  <a:pt x="17530" y="470"/>
                  <a:pt x="16213" y="-1240"/>
                  <a:pt x="14068" y="1350"/>
                </a:cubicBezTo>
                <a:cubicBezTo>
                  <a:pt x="11923" y="3940"/>
                  <a:pt x="12800" y="4771"/>
                  <a:pt x="14068" y="6139"/>
                </a:cubicBezTo>
                <a:cubicBezTo>
                  <a:pt x="14946" y="6921"/>
                  <a:pt x="13239" y="9120"/>
                  <a:pt x="11045" y="11319"/>
                </a:cubicBezTo>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18" name="Freeform 51">
            <a:extLst>
              <a:ext uri="{FF2B5EF4-FFF2-40B4-BE49-F238E27FC236}">
                <a16:creationId xmlns:a16="http://schemas.microsoft.com/office/drawing/2014/main" id="{7F2A5D58-D1B5-4C66-AA52-55149438C0F0}"/>
              </a:ext>
            </a:extLst>
          </p:cNvPr>
          <p:cNvSpPr/>
          <p:nvPr/>
        </p:nvSpPr>
        <p:spPr>
          <a:xfrm>
            <a:off x="623491" y="3200532"/>
            <a:ext cx="240033" cy="153295"/>
          </a:xfrm>
          <a:custGeom>
            <a:avLst/>
            <a:gdLst/>
            <a:ahLst/>
            <a:cxnLst>
              <a:cxn ang="0">
                <a:pos x="wd2" y="hd2"/>
              </a:cxn>
              <a:cxn ang="5400000">
                <a:pos x="wd2" y="hd2"/>
              </a:cxn>
              <a:cxn ang="10800000">
                <a:pos x="wd2" y="hd2"/>
              </a:cxn>
              <a:cxn ang="16200000">
                <a:pos x="wd2" y="hd2"/>
              </a:cxn>
            </a:cxnLst>
            <a:rect l="0" t="0" r="r" b="b"/>
            <a:pathLst>
              <a:path w="20885" h="21600" extrusionOk="0">
                <a:moveTo>
                  <a:pt x="488" y="2054"/>
                </a:moveTo>
                <a:cubicBezTo>
                  <a:pt x="1286" y="2662"/>
                  <a:pt x="9175" y="9507"/>
                  <a:pt x="9175" y="9507"/>
                </a:cubicBezTo>
                <a:cubicBezTo>
                  <a:pt x="9598" y="10115"/>
                  <a:pt x="10020" y="10115"/>
                  <a:pt x="10490" y="10115"/>
                </a:cubicBezTo>
                <a:cubicBezTo>
                  <a:pt x="10866" y="10115"/>
                  <a:pt x="11288" y="10115"/>
                  <a:pt x="11288" y="9507"/>
                </a:cubicBezTo>
                <a:cubicBezTo>
                  <a:pt x="11664" y="9507"/>
                  <a:pt x="19600" y="2662"/>
                  <a:pt x="20022" y="2054"/>
                </a:cubicBezTo>
                <a:cubicBezTo>
                  <a:pt x="20867" y="1369"/>
                  <a:pt x="21243" y="0"/>
                  <a:pt x="20445" y="0"/>
                </a:cubicBezTo>
                <a:cubicBezTo>
                  <a:pt x="488" y="0"/>
                  <a:pt x="488" y="0"/>
                  <a:pt x="488" y="0"/>
                </a:cubicBezTo>
                <a:cubicBezTo>
                  <a:pt x="-357" y="0"/>
                  <a:pt x="66" y="1369"/>
                  <a:pt x="488" y="2054"/>
                </a:cubicBezTo>
                <a:close/>
                <a:moveTo>
                  <a:pt x="20445" y="6085"/>
                </a:moveTo>
                <a:cubicBezTo>
                  <a:pt x="20022" y="6085"/>
                  <a:pt x="11664" y="12854"/>
                  <a:pt x="11288" y="13538"/>
                </a:cubicBezTo>
                <a:cubicBezTo>
                  <a:pt x="11288" y="13538"/>
                  <a:pt x="10866" y="13538"/>
                  <a:pt x="10490" y="13538"/>
                </a:cubicBezTo>
                <a:cubicBezTo>
                  <a:pt x="10020" y="13538"/>
                  <a:pt x="9598" y="13538"/>
                  <a:pt x="9175" y="13538"/>
                </a:cubicBezTo>
                <a:cubicBezTo>
                  <a:pt x="8753" y="12854"/>
                  <a:pt x="911" y="6085"/>
                  <a:pt x="488" y="6085"/>
                </a:cubicBezTo>
                <a:cubicBezTo>
                  <a:pt x="66" y="5476"/>
                  <a:pt x="66" y="6085"/>
                  <a:pt x="66" y="6085"/>
                </a:cubicBezTo>
                <a:cubicBezTo>
                  <a:pt x="66" y="6693"/>
                  <a:pt x="66" y="20231"/>
                  <a:pt x="66" y="20231"/>
                </a:cubicBezTo>
                <a:cubicBezTo>
                  <a:pt x="66" y="20915"/>
                  <a:pt x="488" y="21600"/>
                  <a:pt x="1286" y="21600"/>
                </a:cubicBezTo>
                <a:cubicBezTo>
                  <a:pt x="19600" y="21600"/>
                  <a:pt x="19600" y="21600"/>
                  <a:pt x="19600" y="21600"/>
                </a:cubicBezTo>
                <a:cubicBezTo>
                  <a:pt x="20445" y="21600"/>
                  <a:pt x="20867" y="20915"/>
                  <a:pt x="20867" y="20231"/>
                </a:cubicBezTo>
                <a:cubicBezTo>
                  <a:pt x="20867" y="20231"/>
                  <a:pt x="20867" y="6693"/>
                  <a:pt x="20867" y="6085"/>
                </a:cubicBezTo>
                <a:cubicBezTo>
                  <a:pt x="20867" y="6085"/>
                  <a:pt x="20867" y="5476"/>
                  <a:pt x="20445" y="6085"/>
                </a:cubicBezTo>
                <a:close/>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21" name="text goes here, one to three lines.">
            <a:extLst>
              <a:ext uri="{FF2B5EF4-FFF2-40B4-BE49-F238E27FC236}">
                <a16:creationId xmlns:a16="http://schemas.microsoft.com/office/drawing/2014/main" id="{2CDF6624-C08C-4B3E-A96C-A48B4FFA95EF}"/>
              </a:ext>
            </a:extLst>
          </p:cNvPr>
          <p:cNvSpPr txBox="1">
            <a:spLocks noGrp="1"/>
          </p:cNvSpPr>
          <p:nvPr>
            <p:ph type="body" sz="quarter" idx="69" hasCustomPrompt="1"/>
          </p:nvPr>
        </p:nvSpPr>
        <p:spPr>
          <a:xfrm>
            <a:off x="516004" y="2688550"/>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Presenter’s name:</a:t>
            </a:r>
          </a:p>
        </p:txBody>
      </p:sp>
      <p:sp>
        <p:nvSpPr>
          <p:cNvPr id="22" name="text goes here, one to three lines.">
            <a:extLst>
              <a:ext uri="{FF2B5EF4-FFF2-40B4-BE49-F238E27FC236}">
                <a16:creationId xmlns:a16="http://schemas.microsoft.com/office/drawing/2014/main" id="{ED63DF50-BCB5-4A00-ABF4-B5D10119836F}"/>
              </a:ext>
            </a:extLst>
          </p:cNvPr>
          <p:cNvSpPr txBox="1">
            <a:spLocks noGrp="1"/>
          </p:cNvSpPr>
          <p:nvPr>
            <p:ph type="body" sz="quarter" idx="70" hasCustomPrompt="1"/>
          </p:nvPr>
        </p:nvSpPr>
        <p:spPr>
          <a:xfrm>
            <a:off x="953192" y="3123877"/>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example@kaltura.com</a:t>
            </a:r>
          </a:p>
        </p:txBody>
      </p:sp>
      <p:sp>
        <p:nvSpPr>
          <p:cNvPr id="23" name="text goes here, one to three lines.">
            <a:extLst>
              <a:ext uri="{FF2B5EF4-FFF2-40B4-BE49-F238E27FC236}">
                <a16:creationId xmlns:a16="http://schemas.microsoft.com/office/drawing/2014/main" id="{07836FE9-644B-473E-A033-3EBA6D81701D}"/>
              </a:ext>
            </a:extLst>
          </p:cNvPr>
          <p:cNvSpPr txBox="1">
            <a:spLocks noGrp="1"/>
          </p:cNvSpPr>
          <p:nvPr>
            <p:ph type="body" sz="quarter" idx="71" hasCustomPrompt="1"/>
          </p:nvPr>
        </p:nvSpPr>
        <p:spPr>
          <a:xfrm>
            <a:off x="953191" y="3549678"/>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+9725420000</a:t>
            </a:r>
          </a:p>
        </p:txBody>
      </p:sp>
      <p:sp>
        <p:nvSpPr>
          <p:cNvPr id="27" name="text goes here, one to three lines.">
            <a:extLst>
              <a:ext uri="{FF2B5EF4-FFF2-40B4-BE49-F238E27FC236}">
                <a16:creationId xmlns:a16="http://schemas.microsoft.com/office/drawing/2014/main" id="{A22D84F3-D007-46CD-A614-AC09E04D3A79}"/>
              </a:ext>
            </a:extLst>
          </p:cNvPr>
          <p:cNvSpPr txBox="1">
            <a:spLocks noGrp="1"/>
          </p:cNvSpPr>
          <p:nvPr>
            <p:ph type="body" sz="quarter" idx="72" hasCustomPrompt="1"/>
          </p:nvPr>
        </p:nvSpPr>
        <p:spPr>
          <a:xfrm>
            <a:off x="528703" y="4387514"/>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Visit us at:</a:t>
            </a:r>
          </a:p>
        </p:txBody>
      </p:sp>
      <p:sp>
        <p:nvSpPr>
          <p:cNvPr id="28" name="text goes here, one to three lines.">
            <a:extLst>
              <a:ext uri="{FF2B5EF4-FFF2-40B4-BE49-F238E27FC236}">
                <a16:creationId xmlns:a16="http://schemas.microsoft.com/office/drawing/2014/main" id="{154CAE6A-AD18-46CA-9F8C-0CF8487D2B25}"/>
              </a:ext>
            </a:extLst>
          </p:cNvPr>
          <p:cNvSpPr txBox="1">
            <a:spLocks noGrp="1"/>
          </p:cNvSpPr>
          <p:nvPr>
            <p:ph type="body" sz="quarter" idx="73" hasCustomPrompt="1"/>
          </p:nvPr>
        </p:nvSpPr>
        <p:spPr>
          <a:xfrm>
            <a:off x="526900" y="4718515"/>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kaltura.com</a:t>
            </a:r>
          </a:p>
        </p:txBody>
      </p:sp>
      <p:pic>
        <p:nvPicPr>
          <p:cNvPr id="19" name="Kaltura_shapes_spiral_dark turquoise.png" descr="Kaltura_shapes_spiral_dark turquoise.png">
            <a:extLst>
              <a:ext uri="{FF2B5EF4-FFF2-40B4-BE49-F238E27FC236}">
                <a16:creationId xmlns:a16="http://schemas.microsoft.com/office/drawing/2014/main" id="{D7B5F77A-0F8A-415C-99FF-4887F525DE04}"/>
              </a:ext>
            </a:extLst>
          </p:cNvPr>
          <p:cNvPicPr>
            <a:picLocks noChangeAspect="1"/>
          </p:cNvPicPr>
          <p:nvPr/>
        </p:nvPicPr>
        <p:blipFill>
          <a:blip r:embed="rId2"/>
          <a:srcRect/>
          <a:stretch>
            <a:fillRect/>
          </a:stretch>
        </p:blipFill>
        <p:spPr>
          <a:xfrm>
            <a:off x="6584094" y="-585308"/>
            <a:ext cx="7116768" cy="7039200"/>
          </a:xfrm>
          <a:prstGeom prst="rect">
            <a:avLst/>
          </a:prstGeom>
          <a:ln w="12700">
            <a:miter lim="400000"/>
          </a:ln>
        </p:spPr>
      </p:pic>
      <p:pic>
        <p:nvPicPr>
          <p:cNvPr id="2" name="Picture 1" descr="A picture containing person, nature, holding, fire&#10;&#10;Description automatically generated">
            <a:extLst>
              <a:ext uri="{FF2B5EF4-FFF2-40B4-BE49-F238E27FC236}">
                <a16:creationId xmlns:a16="http://schemas.microsoft.com/office/drawing/2014/main" id="{8707261B-F91E-4805-83CD-83747C6B2CB8}"/>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4011949" y="247729"/>
            <a:ext cx="9915180" cy="6858000"/>
          </a:xfrm>
          <a:prstGeom prst="rect">
            <a:avLst/>
          </a:prstGeom>
        </p:spPr>
      </p:pic>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pic>
        <p:nvPicPr>
          <p:cNvPr id="26" name="Kaltura_Logo_Horizontal_White_big_Kaltura_Logo_Horizontal_White.png" descr="Kaltura_Logo_Horizontal_White_big_Kaltura_Logo_Horizontal_White.png">
            <a:extLst>
              <a:ext uri="{FF2B5EF4-FFF2-40B4-BE49-F238E27FC236}">
                <a16:creationId xmlns:a16="http://schemas.microsoft.com/office/drawing/2014/main" id="{C705DAE9-3695-4E44-A7D9-859E65488E09}"/>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Tree>
    <p:extLst>
      <p:ext uri="{BB962C8B-B14F-4D97-AF65-F5344CB8AC3E}">
        <p14:creationId xmlns:p14="http://schemas.microsoft.com/office/powerpoint/2010/main" val="639053405"/>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1_Title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C1CF23-7900-4B4E-BA1C-C2186B3A54D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3"/>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22" name="Footer Placeholder 4">
            <a:extLst>
              <a:ext uri="{FF2B5EF4-FFF2-40B4-BE49-F238E27FC236}">
                <a16:creationId xmlns:a16="http://schemas.microsoft.com/office/drawing/2014/main" id="{BC5A1506-A650-4C6C-99CD-C456A3826615}"/>
              </a:ext>
            </a:extLst>
          </p:cNvPr>
          <p:cNvSpPr>
            <a:spLocks noGrp="1"/>
          </p:cNvSpPr>
          <p:nvPr>
            <p:ph type="ftr" sz="quarter" idx="3"/>
          </p:nvPr>
        </p:nvSpPr>
        <p:spPr>
          <a:xfrm>
            <a:off x="731037" y="6351587"/>
            <a:ext cx="1097756" cy="365125"/>
          </a:xfrm>
          <a:prstGeom prst="rect">
            <a:avLst/>
          </a:prstGeom>
          <a:noFill/>
        </p:spPr>
        <p:txBody>
          <a:bodyPr vert="horz" lIns="91440" tIns="45720" rIns="91440" bIns="45720" rtlCol="0" anchor="ctr"/>
          <a:lstStyle>
            <a:lvl1pPr algn="ctr">
              <a:defRPr sz="1000">
                <a:solidFill>
                  <a:schemeClr val="tx1">
                    <a:tint val="75000"/>
                  </a:schemeClr>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BDCF61EB-2D6F-4049-823A-7427B55391C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E75CB79-8733-4231-A645-59CFF2055464}" type="slidenum">
              <a:rPr lang="en-US" smtClean="0"/>
              <a:pPr/>
              <a:t>‹#›</a:t>
            </a:fld>
            <a:endParaRPr lang="en-US" dirty="0"/>
          </a:p>
        </p:txBody>
      </p:sp>
      <p:sp>
        <p:nvSpPr>
          <p:cNvPr id="11" name="Subtitle 2">
            <a:extLst>
              <a:ext uri="{FF2B5EF4-FFF2-40B4-BE49-F238E27FC236}">
                <a16:creationId xmlns:a16="http://schemas.microsoft.com/office/drawing/2014/main" id="{71E5CDBD-CDAC-4BFF-8C14-55D26E0DC9E6}"/>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2113111189"/>
      </p:ext>
    </p:extLst>
  </p:cSld>
  <p:clrMapOvr>
    <a:masterClrMapping/>
  </p:clrMapOvr>
  <p:transition spd="med"/>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126F-9321-4406-9894-C84F8F3C5E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BAB96B-20FC-4D79-9FCD-FC5506309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8AA952-D3A5-47F7-92E4-944ABD793DE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FAB0F76-A8E8-4427-81E6-FF2F05D88710}"/>
              </a:ext>
            </a:extLst>
          </p:cNvPr>
          <p:cNvSpPr>
            <a:spLocks noGrp="1"/>
          </p:cNvSpPr>
          <p:nvPr>
            <p:ph type="ftr" sz="quarter" idx="11"/>
          </p:nvPr>
        </p:nvSpPr>
        <p:spPr/>
        <p:txBody>
          <a:bodyPr/>
          <a:lstStyle/>
          <a:p>
            <a:r>
              <a:rPr lang="en-US"/>
              <a:t>- Confidential -</a:t>
            </a:r>
          </a:p>
        </p:txBody>
      </p:sp>
      <p:sp>
        <p:nvSpPr>
          <p:cNvPr id="6" name="Slide Number Placeholder 5">
            <a:extLst>
              <a:ext uri="{FF2B5EF4-FFF2-40B4-BE49-F238E27FC236}">
                <a16:creationId xmlns:a16="http://schemas.microsoft.com/office/drawing/2014/main" id="{5D242EA4-E8B5-4FB9-B144-79114B03BA29}"/>
              </a:ext>
            </a:extLst>
          </p:cNvPr>
          <p:cNvSpPr>
            <a:spLocks noGrp="1"/>
          </p:cNvSpPr>
          <p:nvPr>
            <p:ph type="sldNum" sz="quarter" idx="12"/>
          </p:nvPr>
        </p:nvSpPr>
        <p:spPr/>
        <p:txBody>
          <a:bodyPr/>
          <a:lstStyle/>
          <a:p>
            <a:fld id="{F7A12F95-FBF4-4990-8F48-CA261A2CA965}" type="slidenum">
              <a:rPr lang="en-US" smtClean="0"/>
              <a:t>‹#›</a:t>
            </a:fld>
            <a:endParaRPr lang="en-US"/>
          </a:p>
        </p:txBody>
      </p:sp>
    </p:spTree>
    <p:extLst>
      <p:ext uri="{BB962C8B-B14F-4D97-AF65-F5344CB8AC3E}">
        <p14:creationId xmlns:p14="http://schemas.microsoft.com/office/powerpoint/2010/main" val="32135336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7" name="Kaltura_Logo_Horizontal_ColorSun_BlackText_big.png" descr="Kaltura_Logo_Horizontal_ColorSun_BlackText_big.png">
            <a:extLst>
              <a:ext uri="{FF2B5EF4-FFF2-40B4-BE49-F238E27FC236}">
                <a16:creationId xmlns:a16="http://schemas.microsoft.com/office/drawing/2014/main" id="{6271D45A-C22B-4F84-B418-B46DE73255BD}"/>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2" name="Title 1">
            <a:extLst>
              <a:ext uri="{FF2B5EF4-FFF2-40B4-BE49-F238E27FC236}">
                <a16:creationId xmlns:a16="http://schemas.microsoft.com/office/drawing/2014/main" id="{F7D2D6DE-6A61-45D3-982F-0F9EBB742A6D}"/>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029DE0E-31E0-48FB-9E42-28B1C12E8BFA}"/>
              </a:ext>
            </a:extLst>
          </p:cNvPr>
          <p:cNvSpPr>
            <a:spLocks noGrp="1"/>
          </p:cNvSpPr>
          <p:nvPr>
            <p:ph type="body" sz="quarter" idx="10"/>
          </p:nvPr>
        </p:nvSpPr>
        <p:spPr>
          <a:xfrm>
            <a:off x="428631" y="1155700"/>
            <a:ext cx="8126412" cy="335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2770628"/>
      </p:ext>
    </p:extLst>
  </p:cSld>
  <p:clrMapOvr>
    <a:masterClrMapping/>
  </p:clrMapOvr>
  <p:transition spd="med"/>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Blank w/ titl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7" name="Kaltura_Logo_Horizontal_ColorSun_BlackText_big.png" descr="Kaltura_Logo_Horizontal_ColorSun_BlackText_big.png">
            <a:extLst>
              <a:ext uri="{FF2B5EF4-FFF2-40B4-BE49-F238E27FC236}">
                <a16:creationId xmlns:a16="http://schemas.microsoft.com/office/drawing/2014/main" id="{54F01BB2-4962-4841-8C32-53F2E0002FB1}"/>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2" name="Title 1">
            <a:extLst>
              <a:ext uri="{FF2B5EF4-FFF2-40B4-BE49-F238E27FC236}">
                <a16:creationId xmlns:a16="http://schemas.microsoft.com/office/drawing/2014/main" id="{F9D46FCD-4752-46B7-A89F-B4F0D67CD5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0B80F4A-8957-4370-AF3B-7DECB19B2558}"/>
              </a:ext>
            </a:extLst>
          </p:cNvPr>
          <p:cNvPicPr>
            <a:picLocks noChangeAspect="1"/>
          </p:cNvPicPr>
          <p:nvPr userDrawn="1"/>
        </p:nvPicPr>
        <p:blipFill>
          <a:blip r:embed="rId3"/>
          <a:stretch>
            <a:fillRect/>
          </a:stretch>
        </p:blipFill>
        <p:spPr>
          <a:xfrm>
            <a:off x="12395075" y="5757792"/>
            <a:ext cx="1955925" cy="1100208"/>
          </a:xfrm>
          <a:prstGeom prst="rect">
            <a:avLst/>
          </a:prstGeom>
        </p:spPr>
      </p:pic>
    </p:spTree>
    <p:extLst>
      <p:ext uri="{BB962C8B-B14F-4D97-AF65-F5344CB8AC3E}">
        <p14:creationId xmlns:p14="http://schemas.microsoft.com/office/powerpoint/2010/main" val="711848987"/>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slide w/ video">
    <p:spTree>
      <p:nvGrpSpPr>
        <p:cNvPr id="1" name=""/>
        <p:cNvGrpSpPr/>
        <p:nvPr/>
      </p:nvGrpSpPr>
      <p:grpSpPr>
        <a:xfrm>
          <a:off x="0" y="0"/>
          <a:ext cx="0" cy="0"/>
          <a:chOff x="0" y="0"/>
          <a:chExt cx="0" cy="0"/>
        </a:xfrm>
      </p:grpSpPr>
      <p:pic>
        <p:nvPicPr>
          <p:cNvPr id="9" name="divider_1.mp4" descr="divider_1.mp4">
            <a:extLst>
              <a:ext uri="{FF2B5EF4-FFF2-40B4-BE49-F238E27FC236}">
                <a16:creationId xmlns:a16="http://schemas.microsoft.com/office/drawing/2014/main" id="{4F039785-1DA1-4F7C-88ED-83C10FCC9BE9}"/>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558"/>
            <a:ext cx="12192000" cy="6858000"/>
          </a:xfrm>
          <a:prstGeom prst="rect">
            <a:avLst/>
          </a:prstGeom>
          <a:ln w="12700">
            <a:miter lim="400000"/>
          </a:ln>
        </p:spPr>
      </p:pic>
      <p:sp>
        <p:nvSpPr>
          <p:cNvPr id="10" name="Footer Placeholder 4">
            <a:extLst>
              <a:ext uri="{FF2B5EF4-FFF2-40B4-BE49-F238E27FC236}">
                <a16:creationId xmlns:a16="http://schemas.microsoft.com/office/drawing/2014/main" id="{C38A3DFC-B44E-412A-B0AD-8B810952D1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33A1EF5-18AA-4965-B667-22DB68D9CEB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F2D33F65-4AB2-412D-8D10-0A4DEB3CD7C3}"/>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9BBE5D8D-10F5-44CE-ADF3-A5076799D113}"/>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6650243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slide w/ video">
    <p:spTree>
      <p:nvGrpSpPr>
        <p:cNvPr id="1" name=""/>
        <p:cNvGrpSpPr/>
        <p:nvPr/>
      </p:nvGrpSpPr>
      <p:grpSpPr>
        <a:xfrm>
          <a:off x="0" y="0"/>
          <a:ext cx="0" cy="0"/>
          <a:chOff x="0" y="0"/>
          <a:chExt cx="0" cy="0"/>
        </a:xfrm>
      </p:grpSpPr>
      <p:pic>
        <p:nvPicPr>
          <p:cNvPr id="9" name="divider_2.mp4" descr="divider_2.mp4">
            <a:extLst>
              <a:ext uri="{FF2B5EF4-FFF2-40B4-BE49-F238E27FC236}">
                <a16:creationId xmlns:a16="http://schemas.microsoft.com/office/drawing/2014/main" id="{A06BF37A-2D08-4C20-81D0-762B630367B0}"/>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C797B10C-B2E4-4CFD-A2CE-7D4572C5D7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124DA988-0F45-4D58-B871-4AA76CC8B65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A53BF98F-2E65-4711-9DC1-64B104B8E421}"/>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6CDBA002-CC51-46C8-A052-99A53D3A9D86}"/>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4071145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ivider slide w/ video">
    <p:spTree>
      <p:nvGrpSpPr>
        <p:cNvPr id="1" name=""/>
        <p:cNvGrpSpPr/>
        <p:nvPr/>
      </p:nvGrpSpPr>
      <p:grpSpPr>
        <a:xfrm>
          <a:off x="0" y="0"/>
          <a:ext cx="0" cy="0"/>
          <a:chOff x="0" y="0"/>
          <a:chExt cx="0" cy="0"/>
        </a:xfrm>
      </p:grpSpPr>
      <p:pic>
        <p:nvPicPr>
          <p:cNvPr id="13" name="divider_5.mp4" descr="divider_5.mp4">
            <a:extLst>
              <a:ext uri="{FF2B5EF4-FFF2-40B4-BE49-F238E27FC236}">
                <a16:creationId xmlns:a16="http://schemas.microsoft.com/office/drawing/2014/main" id="{499DB1B2-ED0B-404B-A9EE-ABE57234C809}"/>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14" name="Footer Placeholder 4">
            <a:extLst>
              <a:ext uri="{FF2B5EF4-FFF2-40B4-BE49-F238E27FC236}">
                <a16:creationId xmlns:a16="http://schemas.microsoft.com/office/drawing/2014/main" id="{4906935F-043B-4CAC-818D-673AF7C6F32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5" name="Slide Number Placeholder 5">
            <a:extLst>
              <a:ext uri="{FF2B5EF4-FFF2-40B4-BE49-F238E27FC236}">
                <a16:creationId xmlns:a16="http://schemas.microsoft.com/office/drawing/2014/main" id="{5942F2B5-A9EF-4022-85A5-BF70A1F3E2E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9" name="Presentation title">
            <a:extLst>
              <a:ext uri="{FF2B5EF4-FFF2-40B4-BE49-F238E27FC236}">
                <a16:creationId xmlns:a16="http://schemas.microsoft.com/office/drawing/2014/main" id="{7D7F0D5B-B3F3-4D3D-A126-201A34422191}"/>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0" name="Text Placeholder 2">
            <a:extLst>
              <a:ext uri="{FF2B5EF4-FFF2-40B4-BE49-F238E27FC236}">
                <a16:creationId xmlns:a16="http://schemas.microsoft.com/office/drawing/2014/main" id="{3CFB4B85-A68F-4DFC-B01C-0711A016EB77}"/>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9201251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3"/>
                </p:tgtEl>
              </p:cMediaNode>
            </p:vide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Divider slide w/ video">
    <p:spTree>
      <p:nvGrpSpPr>
        <p:cNvPr id="1" name=""/>
        <p:cNvGrpSpPr/>
        <p:nvPr/>
      </p:nvGrpSpPr>
      <p:grpSpPr>
        <a:xfrm>
          <a:off x="0" y="0"/>
          <a:ext cx="0" cy="0"/>
          <a:chOff x="0" y="0"/>
          <a:chExt cx="0" cy="0"/>
        </a:xfrm>
      </p:grpSpPr>
      <p:pic>
        <p:nvPicPr>
          <p:cNvPr id="14" name="divider_4.mp4" descr="divider_4.mp4">
            <a:extLst>
              <a:ext uri="{FF2B5EF4-FFF2-40B4-BE49-F238E27FC236}">
                <a16:creationId xmlns:a16="http://schemas.microsoft.com/office/drawing/2014/main" id="{DA0675AF-F0CB-491F-9090-6FAE1F3D5A75}"/>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90C1601C-6070-4A51-9635-7621540C1E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F838BB72-9BD7-42D0-901F-D3AA41D5D0B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CD453698-48C9-4268-AC5E-281669E095B4}"/>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09F9BFB8-AA9F-42CD-8BEA-567810F43540}"/>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342159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9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4"/>
                </p:tgtEl>
              </p:cMediaNode>
            </p:vide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Divider slide w/ video">
    <p:spTree>
      <p:nvGrpSpPr>
        <p:cNvPr id="1" name=""/>
        <p:cNvGrpSpPr/>
        <p:nvPr/>
      </p:nvGrpSpPr>
      <p:grpSpPr>
        <a:xfrm>
          <a:off x="0" y="0"/>
          <a:ext cx="0" cy="0"/>
          <a:chOff x="0" y="0"/>
          <a:chExt cx="0" cy="0"/>
        </a:xfrm>
      </p:grpSpPr>
      <p:pic>
        <p:nvPicPr>
          <p:cNvPr id="9" name="divider_6.mp4" descr="divider_6.mp4">
            <a:extLst>
              <a:ext uri="{FF2B5EF4-FFF2-40B4-BE49-F238E27FC236}">
                <a16:creationId xmlns:a16="http://schemas.microsoft.com/office/drawing/2014/main" id="{334295D0-4EEB-4172-841C-6F8DE40E78B8}"/>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5C77641F-48CF-4206-97E8-4F63B9982CE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7C7E86F8-4427-42B6-B1F5-EAB2A3E4274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8401829D-3CAC-4058-9BB2-95299393168D}"/>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527E7D98-AE93-42F1-BA94-9A332E36A73A}"/>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4544794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Divider slide w/ video">
    <p:spTree>
      <p:nvGrpSpPr>
        <p:cNvPr id="1" name=""/>
        <p:cNvGrpSpPr/>
        <p:nvPr/>
      </p:nvGrpSpPr>
      <p:grpSpPr>
        <a:xfrm>
          <a:off x="0" y="0"/>
          <a:ext cx="0" cy="0"/>
          <a:chOff x="0" y="0"/>
          <a:chExt cx="0" cy="0"/>
        </a:xfrm>
      </p:grpSpPr>
      <p:pic>
        <p:nvPicPr>
          <p:cNvPr id="10" name="divider_7.mp4" descr="divider_7.mp4">
            <a:extLst>
              <a:ext uri="{FF2B5EF4-FFF2-40B4-BE49-F238E27FC236}">
                <a16:creationId xmlns:a16="http://schemas.microsoft.com/office/drawing/2014/main" id="{EE2B8C6C-4E63-4161-B617-B6895633238B}"/>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FD158DFA-A664-4BCA-B7AF-6E146FE4309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A47246DB-F139-4714-94AE-0A79FC0D4A8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91ABA6DE-124C-4C39-9521-CB29A87F5B9D}"/>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9FE8B20D-EE5A-414A-8E44-5CBDC2E9FCC6}"/>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1280856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0"/>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w/ titl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7" name="Kaltura_Logo_Horizontal_ColorSun_BlackText_big.png" descr="Kaltura_Logo_Horizontal_ColorSun_BlackText_big.png">
            <a:extLst>
              <a:ext uri="{FF2B5EF4-FFF2-40B4-BE49-F238E27FC236}">
                <a16:creationId xmlns:a16="http://schemas.microsoft.com/office/drawing/2014/main" id="{54F01BB2-4962-4841-8C32-53F2E0002FB1}"/>
              </a:ext>
            </a:extLst>
          </p:cNvPr>
          <p:cNvPicPr>
            <a:picLocks noChangeAspect="1"/>
          </p:cNvPicPr>
          <p:nvPr/>
        </p:nvPicPr>
        <p:blipFill>
          <a:blip r:embed="rId2"/>
          <a:stretch>
            <a:fillRect/>
          </a:stretch>
        </p:blipFill>
        <p:spPr>
          <a:xfrm>
            <a:off x="10743669" y="6335056"/>
            <a:ext cx="1118941" cy="287915"/>
          </a:xfrm>
          <a:prstGeom prst="rect">
            <a:avLst/>
          </a:prstGeom>
          <a:ln w="12700">
            <a:miter lim="400000"/>
          </a:ln>
        </p:spPr>
      </p:pic>
      <p:sp>
        <p:nvSpPr>
          <p:cNvPr id="2" name="Title 1">
            <a:extLst>
              <a:ext uri="{FF2B5EF4-FFF2-40B4-BE49-F238E27FC236}">
                <a16:creationId xmlns:a16="http://schemas.microsoft.com/office/drawing/2014/main" id="{188CA82D-7825-4BBF-A481-8597DD9E9CF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96346134"/>
      </p:ext>
    </p:extLst>
  </p:cSld>
  <p:clrMapOvr>
    <a:masterClrMapping/>
  </p:clrMapOvr>
  <p:transition spd="med"/>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Divider slide w/ video">
    <p:spTree>
      <p:nvGrpSpPr>
        <p:cNvPr id="1" name=""/>
        <p:cNvGrpSpPr/>
        <p:nvPr/>
      </p:nvGrpSpPr>
      <p:grpSpPr>
        <a:xfrm>
          <a:off x="0" y="0"/>
          <a:ext cx="0" cy="0"/>
          <a:chOff x="0" y="0"/>
          <a:chExt cx="0" cy="0"/>
        </a:xfrm>
      </p:grpSpPr>
      <p:pic>
        <p:nvPicPr>
          <p:cNvPr id="9" name="divider_8.mp4" descr="divider_8.mp4">
            <a:extLst>
              <a:ext uri="{FF2B5EF4-FFF2-40B4-BE49-F238E27FC236}">
                <a16:creationId xmlns:a16="http://schemas.microsoft.com/office/drawing/2014/main" id="{70BEA641-7F96-4649-A2D4-66DFDA6FB81C}"/>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188BEAA1-7592-4FA0-A0D6-E890181A574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EB64083E-9D0F-46E2-9293-5520B37363D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7A8516BA-E45C-4952-98EB-EE6188B9F3F6}"/>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5AA114C9-907D-4BD9-928A-AD4D8FA7B94B}"/>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20969684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slide w/ image">
    <p:bg>
      <p:bgPr>
        <a:solidFill>
          <a:schemeClr val="accent6"/>
        </a:solidFill>
        <a:effectLst/>
      </p:bgPr>
    </p:bg>
    <p:spTree>
      <p:nvGrpSpPr>
        <p:cNvPr id="1" name=""/>
        <p:cNvGrpSpPr/>
        <p:nvPr/>
      </p:nvGrpSpPr>
      <p:grpSpPr>
        <a:xfrm>
          <a:off x="0" y="0"/>
          <a:ext cx="0" cy="0"/>
          <a:chOff x="0" y="0"/>
          <a:chExt cx="0" cy="0"/>
        </a:xfrm>
      </p:grpSpPr>
      <p:pic>
        <p:nvPicPr>
          <p:cNvPr id="10" name="Kaltura_shapes_sun_orange.png" descr="Kaltura_shapes_sun_orange.png">
            <a:extLst>
              <a:ext uri="{FF2B5EF4-FFF2-40B4-BE49-F238E27FC236}">
                <a16:creationId xmlns:a16="http://schemas.microsoft.com/office/drawing/2014/main" id="{ADE41E07-9CF3-42B9-BC1E-B624D29ED5EC}"/>
              </a:ext>
            </a:extLst>
          </p:cNvPr>
          <p:cNvPicPr>
            <a:picLocks noChangeAspect="1"/>
          </p:cNvPicPr>
          <p:nvPr/>
        </p:nvPicPr>
        <p:blipFill>
          <a:blip r:embed="rId2"/>
          <a:srcRect t="68" b="68"/>
          <a:stretch>
            <a:fillRect/>
          </a:stretch>
        </p:blipFill>
        <p:spPr>
          <a:xfrm>
            <a:off x="6354122" y="905792"/>
            <a:ext cx="4910778" cy="4850565"/>
          </a:xfrm>
          <a:prstGeom prst="rect">
            <a:avLst/>
          </a:prstGeom>
          <a:ln w="12700">
            <a:miter lim="400000"/>
          </a:ln>
        </p:spPr>
      </p:pic>
      <p:sp>
        <p:nvSpPr>
          <p:cNvPr id="8" name="Footer Placeholder 4">
            <a:extLst>
              <a:ext uri="{FF2B5EF4-FFF2-40B4-BE49-F238E27FC236}">
                <a16:creationId xmlns:a16="http://schemas.microsoft.com/office/drawing/2014/main" id="{019A8CDF-6452-409B-9076-E359C5A6979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FDBEB0F6-2D48-401A-89A2-89FBAE6877D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CB0B067E-2B03-4511-B8E9-A2A07BC3F9A5}"/>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5C1CA94B-9611-46D1-9164-EC95CCC30114}"/>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71134002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slide w/ image">
    <p:bg>
      <p:bgPr>
        <a:solidFill>
          <a:schemeClr val="accent5"/>
        </a:solidFill>
        <a:effectLst/>
      </p:bgPr>
    </p:bg>
    <p:spTree>
      <p:nvGrpSpPr>
        <p:cNvPr id="1" name=""/>
        <p:cNvGrpSpPr/>
        <p:nvPr/>
      </p:nvGrpSpPr>
      <p:grpSpPr>
        <a:xfrm>
          <a:off x="0" y="0"/>
          <a:ext cx="0" cy="0"/>
          <a:chOff x="0" y="0"/>
          <a:chExt cx="0" cy="0"/>
        </a:xfrm>
      </p:grpSpPr>
      <p:pic>
        <p:nvPicPr>
          <p:cNvPr id="13" name="Kaltura_shapes_spiral_red.png" descr="Kaltura_shapes_spiral_red.png">
            <a:extLst>
              <a:ext uri="{FF2B5EF4-FFF2-40B4-BE49-F238E27FC236}">
                <a16:creationId xmlns:a16="http://schemas.microsoft.com/office/drawing/2014/main" id="{9CCC0B9E-9BEE-4D9F-AE22-046C0594D829}"/>
              </a:ext>
            </a:extLst>
          </p:cNvPr>
          <p:cNvPicPr>
            <a:picLocks noChangeAspect="1"/>
          </p:cNvPicPr>
          <p:nvPr/>
        </p:nvPicPr>
        <p:blipFill>
          <a:blip r:embed="rId2"/>
          <a:srcRect t="68" b="68"/>
          <a:stretch>
            <a:fillRect/>
          </a:stretch>
        </p:blipFill>
        <p:spPr>
          <a:xfrm>
            <a:off x="6422579" y="882532"/>
            <a:ext cx="4924805" cy="4864419"/>
          </a:xfrm>
          <a:prstGeom prst="rect">
            <a:avLst/>
          </a:prstGeom>
          <a:ln w="12700">
            <a:miter lim="400000"/>
          </a:ln>
        </p:spPr>
      </p:pic>
      <p:sp>
        <p:nvSpPr>
          <p:cNvPr id="8" name="Footer Placeholder 4">
            <a:extLst>
              <a:ext uri="{FF2B5EF4-FFF2-40B4-BE49-F238E27FC236}">
                <a16:creationId xmlns:a16="http://schemas.microsoft.com/office/drawing/2014/main" id="{85AA0357-0315-4C5A-B675-D3AF7E15A38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22A984FD-5DE8-477E-A5EF-3CFA401DB4D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43E8F427-D0B4-4E36-ABC7-65A063E34D96}"/>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E5278603-96F3-45F3-91B4-B3BE22891589}"/>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8031994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Divider slide w/ image">
    <p:bg>
      <p:bgPr>
        <a:solidFill>
          <a:schemeClr val="bg2"/>
        </a:solidFill>
        <a:effectLst/>
      </p:bgPr>
    </p:bg>
    <p:spTree>
      <p:nvGrpSpPr>
        <p:cNvPr id="1" name=""/>
        <p:cNvGrpSpPr/>
        <p:nvPr/>
      </p:nvGrpSpPr>
      <p:grpSpPr>
        <a:xfrm>
          <a:off x="0" y="0"/>
          <a:ext cx="0" cy="0"/>
          <a:chOff x="0" y="0"/>
          <a:chExt cx="0" cy="0"/>
        </a:xfrm>
      </p:grpSpPr>
      <p:pic>
        <p:nvPicPr>
          <p:cNvPr id="13" name="Image" descr="Image">
            <a:extLst>
              <a:ext uri="{FF2B5EF4-FFF2-40B4-BE49-F238E27FC236}">
                <a16:creationId xmlns:a16="http://schemas.microsoft.com/office/drawing/2014/main" id="{C70F1620-3B90-420B-B1EC-ED58F05E499B}"/>
              </a:ext>
            </a:extLst>
          </p:cNvPr>
          <p:cNvPicPr>
            <a:picLocks noChangeAspect="1"/>
          </p:cNvPicPr>
          <p:nvPr userDrawn="1"/>
        </p:nvPicPr>
        <p:blipFill>
          <a:blip r:embed="rId2"/>
          <a:stretch>
            <a:fillRect/>
          </a:stretch>
        </p:blipFill>
        <p:spPr>
          <a:xfrm>
            <a:off x="6378454" y="885824"/>
            <a:ext cx="4947458" cy="4886795"/>
          </a:xfrm>
          <a:prstGeom prst="rect">
            <a:avLst/>
          </a:prstGeom>
          <a:ln w="12700">
            <a:miter lim="400000"/>
          </a:ln>
        </p:spPr>
      </p:pic>
      <p:sp>
        <p:nvSpPr>
          <p:cNvPr id="8" name="Footer Placeholder 4">
            <a:extLst>
              <a:ext uri="{FF2B5EF4-FFF2-40B4-BE49-F238E27FC236}">
                <a16:creationId xmlns:a16="http://schemas.microsoft.com/office/drawing/2014/main" id="{C41CC67E-53D4-4193-B6D4-54A3CF0F68D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9C2F5400-002C-4D0A-AC1B-FDD4830FCEC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DFBAF2C4-14ED-4C46-8FDE-80D135C55C1D}"/>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A7A24411-3F57-40C7-A1DD-580F952A9E0D}"/>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65797742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Divider slide w/ image">
    <p:bg>
      <p:bgPr>
        <a:solidFill>
          <a:schemeClr val="accent4"/>
        </a:solidFill>
        <a:effectLst/>
      </p:bgPr>
    </p:bg>
    <p:spTree>
      <p:nvGrpSpPr>
        <p:cNvPr id="1" name=""/>
        <p:cNvGrpSpPr/>
        <p:nvPr/>
      </p:nvGrpSpPr>
      <p:grpSpPr>
        <a:xfrm>
          <a:off x="0" y="0"/>
          <a:ext cx="0" cy="0"/>
          <a:chOff x="0" y="0"/>
          <a:chExt cx="0" cy="0"/>
        </a:xfrm>
      </p:grpSpPr>
      <p:pic>
        <p:nvPicPr>
          <p:cNvPr id="9" name="Kaltura_shapes_vertical_stirpes_lightturquoise.png" descr="Kaltura_shapes_vertical_stirpes_lightturquoise.png">
            <a:extLst>
              <a:ext uri="{FF2B5EF4-FFF2-40B4-BE49-F238E27FC236}">
                <a16:creationId xmlns:a16="http://schemas.microsoft.com/office/drawing/2014/main" id="{9AAAA27A-C561-4A33-AA07-A92C694225D7}"/>
              </a:ext>
            </a:extLst>
          </p:cNvPr>
          <p:cNvPicPr>
            <a:picLocks noChangeAspect="1"/>
          </p:cNvPicPr>
          <p:nvPr userDrawn="1"/>
        </p:nvPicPr>
        <p:blipFill>
          <a:blip r:embed="rId2"/>
          <a:srcRect t="68" b="68"/>
          <a:stretch>
            <a:fillRect/>
          </a:stretch>
        </p:blipFill>
        <p:spPr>
          <a:xfrm>
            <a:off x="6544787" y="1003201"/>
            <a:ext cx="4680388" cy="4622999"/>
          </a:xfrm>
          <a:prstGeom prst="rect">
            <a:avLst/>
          </a:prstGeom>
          <a:ln w="12700">
            <a:miter lim="400000"/>
          </a:ln>
        </p:spPr>
      </p:pic>
      <p:sp>
        <p:nvSpPr>
          <p:cNvPr id="8" name="Footer Placeholder 4">
            <a:extLst>
              <a:ext uri="{FF2B5EF4-FFF2-40B4-BE49-F238E27FC236}">
                <a16:creationId xmlns:a16="http://schemas.microsoft.com/office/drawing/2014/main" id="{6D4324FA-C224-45F0-83D4-AFEA6824AC1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43DED45-34E7-44D1-9A3B-5D867EF8BCC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72F46203-1010-46F1-836B-85A541820A08}"/>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03479070-8001-40BF-B318-A6407AB8CA9C}"/>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27673052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Divider slide w/ image">
    <p:bg>
      <p:bgPr>
        <a:solidFill>
          <a:schemeClr val="accent3"/>
        </a:solidFill>
        <a:effectLst/>
      </p:bgPr>
    </p:bg>
    <p:spTree>
      <p:nvGrpSpPr>
        <p:cNvPr id="1" name=""/>
        <p:cNvGrpSpPr/>
        <p:nvPr/>
      </p:nvGrpSpPr>
      <p:grpSpPr>
        <a:xfrm>
          <a:off x="0" y="0"/>
          <a:ext cx="0" cy="0"/>
          <a:chOff x="0" y="0"/>
          <a:chExt cx="0" cy="0"/>
        </a:xfrm>
      </p:grpSpPr>
      <p:pic>
        <p:nvPicPr>
          <p:cNvPr id="9" name="Kaltura_shapes_sun_dark turquoise .png" descr="Kaltura_shapes_sun_dark turquoise .png">
            <a:extLst>
              <a:ext uri="{FF2B5EF4-FFF2-40B4-BE49-F238E27FC236}">
                <a16:creationId xmlns:a16="http://schemas.microsoft.com/office/drawing/2014/main" id="{1857E6F7-0EC4-4FA6-80EB-1DCFB18F984E}"/>
              </a:ext>
            </a:extLst>
          </p:cNvPr>
          <p:cNvPicPr>
            <a:picLocks noChangeAspect="1"/>
          </p:cNvPicPr>
          <p:nvPr/>
        </p:nvPicPr>
        <p:blipFill>
          <a:blip r:embed="rId2"/>
          <a:srcRect t="68" b="68"/>
          <a:stretch>
            <a:fillRect/>
          </a:stretch>
        </p:blipFill>
        <p:spPr>
          <a:xfrm>
            <a:off x="6422579" y="882491"/>
            <a:ext cx="4924805" cy="4864419"/>
          </a:xfrm>
          <a:prstGeom prst="rect">
            <a:avLst/>
          </a:prstGeom>
          <a:ln w="12700">
            <a:miter lim="400000"/>
          </a:ln>
        </p:spPr>
      </p:pic>
      <p:sp>
        <p:nvSpPr>
          <p:cNvPr id="8" name="Footer Placeholder 4">
            <a:extLst>
              <a:ext uri="{FF2B5EF4-FFF2-40B4-BE49-F238E27FC236}">
                <a16:creationId xmlns:a16="http://schemas.microsoft.com/office/drawing/2014/main" id="{E52732EC-C091-4A20-92A7-6CBFF555F21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FA966654-8C60-4117-8A46-09BB3B3B8CF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8C59D0AE-BC64-4F69-A23E-287F6FF00FFF}"/>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111B69B3-EC3A-43C0-946F-93CB970BBE84}"/>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90475415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Divider slide w/ image">
    <p:bg>
      <p:bgPr>
        <a:solidFill>
          <a:schemeClr val="accent1"/>
        </a:solidFill>
        <a:effectLst/>
      </p:bgPr>
    </p:bg>
    <p:spTree>
      <p:nvGrpSpPr>
        <p:cNvPr id="1" name=""/>
        <p:cNvGrpSpPr/>
        <p:nvPr/>
      </p:nvGrpSpPr>
      <p:grpSpPr>
        <a:xfrm>
          <a:off x="0" y="0"/>
          <a:ext cx="0" cy="0"/>
          <a:chOff x="0" y="0"/>
          <a:chExt cx="0" cy="0"/>
        </a:xfrm>
      </p:grpSpPr>
      <p:pic>
        <p:nvPicPr>
          <p:cNvPr id="10" name="Kaltura_shapes_stripes_circle_blue .png" descr="Kaltura_shapes_stripes_circle_blue .png">
            <a:extLst>
              <a:ext uri="{FF2B5EF4-FFF2-40B4-BE49-F238E27FC236}">
                <a16:creationId xmlns:a16="http://schemas.microsoft.com/office/drawing/2014/main" id="{1603E16B-6ED8-474A-AB9B-6C9B5411A234}"/>
              </a:ext>
            </a:extLst>
          </p:cNvPr>
          <p:cNvPicPr>
            <a:picLocks noChangeAspect="1"/>
          </p:cNvPicPr>
          <p:nvPr userDrawn="1"/>
        </p:nvPicPr>
        <p:blipFill>
          <a:blip r:embed="rId2"/>
          <a:srcRect t="68" b="68"/>
          <a:stretch>
            <a:fillRect/>
          </a:stretch>
        </p:blipFill>
        <p:spPr>
          <a:xfrm>
            <a:off x="6544787" y="1003201"/>
            <a:ext cx="4680388" cy="4622999"/>
          </a:xfrm>
          <a:prstGeom prst="rect">
            <a:avLst/>
          </a:prstGeom>
          <a:ln w="12700">
            <a:miter lim="400000"/>
          </a:ln>
        </p:spPr>
      </p:pic>
      <p:sp>
        <p:nvSpPr>
          <p:cNvPr id="8" name="Footer Placeholder 4">
            <a:extLst>
              <a:ext uri="{FF2B5EF4-FFF2-40B4-BE49-F238E27FC236}">
                <a16:creationId xmlns:a16="http://schemas.microsoft.com/office/drawing/2014/main" id="{1A79B08B-F392-4856-970A-02EA2940B8D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BBBBED0C-B56E-4FC7-8F18-FE7AB735FCAD}"/>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931ABDB0-C478-4427-A2B7-0195B094F91C}"/>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4D552BFF-7D39-474B-8CF1-FA8995C2F4FD}"/>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87651288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Divider slide w/ image">
    <p:bg>
      <p:bgPr>
        <a:solidFill>
          <a:schemeClr val="accent2"/>
        </a:solidFill>
        <a:effectLst/>
      </p:bgPr>
    </p:bg>
    <p:spTree>
      <p:nvGrpSpPr>
        <p:cNvPr id="1" name=""/>
        <p:cNvGrpSpPr/>
        <p:nvPr/>
      </p:nvGrpSpPr>
      <p:grpSpPr>
        <a:xfrm>
          <a:off x="0" y="0"/>
          <a:ext cx="0" cy="0"/>
          <a:chOff x="0" y="0"/>
          <a:chExt cx="0" cy="0"/>
        </a:xfrm>
      </p:grpSpPr>
      <p:pic>
        <p:nvPicPr>
          <p:cNvPr id="10" name="Kaltura_shapes_rounds_dark turquoise.png" descr="Kaltura_shapes_rounds_dark turquoise.png">
            <a:extLst>
              <a:ext uri="{FF2B5EF4-FFF2-40B4-BE49-F238E27FC236}">
                <a16:creationId xmlns:a16="http://schemas.microsoft.com/office/drawing/2014/main" id="{90806A8C-DFC6-4CF8-8F6C-9F6F1990AB73}"/>
              </a:ext>
            </a:extLst>
          </p:cNvPr>
          <p:cNvPicPr>
            <a:picLocks noChangeAspect="1"/>
          </p:cNvPicPr>
          <p:nvPr/>
        </p:nvPicPr>
        <p:blipFill>
          <a:blip r:embed="rId2"/>
          <a:srcRect/>
          <a:stretch>
            <a:fillRect/>
          </a:stretch>
        </p:blipFill>
        <p:spPr>
          <a:xfrm>
            <a:off x="6422579" y="882532"/>
            <a:ext cx="4924805" cy="4864419"/>
          </a:xfrm>
          <a:prstGeom prst="rect">
            <a:avLst/>
          </a:prstGeom>
          <a:ln w="12700">
            <a:miter lim="400000"/>
          </a:ln>
        </p:spPr>
      </p:pic>
      <p:sp>
        <p:nvSpPr>
          <p:cNvPr id="8" name="Footer Placeholder 4">
            <a:extLst>
              <a:ext uri="{FF2B5EF4-FFF2-40B4-BE49-F238E27FC236}">
                <a16:creationId xmlns:a16="http://schemas.microsoft.com/office/drawing/2014/main" id="{58505741-4B81-4DA1-8814-84BDFDBB704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2CA168FB-FE60-4546-86DD-83459434190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B25FB331-4547-47D4-BC6A-1EB49C47ADB0}"/>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478574A8-EFF2-4F22-A723-7B829E80D9BC}"/>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17956764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Divider slide w/ image">
    <p:bg>
      <p:bgPr>
        <a:solidFill>
          <a:schemeClr val="tx2"/>
        </a:solidFill>
        <a:effectLst/>
      </p:bgPr>
    </p:bg>
    <p:spTree>
      <p:nvGrpSpPr>
        <p:cNvPr id="1" name=""/>
        <p:cNvGrpSpPr/>
        <p:nvPr/>
      </p:nvGrpSpPr>
      <p:grpSpPr>
        <a:xfrm>
          <a:off x="0" y="0"/>
          <a:ext cx="0" cy="0"/>
          <a:chOff x="0" y="0"/>
          <a:chExt cx="0" cy="0"/>
        </a:xfrm>
      </p:grpSpPr>
      <p:pic>
        <p:nvPicPr>
          <p:cNvPr id="13" name="Kaltura_shapes_horizontal_stripes_orange.png" descr="Kaltura_shapes_horizontal_stripes_orange.png">
            <a:extLst>
              <a:ext uri="{FF2B5EF4-FFF2-40B4-BE49-F238E27FC236}">
                <a16:creationId xmlns:a16="http://schemas.microsoft.com/office/drawing/2014/main" id="{F16BA59C-E3BE-4369-8C69-8973C934A428}"/>
              </a:ext>
            </a:extLst>
          </p:cNvPr>
          <p:cNvPicPr>
            <a:picLocks noChangeAspect="1"/>
          </p:cNvPicPr>
          <p:nvPr userDrawn="1"/>
        </p:nvPicPr>
        <p:blipFill>
          <a:blip r:embed="rId2"/>
          <a:srcRect t="68" b="68"/>
          <a:stretch>
            <a:fillRect/>
          </a:stretch>
        </p:blipFill>
        <p:spPr>
          <a:xfrm>
            <a:off x="6422579" y="882532"/>
            <a:ext cx="4924805" cy="4864419"/>
          </a:xfrm>
          <a:prstGeom prst="rect">
            <a:avLst/>
          </a:prstGeom>
          <a:ln w="12700">
            <a:miter lim="400000"/>
          </a:ln>
        </p:spPr>
      </p:pic>
      <p:sp>
        <p:nvSpPr>
          <p:cNvPr id="8" name="Footer Placeholder 4">
            <a:extLst>
              <a:ext uri="{FF2B5EF4-FFF2-40B4-BE49-F238E27FC236}">
                <a16:creationId xmlns:a16="http://schemas.microsoft.com/office/drawing/2014/main" id="{34CB9337-667F-4A95-8456-313770075B3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DC38F935-26D8-4D13-B103-74A3255649B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81F731A5-D156-49F5-9DFF-43319967A33E}"/>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A80B9FC8-7AEF-4796-96F5-A288FFCBB4B1}"/>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416376555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tx1"/>
        </a:solidFill>
        <a:effectLst/>
      </p:bgPr>
    </p:bg>
    <p:spTree>
      <p:nvGrpSpPr>
        <p:cNvPr id="1" name=""/>
        <p:cNvGrpSpPr/>
        <p:nvPr/>
      </p:nvGrpSpPr>
      <p:grpSpPr>
        <a:xfrm>
          <a:off x="0" y="0"/>
          <a:ext cx="0" cy="0"/>
          <a:chOff x="0" y="0"/>
          <a:chExt cx="0" cy="0"/>
        </a:xfrm>
      </p:grpSpPr>
      <p:sp>
        <p:nvSpPr>
          <p:cNvPr id="17" name="text goes here, one to three lines.">
            <a:extLst>
              <a:ext uri="{FF2B5EF4-FFF2-40B4-BE49-F238E27FC236}">
                <a16:creationId xmlns:a16="http://schemas.microsoft.com/office/drawing/2014/main" id="{B49EC60A-CCA4-4F61-8E13-CF3FB3DE91D2}"/>
              </a:ext>
            </a:extLst>
          </p:cNvPr>
          <p:cNvSpPr txBox="1">
            <a:spLocks noGrp="1"/>
          </p:cNvSpPr>
          <p:nvPr>
            <p:ph type="body" sz="quarter" idx="17" hasCustomPrompt="1"/>
          </p:nvPr>
        </p:nvSpPr>
        <p:spPr>
          <a:xfrm>
            <a:off x="986867" y="2730872"/>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7" name="text goes here, one to three lines.">
            <a:extLst>
              <a:ext uri="{FF2B5EF4-FFF2-40B4-BE49-F238E27FC236}">
                <a16:creationId xmlns:a16="http://schemas.microsoft.com/office/drawing/2014/main" id="{44D2ED65-3AF2-40AA-9674-36FA586A8795}"/>
              </a:ext>
            </a:extLst>
          </p:cNvPr>
          <p:cNvSpPr txBox="1">
            <a:spLocks noGrp="1"/>
          </p:cNvSpPr>
          <p:nvPr>
            <p:ph type="body" sz="quarter" idx="13" hasCustomPrompt="1"/>
          </p:nvPr>
        </p:nvSpPr>
        <p:spPr>
          <a:xfrm>
            <a:off x="988339" y="3174619"/>
            <a:ext cx="1798977" cy="826316"/>
          </a:xfrm>
          <a:prstGeom prst="rect">
            <a:avLst/>
          </a:prstGeom>
        </p:spPr>
        <p:txBody>
          <a:bodyPr anchor="t">
            <a:spAutoFit/>
          </a:bodyPr>
          <a:lstStyle>
            <a:lvl1pPr marL="0" indent="0" algn="ctr">
              <a:buSzTx/>
              <a:buNone/>
              <a:defRPr sz="1800">
                <a:solidFill>
                  <a:schemeClr val="tx1"/>
                </a:solidFill>
              </a:defRPr>
            </a:lvl1pPr>
          </a:lstStyle>
          <a:p>
            <a:r>
              <a:rPr lang="en-GB" dirty="0"/>
              <a:t>Text goes here, one to three lines</a:t>
            </a:r>
          </a:p>
        </p:txBody>
      </p:sp>
      <p:sp>
        <p:nvSpPr>
          <p:cNvPr id="12" name="text goes here, one to three lines.">
            <a:extLst>
              <a:ext uri="{FF2B5EF4-FFF2-40B4-BE49-F238E27FC236}">
                <a16:creationId xmlns:a16="http://schemas.microsoft.com/office/drawing/2014/main" id="{4A809423-1068-4EA5-A33D-1371736D5ADF}"/>
              </a:ext>
            </a:extLst>
          </p:cNvPr>
          <p:cNvSpPr txBox="1">
            <a:spLocks noGrp="1"/>
          </p:cNvSpPr>
          <p:nvPr>
            <p:ph type="body" sz="quarter" idx="14" hasCustomPrompt="1"/>
          </p:nvPr>
        </p:nvSpPr>
        <p:spPr>
          <a:xfrm>
            <a:off x="3724276" y="3177114"/>
            <a:ext cx="1946588"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You can change the circles colors and number </a:t>
            </a:r>
          </a:p>
        </p:txBody>
      </p:sp>
      <p:sp>
        <p:nvSpPr>
          <p:cNvPr id="13" name="text goes here, one to three lines.">
            <a:extLst>
              <a:ext uri="{FF2B5EF4-FFF2-40B4-BE49-F238E27FC236}">
                <a16:creationId xmlns:a16="http://schemas.microsoft.com/office/drawing/2014/main" id="{53A069A5-DFF4-4588-914D-79DDEC8E4FFC}"/>
              </a:ext>
            </a:extLst>
          </p:cNvPr>
          <p:cNvSpPr txBox="1">
            <a:spLocks noGrp="1"/>
          </p:cNvSpPr>
          <p:nvPr>
            <p:ph type="body" sz="quarter" idx="15" hasCustomPrompt="1"/>
          </p:nvPr>
        </p:nvSpPr>
        <p:spPr>
          <a:xfrm>
            <a:off x="6338890" y="3170763"/>
            <a:ext cx="2386013"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18" name="text goes here, one to three lines.">
            <a:extLst>
              <a:ext uri="{FF2B5EF4-FFF2-40B4-BE49-F238E27FC236}">
                <a16:creationId xmlns:a16="http://schemas.microsoft.com/office/drawing/2014/main" id="{77E05EE1-ACE1-4A6E-8F50-43F5C5CA5290}"/>
              </a:ext>
            </a:extLst>
          </p:cNvPr>
          <p:cNvSpPr txBox="1">
            <a:spLocks noGrp="1"/>
          </p:cNvSpPr>
          <p:nvPr>
            <p:ph type="body" sz="quarter" idx="18" hasCustomPrompt="1"/>
          </p:nvPr>
        </p:nvSpPr>
        <p:spPr>
          <a:xfrm>
            <a:off x="3798617" y="2732352"/>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2</a:t>
            </a:r>
          </a:p>
        </p:txBody>
      </p:sp>
      <p:sp>
        <p:nvSpPr>
          <p:cNvPr id="19" name="text goes here, one to three lines.">
            <a:extLst>
              <a:ext uri="{FF2B5EF4-FFF2-40B4-BE49-F238E27FC236}">
                <a16:creationId xmlns:a16="http://schemas.microsoft.com/office/drawing/2014/main" id="{38882ED9-2B74-4BC6-81CF-A67258F30BC4}"/>
              </a:ext>
            </a:extLst>
          </p:cNvPr>
          <p:cNvSpPr txBox="1">
            <a:spLocks noGrp="1"/>
          </p:cNvSpPr>
          <p:nvPr>
            <p:ph type="body" sz="quarter" idx="19" hasCustomPrompt="1"/>
          </p:nvPr>
        </p:nvSpPr>
        <p:spPr>
          <a:xfrm>
            <a:off x="6608579" y="2736186"/>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3</a:t>
            </a:r>
          </a:p>
        </p:txBody>
      </p:sp>
      <p:sp>
        <p:nvSpPr>
          <p:cNvPr id="20" name="text goes here, one to three lines.">
            <a:extLst>
              <a:ext uri="{FF2B5EF4-FFF2-40B4-BE49-F238E27FC236}">
                <a16:creationId xmlns:a16="http://schemas.microsoft.com/office/drawing/2014/main" id="{95DD29F2-E900-40E0-9946-16F88A5A515D}"/>
              </a:ext>
            </a:extLst>
          </p:cNvPr>
          <p:cNvSpPr txBox="1">
            <a:spLocks noGrp="1"/>
          </p:cNvSpPr>
          <p:nvPr>
            <p:ph type="body" sz="quarter" idx="20" hasCustomPrompt="1"/>
          </p:nvPr>
        </p:nvSpPr>
        <p:spPr>
          <a:xfrm>
            <a:off x="9406718" y="2736184"/>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4</a:t>
            </a:r>
          </a:p>
        </p:txBody>
      </p:sp>
      <p:sp>
        <p:nvSpPr>
          <p:cNvPr id="23" name="text goes here, one to three lines.">
            <a:extLst>
              <a:ext uri="{FF2B5EF4-FFF2-40B4-BE49-F238E27FC236}">
                <a16:creationId xmlns:a16="http://schemas.microsoft.com/office/drawing/2014/main" id="{A496461E-CA80-4AFF-818E-4FED2D3A68E5}"/>
              </a:ext>
            </a:extLst>
          </p:cNvPr>
          <p:cNvSpPr txBox="1">
            <a:spLocks noGrp="1"/>
          </p:cNvSpPr>
          <p:nvPr>
            <p:ph type="body" sz="quarter" idx="21" hasCustomPrompt="1"/>
          </p:nvPr>
        </p:nvSpPr>
        <p:spPr>
          <a:xfrm>
            <a:off x="9392929" y="3166855"/>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pic>
        <p:nvPicPr>
          <p:cNvPr id="22" name="Kaltura_Logo_Horizontal_ColorSun_BlackText_big.png" descr="Kaltura_Logo_Horizontal_ColorSun_BlackText_big.png">
            <a:extLst>
              <a:ext uri="{FF2B5EF4-FFF2-40B4-BE49-F238E27FC236}">
                <a16:creationId xmlns:a16="http://schemas.microsoft.com/office/drawing/2014/main" id="{5C2A8A95-A5BE-4830-A1F7-4C8DE1CB2725}"/>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16" name="Footer Placeholder 4">
            <a:extLst>
              <a:ext uri="{FF2B5EF4-FFF2-40B4-BE49-F238E27FC236}">
                <a16:creationId xmlns:a16="http://schemas.microsoft.com/office/drawing/2014/main" id="{44FF6AC2-A251-40DF-BA92-D1636E87FF3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1" name="Slide Number Placeholder 5">
            <a:extLst>
              <a:ext uri="{FF2B5EF4-FFF2-40B4-BE49-F238E27FC236}">
                <a16:creationId xmlns:a16="http://schemas.microsoft.com/office/drawing/2014/main" id="{E2949729-D84A-49A2-AFC9-4426BED7344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 name="Title 2">
            <a:extLst>
              <a:ext uri="{FF2B5EF4-FFF2-40B4-BE49-F238E27FC236}">
                <a16:creationId xmlns:a16="http://schemas.microsoft.com/office/drawing/2014/main" id="{C0C7F6DD-7057-43F7-B191-89706DF9F649}"/>
              </a:ext>
            </a:extLst>
          </p:cNvPr>
          <p:cNvSpPr>
            <a:spLocks noGrp="1"/>
          </p:cNvSpPr>
          <p:nvPr>
            <p:ph type="title" hasCustomPrompt="1"/>
          </p:nvPr>
        </p:nvSpPr>
        <p:spPr/>
        <p:txBody>
          <a:bodyPr/>
          <a:lstStyle>
            <a:lvl1pPr>
              <a:defRPr/>
            </a:lvl1pPr>
          </a:lstStyle>
          <a:p>
            <a:r>
              <a:rPr lang="en-US" dirty="0"/>
              <a:t>Agenda slide 1</a:t>
            </a:r>
          </a:p>
        </p:txBody>
      </p:sp>
    </p:spTree>
    <p:extLst>
      <p:ext uri="{BB962C8B-B14F-4D97-AF65-F5344CB8AC3E}">
        <p14:creationId xmlns:p14="http://schemas.microsoft.com/office/powerpoint/2010/main" val="3979159546"/>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w/ video">
    <p:spTree>
      <p:nvGrpSpPr>
        <p:cNvPr id="1" name=""/>
        <p:cNvGrpSpPr/>
        <p:nvPr/>
      </p:nvGrpSpPr>
      <p:grpSpPr>
        <a:xfrm>
          <a:off x="0" y="0"/>
          <a:ext cx="0" cy="0"/>
          <a:chOff x="0" y="0"/>
          <a:chExt cx="0" cy="0"/>
        </a:xfrm>
      </p:grpSpPr>
      <p:pic>
        <p:nvPicPr>
          <p:cNvPr id="2" name="man_with_iphone">
            <a:hlinkClick r:id="" action="ppaction://media"/>
            <a:extLst>
              <a:ext uri="{FF2B5EF4-FFF2-40B4-BE49-F238E27FC236}">
                <a16:creationId xmlns:a16="http://schemas.microsoft.com/office/drawing/2014/main" id="{0910E902-4095-43D3-97B7-CB42A9C3A26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588"/>
            <a:ext cx="12192000" cy="6854825"/>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5"/>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502349" y="2146201"/>
            <a:ext cx="6391225" cy="812899"/>
          </a:xfrm>
          <a:prstGeom prst="rect">
            <a:avLst/>
          </a:prstGeom>
        </p:spPr>
        <p:txBody>
          <a:bodyPr anchor="t">
            <a:noAutofit/>
          </a:bodyPr>
          <a:lstStyle>
            <a:lvl1pPr>
              <a:lnSpc>
                <a:spcPts val="4950"/>
              </a:lnSpc>
              <a:defRPr sz="4500">
                <a:solidFill>
                  <a:schemeClr val="tx1"/>
                </a:solidFill>
                <a:latin typeface="+mj-lt"/>
                <a:cs typeface="+mj-cs"/>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4F714596-9E36-44D1-97EC-A0826C58B79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99A496DF-B610-4F8F-B403-2989F877B4B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740EBAAD-3643-4776-8A8B-950A35E0B7C8}"/>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4092594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7" name="text goes here, one to three lines.">
            <a:extLst>
              <a:ext uri="{FF2B5EF4-FFF2-40B4-BE49-F238E27FC236}">
                <a16:creationId xmlns:a16="http://schemas.microsoft.com/office/drawing/2014/main" id="{44D2ED65-3AF2-40AA-9674-36FA586A8795}"/>
              </a:ext>
            </a:extLst>
          </p:cNvPr>
          <p:cNvSpPr txBox="1">
            <a:spLocks noGrp="1"/>
          </p:cNvSpPr>
          <p:nvPr>
            <p:ph type="body" sz="quarter" idx="13" hasCustomPrompt="1"/>
          </p:nvPr>
        </p:nvSpPr>
        <p:spPr>
          <a:xfrm>
            <a:off x="3777036" y="1788987"/>
            <a:ext cx="1798977" cy="942374"/>
          </a:xfrm>
          <a:prstGeom prst="rect">
            <a:avLst/>
          </a:prstGeom>
        </p:spPr>
        <p:txBody>
          <a:bodyPr anchor="t">
            <a:spAutoFit/>
          </a:bodyPr>
          <a:lstStyle>
            <a:lvl1pPr marL="0" marR="0" indent="0" algn="ctr" defTabSz="412750" eaLnBrk="1" latinLnBrk="0" hangingPunct="1">
              <a:lnSpc>
                <a:spcPts val="2150"/>
              </a:lnSpc>
              <a:spcBef>
                <a:spcPts val="0"/>
              </a:spcBef>
              <a:spcAft>
                <a:spcPts val="0"/>
              </a:spcAft>
              <a:buClrTx/>
              <a:buSzTx/>
              <a:buFontTx/>
              <a:buNone/>
              <a:tabLst/>
              <a:defRPr lang="en-GB" sz="1800" b="0" i="0" u="none" strike="noStrike" cap="none" spc="0" baseline="0" dirty="0">
                <a:solidFill>
                  <a:schemeClr val="tx1"/>
                </a:solidFill>
                <a:uFillTx/>
                <a:latin typeface="Centra No1 Medium"/>
                <a:ea typeface="Centra No1 Medium"/>
                <a:cs typeface="Centra No1 Medium"/>
                <a:sym typeface="Centra No1 Medium"/>
              </a:defRPr>
            </a:lvl1pPr>
          </a:lstStyle>
          <a:p>
            <a:r>
              <a:rPr lang="en-GB" dirty="0"/>
              <a:t>Text goes here, one to three lines</a:t>
            </a:r>
          </a:p>
        </p:txBody>
      </p:sp>
      <p:sp>
        <p:nvSpPr>
          <p:cNvPr id="39" name="text goes here, one to three lines.">
            <a:extLst>
              <a:ext uri="{FF2B5EF4-FFF2-40B4-BE49-F238E27FC236}">
                <a16:creationId xmlns:a16="http://schemas.microsoft.com/office/drawing/2014/main" id="{4FE3E103-15D1-44E9-803F-0458F6E930B5}"/>
              </a:ext>
            </a:extLst>
          </p:cNvPr>
          <p:cNvSpPr txBox="1">
            <a:spLocks noGrp="1"/>
          </p:cNvSpPr>
          <p:nvPr>
            <p:ph type="body" sz="quarter" idx="18" hasCustomPrompt="1"/>
          </p:nvPr>
        </p:nvSpPr>
        <p:spPr>
          <a:xfrm>
            <a:off x="3772620" y="1387399"/>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41" name="text goes here, one to three lines.">
            <a:extLst>
              <a:ext uri="{FF2B5EF4-FFF2-40B4-BE49-F238E27FC236}">
                <a16:creationId xmlns:a16="http://schemas.microsoft.com/office/drawing/2014/main" id="{A9F25FFB-8DE1-4C6C-93A8-5C68FA78B11F}"/>
              </a:ext>
            </a:extLst>
          </p:cNvPr>
          <p:cNvSpPr txBox="1">
            <a:spLocks noGrp="1"/>
          </p:cNvSpPr>
          <p:nvPr>
            <p:ph type="body" sz="quarter" idx="20" hasCustomPrompt="1"/>
          </p:nvPr>
        </p:nvSpPr>
        <p:spPr>
          <a:xfrm>
            <a:off x="6585226" y="1383703"/>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2</a:t>
            </a:r>
          </a:p>
        </p:txBody>
      </p:sp>
      <p:sp>
        <p:nvSpPr>
          <p:cNvPr id="42" name="text goes here, one to three lines.">
            <a:extLst>
              <a:ext uri="{FF2B5EF4-FFF2-40B4-BE49-F238E27FC236}">
                <a16:creationId xmlns:a16="http://schemas.microsoft.com/office/drawing/2014/main" id="{37D0FC9A-51B2-40BB-B760-C3DCC0BA97EB}"/>
              </a:ext>
            </a:extLst>
          </p:cNvPr>
          <p:cNvSpPr txBox="1">
            <a:spLocks noGrp="1"/>
          </p:cNvSpPr>
          <p:nvPr>
            <p:ph type="body" sz="quarter" idx="21" hasCustomPrompt="1"/>
          </p:nvPr>
        </p:nvSpPr>
        <p:spPr>
          <a:xfrm>
            <a:off x="6487139" y="1798881"/>
            <a:ext cx="1991243"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You can change the circles colors and number </a:t>
            </a:r>
          </a:p>
        </p:txBody>
      </p:sp>
      <p:sp>
        <p:nvSpPr>
          <p:cNvPr id="43" name="text goes here, one to three lines.">
            <a:extLst>
              <a:ext uri="{FF2B5EF4-FFF2-40B4-BE49-F238E27FC236}">
                <a16:creationId xmlns:a16="http://schemas.microsoft.com/office/drawing/2014/main" id="{7E508BE7-4272-482C-A5B5-0028ECA1E21D}"/>
              </a:ext>
            </a:extLst>
          </p:cNvPr>
          <p:cNvSpPr txBox="1">
            <a:spLocks noGrp="1"/>
          </p:cNvSpPr>
          <p:nvPr>
            <p:ph type="body" sz="quarter" idx="15" hasCustomPrompt="1"/>
          </p:nvPr>
        </p:nvSpPr>
        <p:spPr>
          <a:xfrm>
            <a:off x="9187455" y="1803236"/>
            <a:ext cx="2208868"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44" name="text goes here, one to three lines.">
            <a:extLst>
              <a:ext uri="{FF2B5EF4-FFF2-40B4-BE49-F238E27FC236}">
                <a16:creationId xmlns:a16="http://schemas.microsoft.com/office/drawing/2014/main" id="{7C9130B9-E011-4074-A135-0A2E7CCD8E1A}"/>
              </a:ext>
            </a:extLst>
          </p:cNvPr>
          <p:cNvSpPr txBox="1">
            <a:spLocks noGrp="1"/>
          </p:cNvSpPr>
          <p:nvPr>
            <p:ph type="body" sz="quarter" idx="22" hasCustomPrompt="1"/>
          </p:nvPr>
        </p:nvSpPr>
        <p:spPr>
          <a:xfrm>
            <a:off x="9394913" y="1376279"/>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3</a:t>
            </a:r>
          </a:p>
        </p:txBody>
      </p:sp>
      <p:sp>
        <p:nvSpPr>
          <p:cNvPr id="45" name="text goes here, one to three lines.">
            <a:extLst>
              <a:ext uri="{FF2B5EF4-FFF2-40B4-BE49-F238E27FC236}">
                <a16:creationId xmlns:a16="http://schemas.microsoft.com/office/drawing/2014/main" id="{3EFDD84B-00A2-4BA7-BF94-0766C9DE6648}"/>
              </a:ext>
            </a:extLst>
          </p:cNvPr>
          <p:cNvSpPr txBox="1">
            <a:spLocks noGrp="1"/>
          </p:cNvSpPr>
          <p:nvPr>
            <p:ph type="body" sz="quarter" idx="16" hasCustomPrompt="1"/>
          </p:nvPr>
        </p:nvSpPr>
        <p:spPr>
          <a:xfrm>
            <a:off x="5045075" y="4327068"/>
            <a:ext cx="2086824"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46" name="text goes here, one to three lines.">
            <a:extLst>
              <a:ext uri="{FF2B5EF4-FFF2-40B4-BE49-F238E27FC236}">
                <a16:creationId xmlns:a16="http://schemas.microsoft.com/office/drawing/2014/main" id="{082C6712-DDAB-4620-8516-0C70A27E73B5}"/>
              </a:ext>
            </a:extLst>
          </p:cNvPr>
          <p:cNvSpPr txBox="1">
            <a:spLocks noGrp="1"/>
          </p:cNvSpPr>
          <p:nvPr>
            <p:ph type="body" sz="quarter" idx="23" hasCustomPrompt="1"/>
          </p:nvPr>
        </p:nvSpPr>
        <p:spPr>
          <a:xfrm>
            <a:off x="5185905" y="3886134"/>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4</a:t>
            </a:r>
          </a:p>
        </p:txBody>
      </p:sp>
      <p:sp>
        <p:nvSpPr>
          <p:cNvPr id="47" name="text goes here, one to three lines.">
            <a:extLst>
              <a:ext uri="{FF2B5EF4-FFF2-40B4-BE49-F238E27FC236}">
                <a16:creationId xmlns:a16="http://schemas.microsoft.com/office/drawing/2014/main" id="{355D03FD-A104-4FF8-99A5-E708E40935CF}"/>
              </a:ext>
            </a:extLst>
          </p:cNvPr>
          <p:cNvSpPr txBox="1">
            <a:spLocks noGrp="1"/>
          </p:cNvSpPr>
          <p:nvPr>
            <p:ph type="body" sz="quarter" idx="24" hasCustomPrompt="1"/>
          </p:nvPr>
        </p:nvSpPr>
        <p:spPr>
          <a:xfrm>
            <a:off x="8012689" y="4324713"/>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48" name="text goes here, one to three lines.">
            <a:extLst>
              <a:ext uri="{FF2B5EF4-FFF2-40B4-BE49-F238E27FC236}">
                <a16:creationId xmlns:a16="http://schemas.microsoft.com/office/drawing/2014/main" id="{D7C3B733-D6A7-45CD-862C-3FF58663A287}"/>
              </a:ext>
            </a:extLst>
          </p:cNvPr>
          <p:cNvSpPr txBox="1">
            <a:spLocks noGrp="1"/>
          </p:cNvSpPr>
          <p:nvPr>
            <p:ph type="body" sz="quarter" idx="25" hasCustomPrompt="1"/>
          </p:nvPr>
        </p:nvSpPr>
        <p:spPr>
          <a:xfrm>
            <a:off x="7863287" y="3892510"/>
            <a:ext cx="2033588" cy="381643"/>
          </a:xfrm>
          <a:prstGeom prst="rect">
            <a:avLst/>
          </a:prstGeom>
        </p:spPr>
        <p:txBody>
          <a:bodyPr wrap="square" anchor="t">
            <a:spAutoFit/>
          </a:bodyPr>
          <a:lstStyle>
            <a:lvl1pPr marL="0" indent="0" algn="ctr">
              <a:buSzTx/>
              <a:buNone/>
              <a:defRPr sz="3000">
                <a:solidFill>
                  <a:schemeClr val="tx1"/>
                </a:solidFill>
              </a:defRPr>
            </a:lvl1pPr>
          </a:lstStyle>
          <a:p>
            <a:r>
              <a:rPr lang="en-GB" dirty="0"/>
              <a:t>5</a:t>
            </a:r>
          </a:p>
        </p:txBody>
      </p:sp>
      <p:pic>
        <p:nvPicPr>
          <p:cNvPr id="22" name="Kaltura_Logo_Horizontal_ColorSun_BlackText_big.png" descr="Kaltura_Logo_Horizontal_ColorSun_BlackText_big.png">
            <a:extLst>
              <a:ext uri="{FF2B5EF4-FFF2-40B4-BE49-F238E27FC236}">
                <a16:creationId xmlns:a16="http://schemas.microsoft.com/office/drawing/2014/main" id="{C07A87B0-1AF6-4653-A96A-22C9E3CEDD2C}"/>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16" name="Footer Placeholder 4">
            <a:extLst>
              <a:ext uri="{FF2B5EF4-FFF2-40B4-BE49-F238E27FC236}">
                <a16:creationId xmlns:a16="http://schemas.microsoft.com/office/drawing/2014/main" id="{7490F172-70CE-4720-A520-E426C1DD52E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7" name="Slide Number Placeholder 5">
            <a:extLst>
              <a:ext uri="{FF2B5EF4-FFF2-40B4-BE49-F238E27FC236}">
                <a16:creationId xmlns:a16="http://schemas.microsoft.com/office/drawing/2014/main" id="{8FF6F690-B6DC-4D6A-B222-1A6CC701882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476B4C00-795F-4F52-B55D-467B67789D8F}"/>
              </a:ext>
            </a:extLst>
          </p:cNvPr>
          <p:cNvSpPr>
            <a:spLocks noGrp="1"/>
          </p:cNvSpPr>
          <p:nvPr>
            <p:ph type="title" hasCustomPrompt="1"/>
          </p:nvPr>
        </p:nvSpPr>
        <p:spPr/>
        <p:txBody>
          <a:bodyPr/>
          <a:lstStyle/>
          <a:p>
            <a:r>
              <a:rPr lang="en-US" dirty="0"/>
              <a:t>Agenda slide 2</a:t>
            </a:r>
          </a:p>
        </p:txBody>
      </p:sp>
    </p:spTree>
    <p:extLst>
      <p:ext uri="{BB962C8B-B14F-4D97-AF65-F5344CB8AC3E}">
        <p14:creationId xmlns:p14="http://schemas.microsoft.com/office/powerpoint/2010/main" val="432203404"/>
      </p:ext>
    </p:extLst>
  </p:cSld>
  <p:clrMapOvr>
    <a:masterClrMapping/>
  </p:clrMapOvr>
  <p:transition spd="med"/>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genda">
    <p:bg>
      <p:bgPr>
        <a:solidFill>
          <a:schemeClr val="tx1"/>
        </a:solidFill>
        <a:effectLst/>
      </p:bgPr>
    </p:bg>
    <p:spTree>
      <p:nvGrpSpPr>
        <p:cNvPr id="1" name=""/>
        <p:cNvGrpSpPr/>
        <p:nvPr/>
      </p:nvGrpSpPr>
      <p:grpSpPr>
        <a:xfrm>
          <a:off x="0" y="0"/>
          <a:ext cx="0" cy="0"/>
          <a:chOff x="0" y="0"/>
          <a:chExt cx="0" cy="0"/>
        </a:xfrm>
      </p:grpSpPr>
      <p:sp>
        <p:nvSpPr>
          <p:cNvPr id="17" name="text goes here, one to three lines.">
            <a:extLst>
              <a:ext uri="{FF2B5EF4-FFF2-40B4-BE49-F238E27FC236}">
                <a16:creationId xmlns:a16="http://schemas.microsoft.com/office/drawing/2014/main" id="{B49EC60A-CCA4-4F61-8E13-CF3FB3DE91D2}"/>
              </a:ext>
            </a:extLst>
          </p:cNvPr>
          <p:cNvSpPr txBox="1">
            <a:spLocks noGrp="1"/>
          </p:cNvSpPr>
          <p:nvPr>
            <p:ph type="body" sz="quarter" idx="17" hasCustomPrompt="1"/>
          </p:nvPr>
        </p:nvSpPr>
        <p:spPr>
          <a:xfrm>
            <a:off x="3982596" y="1149715"/>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7" name="text goes here, one to three lines.">
            <a:extLst>
              <a:ext uri="{FF2B5EF4-FFF2-40B4-BE49-F238E27FC236}">
                <a16:creationId xmlns:a16="http://schemas.microsoft.com/office/drawing/2014/main" id="{44D2ED65-3AF2-40AA-9674-36FA586A8795}"/>
              </a:ext>
            </a:extLst>
          </p:cNvPr>
          <p:cNvSpPr txBox="1">
            <a:spLocks noGrp="1"/>
          </p:cNvSpPr>
          <p:nvPr>
            <p:ph type="body" sz="quarter" idx="13" hasCustomPrompt="1"/>
          </p:nvPr>
        </p:nvSpPr>
        <p:spPr>
          <a:xfrm>
            <a:off x="3984068" y="1564651"/>
            <a:ext cx="1798977" cy="942374"/>
          </a:xfrm>
          <a:prstGeom prst="rect">
            <a:avLst/>
          </a:prstGeom>
        </p:spPr>
        <p:txBody>
          <a:bodyPr anchor="t">
            <a:spAutoFit/>
          </a:bodyPr>
          <a:lstStyle>
            <a:lvl1pPr marL="0" marR="0" indent="0" algn="ctr" defTabSz="412750" eaLnBrk="1" latinLnBrk="0" hangingPunct="1">
              <a:lnSpc>
                <a:spcPts val="2150"/>
              </a:lnSpc>
              <a:spcBef>
                <a:spcPts val="0"/>
              </a:spcBef>
              <a:spcAft>
                <a:spcPts val="0"/>
              </a:spcAft>
              <a:buClrTx/>
              <a:buSzTx/>
              <a:buFontTx/>
              <a:buNone/>
              <a:tabLst/>
              <a:defRPr lang="en-GB" sz="1800" b="0" i="0" u="none" strike="noStrike" cap="none" spc="0" baseline="0" dirty="0">
                <a:solidFill>
                  <a:schemeClr val="tx1"/>
                </a:solidFill>
                <a:uFillTx/>
                <a:latin typeface="Centra No1 Medium"/>
                <a:ea typeface="Centra No1 Medium"/>
                <a:cs typeface="Centra No1 Medium"/>
                <a:sym typeface="Centra No1 Medium"/>
              </a:defRPr>
            </a:lvl1pPr>
          </a:lstStyle>
          <a:p>
            <a:r>
              <a:rPr lang="en-GB" dirty="0"/>
              <a:t>Text goes here, one to three lines</a:t>
            </a:r>
          </a:p>
        </p:txBody>
      </p:sp>
      <p:pic>
        <p:nvPicPr>
          <p:cNvPr id="15" name="Kaltura_Logo_Horizontal_ColorSun_BlackText_big.png" descr="Kaltura_Logo_Horizontal_ColorSun_BlackText_big.png">
            <a:extLst>
              <a:ext uri="{FF2B5EF4-FFF2-40B4-BE49-F238E27FC236}">
                <a16:creationId xmlns:a16="http://schemas.microsoft.com/office/drawing/2014/main" id="{84C73A23-A710-43D3-9368-1ABDC3FF9F7E}"/>
              </a:ext>
            </a:extLst>
          </p:cNvPr>
          <p:cNvPicPr>
            <a:picLocks noChangeAspect="1"/>
          </p:cNvPicPr>
          <p:nvPr/>
        </p:nvPicPr>
        <p:blipFill>
          <a:blip r:embed="rId2"/>
          <a:stretch>
            <a:fillRect/>
          </a:stretch>
        </p:blipFill>
        <p:spPr>
          <a:xfrm>
            <a:off x="10743669" y="6335056"/>
            <a:ext cx="1118941" cy="287915"/>
          </a:xfrm>
          <a:prstGeom prst="rect">
            <a:avLst/>
          </a:prstGeom>
          <a:ln w="12700">
            <a:miter lim="400000"/>
          </a:ln>
        </p:spPr>
      </p:pic>
      <p:sp>
        <p:nvSpPr>
          <p:cNvPr id="39" name="text goes here, one to three lines.">
            <a:extLst>
              <a:ext uri="{FF2B5EF4-FFF2-40B4-BE49-F238E27FC236}">
                <a16:creationId xmlns:a16="http://schemas.microsoft.com/office/drawing/2014/main" id="{4FE3E103-15D1-44E9-803F-0458F6E930B5}"/>
              </a:ext>
            </a:extLst>
          </p:cNvPr>
          <p:cNvSpPr txBox="1">
            <a:spLocks noGrp="1"/>
          </p:cNvSpPr>
          <p:nvPr>
            <p:ph type="body" sz="quarter" idx="18" hasCustomPrompt="1"/>
          </p:nvPr>
        </p:nvSpPr>
        <p:spPr>
          <a:xfrm>
            <a:off x="3979652" y="1151633"/>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41" name="text goes here, one to three lines.">
            <a:extLst>
              <a:ext uri="{FF2B5EF4-FFF2-40B4-BE49-F238E27FC236}">
                <a16:creationId xmlns:a16="http://schemas.microsoft.com/office/drawing/2014/main" id="{A9F25FFB-8DE1-4C6C-93A8-5C68FA78B11F}"/>
              </a:ext>
            </a:extLst>
          </p:cNvPr>
          <p:cNvSpPr txBox="1">
            <a:spLocks noGrp="1"/>
          </p:cNvSpPr>
          <p:nvPr>
            <p:ph type="body" sz="quarter" idx="20" hasCustomPrompt="1"/>
          </p:nvPr>
        </p:nvSpPr>
        <p:spPr>
          <a:xfrm>
            <a:off x="6792258" y="1155557"/>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2</a:t>
            </a:r>
          </a:p>
        </p:txBody>
      </p:sp>
      <p:sp>
        <p:nvSpPr>
          <p:cNvPr id="42" name="text goes here, one to three lines.">
            <a:extLst>
              <a:ext uri="{FF2B5EF4-FFF2-40B4-BE49-F238E27FC236}">
                <a16:creationId xmlns:a16="http://schemas.microsoft.com/office/drawing/2014/main" id="{37D0FC9A-51B2-40BB-B760-C3DCC0BA97EB}"/>
              </a:ext>
            </a:extLst>
          </p:cNvPr>
          <p:cNvSpPr txBox="1">
            <a:spLocks noGrp="1"/>
          </p:cNvSpPr>
          <p:nvPr>
            <p:ph type="body" sz="quarter" idx="21" hasCustomPrompt="1"/>
          </p:nvPr>
        </p:nvSpPr>
        <p:spPr>
          <a:xfrm>
            <a:off x="6694171" y="1570735"/>
            <a:ext cx="1991243"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You can change the circles colors and number </a:t>
            </a:r>
          </a:p>
        </p:txBody>
      </p:sp>
      <p:sp>
        <p:nvSpPr>
          <p:cNvPr id="43" name="text goes here, one to three lines.">
            <a:extLst>
              <a:ext uri="{FF2B5EF4-FFF2-40B4-BE49-F238E27FC236}">
                <a16:creationId xmlns:a16="http://schemas.microsoft.com/office/drawing/2014/main" id="{7E508BE7-4272-482C-A5B5-0028ECA1E21D}"/>
              </a:ext>
            </a:extLst>
          </p:cNvPr>
          <p:cNvSpPr txBox="1">
            <a:spLocks noGrp="1"/>
          </p:cNvSpPr>
          <p:nvPr>
            <p:ph type="body" sz="quarter" idx="15" hasCustomPrompt="1"/>
          </p:nvPr>
        </p:nvSpPr>
        <p:spPr>
          <a:xfrm>
            <a:off x="9394487" y="1575090"/>
            <a:ext cx="2208868"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44" name="text goes here, one to three lines.">
            <a:extLst>
              <a:ext uri="{FF2B5EF4-FFF2-40B4-BE49-F238E27FC236}">
                <a16:creationId xmlns:a16="http://schemas.microsoft.com/office/drawing/2014/main" id="{7C9130B9-E011-4074-A135-0A2E7CCD8E1A}"/>
              </a:ext>
            </a:extLst>
          </p:cNvPr>
          <p:cNvSpPr txBox="1">
            <a:spLocks noGrp="1"/>
          </p:cNvSpPr>
          <p:nvPr>
            <p:ph type="body" sz="quarter" idx="22" hasCustomPrompt="1"/>
          </p:nvPr>
        </p:nvSpPr>
        <p:spPr>
          <a:xfrm>
            <a:off x="9601945" y="1148133"/>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3</a:t>
            </a:r>
          </a:p>
        </p:txBody>
      </p:sp>
      <p:sp>
        <p:nvSpPr>
          <p:cNvPr id="45" name="text goes here, one to three lines.">
            <a:extLst>
              <a:ext uri="{FF2B5EF4-FFF2-40B4-BE49-F238E27FC236}">
                <a16:creationId xmlns:a16="http://schemas.microsoft.com/office/drawing/2014/main" id="{3EFDD84B-00A2-4BA7-BF94-0766C9DE6648}"/>
              </a:ext>
            </a:extLst>
          </p:cNvPr>
          <p:cNvSpPr txBox="1">
            <a:spLocks noGrp="1"/>
          </p:cNvSpPr>
          <p:nvPr>
            <p:ph type="body" sz="quarter" idx="16" hasCustomPrompt="1"/>
          </p:nvPr>
        </p:nvSpPr>
        <p:spPr>
          <a:xfrm>
            <a:off x="3956776" y="4386763"/>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46" name="text goes here, one to three lines.">
            <a:extLst>
              <a:ext uri="{FF2B5EF4-FFF2-40B4-BE49-F238E27FC236}">
                <a16:creationId xmlns:a16="http://schemas.microsoft.com/office/drawing/2014/main" id="{082C6712-DDAB-4620-8516-0C70A27E73B5}"/>
              </a:ext>
            </a:extLst>
          </p:cNvPr>
          <p:cNvSpPr txBox="1">
            <a:spLocks noGrp="1"/>
          </p:cNvSpPr>
          <p:nvPr>
            <p:ph type="body" sz="quarter" idx="23" hasCustomPrompt="1"/>
          </p:nvPr>
        </p:nvSpPr>
        <p:spPr>
          <a:xfrm>
            <a:off x="3982974" y="3968848"/>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4</a:t>
            </a:r>
          </a:p>
        </p:txBody>
      </p:sp>
      <p:sp>
        <p:nvSpPr>
          <p:cNvPr id="47" name="text goes here, one to three lines.">
            <a:extLst>
              <a:ext uri="{FF2B5EF4-FFF2-40B4-BE49-F238E27FC236}">
                <a16:creationId xmlns:a16="http://schemas.microsoft.com/office/drawing/2014/main" id="{355D03FD-A104-4FF8-99A5-E708E40935CF}"/>
              </a:ext>
            </a:extLst>
          </p:cNvPr>
          <p:cNvSpPr txBox="1">
            <a:spLocks noGrp="1"/>
          </p:cNvSpPr>
          <p:nvPr>
            <p:ph type="body" sz="quarter" idx="24" hasCustomPrompt="1"/>
          </p:nvPr>
        </p:nvSpPr>
        <p:spPr>
          <a:xfrm>
            <a:off x="6821667" y="4385995"/>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48" name="text goes here, one to three lines.">
            <a:extLst>
              <a:ext uri="{FF2B5EF4-FFF2-40B4-BE49-F238E27FC236}">
                <a16:creationId xmlns:a16="http://schemas.microsoft.com/office/drawing/2014/main" id="{D7C3B733-D6A7-45CD-862C-3FF58663A287}"/>
              </a:ext>
            </a:extLst>
          </p:cNvPr>
          <p:cNvSpPr txBox="1">
            <a:spLocks noGrp="1"/>
          </p:cNvSpPr>
          <p:nvPr>
            <p:ph type="body" sz="quarter" idx="25" hasCustomPrompt="1"/>
          </p:nvPr>
        </p:nvSpPr>
        <p:spPr>
          <a:xfrm>
            <a:off x="6686551" y="3951411"/>
            <a:ext cx="2033588" cy="381643"/>
          </a:xfrm>
          <a:prstGeom prst="rect">
            <a:avLst/>
          </a:prstGeom>
        </p:spPr>
        <p:txBody>
          <a:bodyPr wrap="square" anchor="t">
            <a:spAutoFit/>
          </a:bodyPr>
          <a:lstStyle>
            <a:lvl1pPr marL="0" indent="0" algn="ctr">
              <a:buSzTx/>
              <a:buNone/>
              <a:defRPr sz="3000">
                <a:solidFill>
                  <a:schemeClr val="tx1"/>
                </a:solidFill>
              </a:defRPr>
            </a:lvl1pPr>
          </a:lstStyle>
          <a:p>
            <a:r>
              <a:rPr lang="en-GB" dirty="0"/>
              <a:t>5</a:t>
            </a:r>
          </a:p>
        </p:txBody>
      </p:sp>
      <p:sp>
        <p:nvSpPr>
          <p:cNvPr id="49" name="text goes here, one to three lines.">
            <a:extLst>
              <a:ext uri="{FF2B5EF4-FFF2-40B4-BE49-F238E27FC236}">
                <a16:creationId xmlns:a16="http://schemas.microsoft.com/office/drawing/2014/main" id="{040BD5A7-B4F6-4A13-8E56-5AEEDE14AEED}"/>
              </a:ext>
            </a:extLst>
          </p:cNvPr>
          <p:cNvSpPr txBox="1">
            <a:spLocks noGrp="1"/>
          </p:cNvSpPr>
          <p:nvPr>
            <p:ph type="body" sz="quarter" idx="26" hasCustomPrompt="1"/>
          </p:nvPr>
        </p:nvSpPr>
        <p:spPr>
          <a:xfrm>
            <a:off x="9672068" y="4391335"/>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50" name="text goes here, one to three lines.">
            <a:extLst>
              <a:ext uri="{FF2B5EF4-FFF2-40B4-BE49-F238E27FC236}">
                <a16:creationId xmlns:a16="http://schemas.microsoft.com/office/drawing/2014/main" id="{25ABABAF-F965-4386-B446-566B6F94A671}"/>
              </a:ext>
            </a:extLst>
          </p:cNvPr>
          <p:cNvSpPr txBox="1">
            <a:spLocks noGrp="1"/>
          </p:cNvSpPr>
          <p:nvPr>
            <p:ph type="body" sz="quarter" idx="27" hasCustomPrompt="1"/>
          </p:nvPr>
        </p:nvSpPr>
        <p:spPr>
          <a:xfrm>
            <a:off x="9536952" y="3948125"/>
            <a:ext cx="2033588" cy="381643"/>
          </a:xfrm>
          <a:prstGeom prst="rect">
            <a:avLst/>
          </a:prstGeom>
        </p:spPr>
        <p:txBody>
          <a:bodyPr wrap="square" anchor="t">
            <a:spAutoFit/>
          </a:bodyPr>
          <a:lstStyle>
            <a:lvl1pPr marL="0" indent="0" algn="ctr">
              <a:buSzTx/>
              <a:buNone/>
              <a:defRPr sz="3000">
                <a:solidFill>
                  <a:schemeClr val="tx1"/>
                </a:solidFill>
              </a:defRPr>
            </a:lvl1pPr>
          </a:lstStyle>
          <a:p>
            <a:r>
              <a:rPr lang="en-GB" dirty="0"/>
              <a:t>6</a:t>
            </a:r>
          </a:p>
        </p:txBody>
      </p:sp>
      <p:sp>
        <p:nvSpPr>
          <p:cNvPr id="21" name="Footer Placeholder 4">
            <a:extLst>
              <a:ext uri="{FF2B5EF4-FFF2-40B4-BE49-F238E27FC236}">
                <a16:creationId xmlns:a16="http://schemas.microsoft.com/office/drawing/2014/main" id="{EB9545C9-ED31-4BCC-97EB-09D1DAC51D2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2" name="Slide Number Placeholder 5">
            <a:extLst>
              <a:ext uri="{FF2B5EF4-FFF2-40B4-BE49-F238E27FC236}">
                <a16:creationId xmlns:a16="http://schemas.microsoft.com/office/drawing/2014/main" id="{B3CD58DA-CC6E-4A0E-8DC7-9C4FBA9E3C6D}"/>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6C1CC5EC-0CC5-4354-B4B7-607CBBE6F551}"/>
              </a:ext>
            </a:extLst>
          </p:cNvPr>
          <p:cNvSpPr>
            <a:spLocks noGrp="1"/>
          </p:cNvSpPr>
          <p:nvPr>
            <p:ph type="title" hasCustomPrompt="1"/>
          </p:nvPr>
        </p:nvSpPr>
        <p:spPr/>
        <p:txBody>
          <a:bodyPr/>
          <a:lstStyle>
            <a:lvl1pPr>
              <a:defRPr/>
            </a:lvl1pPr>
          </a:lstStyle>
          <a:p>
            <a:r>
              <a:rPr lang="en-GB" dirty="0"/>
              <a:t>Agenda slide 3</a:t>
            </a:r>
            <a:endParaRPr lang="en-US" dirty="0"/>
          </a:p>
        </p:txBody>
      </p:sp>
    </p:spTree>
    <p:extLst>
      <p:ext uri="{BB962C8B-B14F-4D97-AF65-F5344CB8AC3E}">
        <p14:creationId xmlns:p14="http://schemas.microsoft.com/office/powerpoint/2010/main" val="2907384179"/>
      </p:ext>
    </p:extLst>
  </p:cSld>
  <p:clrMapOvr>
    <a:masterClrMapping/>
  </p:clrMapOvr>
  <p:transition spd="med"/>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Agenda w/ video">
    <p:bg>
      <p:bgPr>
        <a:solidFill>
          <a:schemeClr val="tx1"/>
        </a:solidFill>
        <a:effectLst/>
      </p:bgPr>
    </p:bg>
    <p:spTree>
      <p:nvGrpSpPr>
        <p:cNvPr id="1" name=""/>
        <p:cNvGrpSpPr/>
        <p:nvPr/>
      </p:nvGrpSpPr>
      <p:grpSpPr>
        <a:xfrm>
          <a:off x="0" y="0"/>
          <a:ext cx="0" cy="0"/>
          <a:chOff x="0" y="0"/>
          <a:chExt cx="0" cy="0"/>
        </a:xfrm>
      </p:grpSpPr>
      <p:pic>
        <p:nvPicPr>
          <p:cNvPr id="2" name="hello_light_blue_2">
            <a:hlinkClick r:id="" action="ppaction://media"/>
            <a:extLst>
              <a:ext uri="{FF2B5EF4-FFF2-40B4-BE49-F238E27FC236}">
                <a16:creationId xmlns:a16="http://schemas.microsoft.com/office/drawing/2014/main" id="{5AA9B6CA-E1C5-4E92-B15B-24399DE3199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0" name="Circle">
            <a:extLst>
              <a:ext uri="{FF2B5EF4-FFF2-40B4-BE49-F238E27FC236}">
                <a16:creationId xmlns:a16="http://schemas.microsoft.com/office/drawing/2014/main" id="{B5FB42BA-2F02-4FDD-9D64-ABBE7FFC0DD9}"/>
              </a:ext>
            </a:extLst>
          </p:cNvPr>
          <p:cNvSpPr/>
          <p:nvPr/>
        </p:nvSpPr>
        <p:spPr>
          <a:xfrm>
            <a:off x="6895405" y="11550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21" name="1">
            <a:extLst>
              <a:ext uri="{FF2B5EF4-FFF2-40B4-BE49-F238E27FC236}">
                <a16:creationId xmlns:a16="http://schemas.microsoft.com/office/drawing/2014/main" id="{C61AF072-716E-4790-82C9-191A331589C3}"/>
              </a:ext>
            </a:extLst>
          </p:cNvPr>
          <p:cNvSpPr txBox="1"/>
          <p:nvPr/>
        </p:nvSpPr>
        <p:spPr>
          <a:xfrm>
            <a:off x="7073646" y="1212850"/>
            <a:ext cx="15290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chemeClr val="tx1"/>
                </a:solidFill>
                <a:effectLst/>
                <a:uLnTx/>
                <a:uFillTx/>
                <a:latin typeface="Centra No1"/>
                <a:ea typeface="Centra No1"/>
                <a:sym typeface="Centra No1"/>
              </a:rPr>
              <a:t>1</a:t>
            </a: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7500484" y="1210469"/>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This is an agenda slide with video</a:t>
            </a:r>
          </a:p>
        </p:txBody>
      </p:sp>
      <p:sp>
        <p:nvSpPr>
          <p:cNvPr id="23" name="Circle">
            <a:extLst>
              <a:ext uri="{FF2B5EF4-FFF2-40B4-BE49-F238E27FC236}">
                <a16:creationId xmlns:a16="http://schemas.microsoft.com/office/drawing/2014/main" id="{6AD285F2-C68E-4FA3-A0BD-5249D7EC8751}"/>
              </a:ext>
            </a:extLst>
          </p:cNvPr>
          <p:cNvSpPr/>
          <p:nvPr/>
        </p:nvSpPr>
        <p:spPr>
          <a:xfrm>
            <a:off x="6895405" y="23234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24" name="2">
            <a:extLst>
              <a:ext uri="{FF2B5EF4-FFF2-40B4-BE49-F238E27FC236}">
                <a16:creationId xmlns:a16="http://schemas.microsoft.com/office/drawing/2014/main" id="{038BB875-0A24-4B59-9647-4CABE7E8A946}"/>
              </a:ext>
            </a:extLst>
          </p:cNvPr>
          <p:cNvSpPr txBox="1"/>
          <p:nvPr/>
        </p:nvSpPr>
        <p:spPr>
          <a:xfrm>
            <a:off x="7060946" y="2381250"/>
            <a:ext cx="15290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chemeClr val="tx1"/>
                </a:solidFill>
                <a:effectLst/>
                <a:uLnTx/>
                <a:uFillTx/>
                <a:latin typeface="Centra No1"/>
                <a:ea typeface="Centra No1"/>
                <a:sym typeface="Centra No1"/>
              </a:rPr>
              <a:t>2</a:t>
            </a:r>
          </a:p>
        </p:txBody>
      </p:sp>
      <p:sp>
        <p:nvSpPr>
          <p:cNvPr id="26" name="Circle">
            <a:extLst>
              <a:ext uri="{FF2B5EF4-FFF2-40B4-BE49-F238E27FC236}">
                <a16:creationId xmlns:a16="http://schemas.microsoft.com/office/drawing/2014/main" id="{78A0B98E-C203-4F90-B406-F8EBBA334630}"/>
              </a:ext>
            </a:extLst>
          </p:cNvPr>
          <p:cNvSpPr/>
          <p:nvPr/>
        </p:nvSpPr>
        <p:spPr>
          <a:xfrm>
            <a:off x="6895405" y="34918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27" name="3">
            <a:extLst>
              <a:ext uri="{FF2B5EF4-FFF2-40B4-BE49-F238E27FC236}">
                <a16:creationId xmlns:a16="http://schemas.microsoft.com/office/drawing/2014/main" id="{B11EB111-87AD-4E3D-9A51-3AA8E649EB20}"/>
              </a:ext>
            </a:extLst>
          </p:cNvPr>
          <p:cNvSpPr txBox="1"/>
          <p:nvPr/>
        </p:nvSpPr>
        <p:spPr>
          <a:xfrm>
            <a:off x="7067296" y="3556000"/>
            <a:ext cx="15290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chemeClr val="tx1"/>
                </a:solidFill>
                <a:effectLst/>
                <a:uLnTx/>
                <a:uFillTx/>
                <a:latin typeface="Centra No1"/>
                <a:ea typeface="Centra No1"/>
                <a:sym typeface="Centra No1"/>
              </a:rPr>
              <a:t>3</a:t>
            </a:r>
          </a:p>
        </p:txBody>
      </p:sp>
      <p:sp>
        <p:nvSpPr>
          <p:cNvPr id="29" name="Circle">
            <a:extLst>
              <a:ext uri="{FF2B5EF4-FFF2-40B4-BE49-F238E27FC236}">
                <a16:creationId xmlns:a16="http://schemas.microsoft.com/office/drawing/2014/main" id="{522606E7-A29A-44D8-B475-C7A2903E2F49}"/>
              </a:ext>
            </a:extLst>
          </p:cNvPr>
          <p:cNvSpPr/>
          <p:nvPr userDrawn="1"/>
        </p:nvSpPr>
        <p:spPr>
          <a:xfrm>
            <a:off x="6895405" y="46602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30" name="4">
            <a:extLst>
              <a:ext uri="{FF2B5EF4-FFF2-40B4-BE49-F238E27FC236}">
                <a16:creationId xmlns:a16="http://schemas.microsoft.com/office/drawing/2014/main" id="{F5E9130C-AB98-41DD-BCF0-EE053D6A44B6}"/>
              </a:ext>
            </a:extLst>
          </p:cNvPr>
          <p:cNvSpPr txBox="1"/>
          <p:nvPr/>
        </p:nvSpPr>
        <p:spPr>
          <a:xfrm>
            <a:off x="7048246" y="4724400"/>
            <a:ext cx="15290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chemeClr val="tx1"/>
                </a:solidFill>
                <a:effectLst/>
                <a:uLnTx/>
                <a:uFillTx/>
                <a:latin typeface="Centra No1"/>
                <a:ea typeface="Centra No1"/>
                <a:sym typeface="Centra No1"/>
              </a:rPr>
              <a:t>4</a:t>
            </a: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7500484" y="2309116"/>
            <a:ext cx="3804304" cy="597984"/>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7500484" y="3557240"/>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7500484" y="4731991"/>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userDrawn="1"/>
        </p:nvPicPr>
        <p:blipFill>
          <a:blip r:embed="rId5"/>
          <a:stretch>
            <a:fillRect/>
          </a:stretch>
        </p:blipFill>
        <p:spPr>
          <a:xfrm>
            <a:off x="10743669" y="6334683"/>
            <a:ext cx="1120391" cy="288288"/>
          </a:xfrm>
          <a:prstGeom prst="rect">
            <a:avLst/>
          </a:prstGeom>
          <a:ln w="12700">
            <a:miter lim="400000"/>
          </a:ln>
        </p:spPr>
      </p:pic>
      <p:sp>
        <p:nvSpPr>
          <p:cNvPr id="18" name="Footer Placeholder 4">
            <a:extLst>
              <a:ext uri="{FF2B5EF4-FFF2-40B4-BE49-F238E27FC236}">
                <a16:creationId xmlns:a16="http://schemas.microsoft.com/office/drawing/2014/main" id="{92EA92A5-4232-49B9-B7BD-37E884F8B9D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9" name="Slide Number Placeholder 5">
            <a:extLst>
              <a:ext uri="{FF2B5EF4-FFF2-40B4-BE49-F238E27FC236}">
                <a16:creationId xmlns:a16="http://schemas.microsoft.com/office/drawing/2014/main" id="{7E546882-A963-4F06-8F2F-5EAADA7CAC6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9798105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1" orient="horz" pos="1548" userDrawn="1">
          <p15:clr>
            <a:srgbClr val="FBAE40"/>
          </p15:clr>
        </p15:guide>
        <p15:guide id="6" pos="393">
          <p15:clr>
            <a:srgbClr val="000000"/>
          </p15:clr>
        </p15:guide>
        <p15:guide id="7" pos="7469">
          <p15:clr>
            <a:srgbClr val="00000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Agenda w/ video">
    <p:bg>
      <p:bgPr>
        <a:solidFill>
          <a:schemeClr val="accent2"/>
        </a:solidFill>
        <a:effectLst/>
      </p:bgPr>
    </p:bg>
    <p:spTree>
      <p:nvGrpSpPr>
        <p:cNvPr id="1" name=""/>
        <p:cNvGrpSpPr/>
        <p:nvPr/>
      </p:nvGrpSpPr>
      <p:grpSpPr>
        <a:xfrm>
          <a:off x="0" y="0"/>
          <a:ext cx="0" cy="0"/>
          <a:chOff x="0" y="0"/>
          <a:chExt cx="0" cy="0"/>
        </a:xfrm>
      </p:grpSpPr>
      <p:pic>
        <p:nvPicPr>
          <p:cNvPr id="3" name="hello_green">
            <a:hlinkClick r:id="" action="ppaction://media"/>
            <a:extLst>
              <a:ext uri="{FF2B5EF4-FFF2-40B4-BE49-F238E27FC236}">
                <a16:creationId xmlns:a16="http://schemas.microsoft.com/office/drawing/2014/main" id="{29241AE9-A863-468B-A393-E6C5772597E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0" name="Circle">
            <a:extLst>
              <a:ext uri="{FF2B5EF4-FFF2-40B4-BE49-F238E27FC236}">
                <a16:creationId xmlns:a16="http://schemas.microsoft.com/office/drawing/2014/main" id="{B5FB42BA-2F02-4FDD-9D64-ABBE7FFC0DD9}"/>
              </a:ext>
            </a:extLst>
          </p:cNvPr>
          <p:cNvSpPr/>
          <p:nvPr userDrawn="1"/>
        </p:nvSpPr>
        <p:spPr>
          <a:xfrm>
            <a:off x="6882705" y="85973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7487783" y="934055"/>
            <a:ext cx="3833639"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This is an agenda slide with video</a:t>
            </a: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7487783" y="1736429"/>
            <a:ext cx="3840617" cy="597984"/>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Keep the text 1-2 lines, and centered to the number</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7487783" y="2785715"/>
            <a:ext cx="3840617"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7487783" y="3711545"/>
            <a:ext cx="3833639"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18" name="text goes here, of one or two lines.">
            <a:extLst>
              <a:ext uri="{FF2B5EF4-FFF2-40B4-BE49-F238E27FC236}">
                <a16:creationId xmlns:a16="http://schemas.microsoft.com/office/drawing/2014/main" id="{D4BD891E-A6CD-4CF8-B7A3-01386E65C1D1}"/>
              </a:ext>
            </a:extLst>
          </p:cNvPr>
          <p:cNvSpPr txBox="1">
            <a:spLocks noGrp="1"/>
          </p:cNvSpPr>
          <p:nvPr>
            <p:ph type="body" sz="quarter" idx="17" hasCustomPrompt="1"/>
          </p:nvPr>
        </p:nvSpPr>
        <p:spPr>
          <a:xfrm>
            <a:off x="7487783" y="4637375"/>
            <a:ext cx="3844803"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31" name="text goes here, of one or two lines.">
            <a:extLst>
              <a:ext uri="{FF2B5EF4-FFF2-40B4-BE49-F238E27FC236}">
                <a16:creationId xmlns:a16="http://schemas.microsoft.com/office/drawing/2014/main" id="{6D0667E1-BF3E-49C0-8F4B-8FFD990D1D83}"/>
              </a:ext>
            </a:extLst>
          </p:cNvPr>
          <p:cNvSpPr txBox="1">
            <a:spLocks noGrp="1"/>
          </p:cNvSpPr>
          <p:nvPr>
            <p:ph type="body" sz="quarter" idx="18" hasCustomPrompt="1"/>
          </p:nvPr>
        </p:nvSpPr>
        <p:spPr>
          <a:xfrm>
            <a:off x="7487783" y="5563205"/>
            <a:ext cx="3849026"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35" name="Circle">
            <a:extLst>
              <a:ext uri="{FF2B5EF4-FFF2-40B4-BE49-F238E27FC236}">
                <a16:creationId xmlns:a16="http://schemas.microsoft.com/office/drawing/2014/main" id="{0EFEE752-1FA5-4AC7-97A6-D7849C804858}"/>
              </a:ext>
            </a:extLst>
          </p:cNvPr>
          <p:cNvSpPr/>
          <p:nvPr userDrawn="1"/>
        </p:nvSpPr>
        <p:spPr>
          <a:xfrm>
            <a:off x="6882705" y="178556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6" name="Circle">
            <a:extLst>
              <a:ext uri="{FF2B5EF4-FFF2-40B4-BE49-F238E27FC236}">
                <a16:creationId xmlns:a16="http://schemas.microsoft.com/office/drawing/2014/main" id="{E46549F8-5C61-4FCF-9D56-60F9101B88EE}"/>
              </a:ext>
            </a:extLst>
          </p:cNvPr>
          <p:cNvSpPr/>
          <p:nvPr userDrawn="1"/>
        </p:nvSpPr>
        <p:spPr>
          <a:xfrm>
            <a:off x="6882705" y="271139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7" name="Circle">
            <a:extLst>
              <a:ext uri="{FF2B5EF4-FFF2-40B4-BE49-F238E27FC236}">
                <a16:creationId xmlns:a16="http://schemas.microsoft.com/office/drawing/2014/main" id="{0DD8C3EE-A9B5-4836-84BB-D3741E0AA04B}"/>
              </a:ext>
            </a:extLst>
          </p:cNvPr>
          <p:cNvSpPr/>
          <p:nvPr userDrawn="1"/>
        </p:nvSpPr>
        <p:spPr>
          <a:xfrm>
            <a:off x="6882705" y="363722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8" name="Circle">
            <a:extLst>
              <a:ext uri="{FF2B5EF4-FFF2-40B4-BE49-F238E27FC236}">
                <a16:creationId xmlns:a16="http://schemas.microsoft.com/office/drawing/2014/main" id="{3626856B-6A8C-4142-9D09-18E6B85467FA}"/>
              </a:ext>
            </a:extLst>
          </p:cNvPr>
          <p:cNvSpPr/>
          <p:nvPr userDrawn="1"/>
        </p:nvSpPr>
        <p:spPr>
          <a:xfrm>
            <a:off x="6882705" y="456305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9" name="Circle">
            <a:extLst>
              <a:ext uri="{FF2B5EF4-FFF2-40B4-BE49-F238E27FC236}">
                <a16:creationId xmlns:a16="http://schemas.microsoft.com/office/drawing/2014/main" id="{E4D24C34-C387-4D45-B251-56585108BBE0}"/>
              </a:ext>
            </a:extLst>
          </p:cNvPr>
          <p:cNvSpPr/>
          <p:nvPr/>
        </p:nvSpPr>
        <p:spPr>
          <a:xfrm>
            <a:off x="6882705" y="548888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pic>
        <p:nvPicPr>
          <p:cNvPr id="41" name="Kaltura_Logo_Horizontal_black_big.png" descr="Kaltura_Logo_Horizontal_black_big.png">
            <a:extLst>
              <a:ext uri="{FF2B5EF4-FFF2-40B4-BE49-F238E27FC236}">
                <a16:creationId xmlns:a16="http://schemas.microsoft.com/office/drawing/2014/main" id="{2B4FBE14-DEAD-4AD9-B7B3-30C96988876A}"/>
              </a:ext>
            </a:extLst>
          </p:cNvPr>
          <p:cNvPicPr>
            <a:picLocks noChangeAspect="1"/>
          </p:cNvPicPr>
          <p:nvPr userDrawn="1"/>
        </p:nvPicPr>
        <p:blipFill>
          <a:blip r:embed="rId5"/>
          <a:srcRect t="54" b="54"/>
          <a:stretch>
            <a:fillRect/>
          </a:stretch>
        </p:blipFill>
        <p:spPr>
          <a:xfrm>
            <a:off x="10747335" y="6335017"/>
            <a:ext cx="1119270" cy="288000"/>
          </a:xfrm>
          <a:prstGeom prst="rect">
            <a:avLst/>
          </a:prstGeom>
          <a:ln w="12700">
            <a:miter lim="400000"/>
          </a:ln>
        </p:spPr>
      </p:pic>
      <p:sp>
        <p:nvSpPr>
          <p:cNvPr id="21" name="Footer Placeholder 4">
            <a:extLst>
              <a:ext uri="{FF2B5EF4-FFF2-40B4-BE49-F238E27FC236}">
                <a16:creationId xmlns:a16="http://schemas.microsoft.com/office/drawing/2014/main" id="{31E6864C-0EF0-40FB-85A0-6403422F8648}"/>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B8E1FBFF-D74E-42A4-9DC0-6ED4A73B59A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3453288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15:guide id="3" pos="393">
          <p15:clr>
            <a:srgbClr val="000000"/>
          </p15:clr>
        </p15:guide>
        <p15:guide id="7" pos="7469">
          <p15:clr>
            <a:srgbClr val="00000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Agenda / List">
    <p:bg>
      <p:bgPr>
        <a:solidFill>
          <a:schemeClr val="bg2"/>
        </a:solidFill>
        <a:effectLst/>
      </p:bgPr>
    </p:bg>
    <p:spTree>
      <p:nvGrpSpPr>
        <p:cNvPr id="1" name=""/>
        <p:cNvGrpSpPr/>
        <p:nvPr/>
      </p:nvGrpSpPr>
      <p:grpSpPr>
        <a:xfrm>
          <a:off x="0" y="0"/>
          <a:ext cx="0" cy="0"/>
          <a:chOff x="0" y="0"/>
          <a:chExt cx="0" cy="0"/>
        </a:xfrm>
      </p:grpSpPr>
      <p:pic>
        <p:nvPicPr>
          <p:cNvPr id="28" name="Kaltura_shapes_spiral_lightblue.png" descr="Kaltura_shapes_spiral_lightblue.png">
            <a:extLst>
              <a:ext uri="{FF2B5EF4-FFF2-40B4-BE49-F238E27FC236}">
                <a16:creationId xmlns:a16="http://schemas.microsoft.com/office/drawing/2014/main" id="{F57DEA89-EAC0-41AE-8126-74B0A2A2D7F5}"/>
              </a:ext>
            </a:extLst>
          </p:cNvPr>
          <p:cNvPicPr>
            <a:picLocks noChangeAspect="1"/>
          </p:cNvPicPr>
          <p:nvPr/>
        </p:nvPicPr>
        <p:blipFill rotWithShape="1">
          <a:blip r:embed="rId2"/>
          <a:srcRect l="15453" t="19322" r="68"/>
          <a:stretch/>
        </p:blipFill>
        <p:spPr>
          <a:xfrm>
            <a:off x="0" y="-1"/>
            <a:ext cx="5419692" cy="5112500"/>
          </a:xfrm>
          <a:prstGeom prst="rect">
            <a:avLst/>
          </a:prstGeom>
          <a:ln w="12700">
            <a:miter lim="400000"/>
          </a:ln>
        </p:spPr>
      </p:pic>
      <p:pic>
        <p:nvPicPr>
          <p:cNvPr id="3" name="Picture 2" descr="A person wearing glasses and smiling at the camera&#10;&#10;Description automatically generated">
            <a:extLst>
              <a:ext uri="{FF2B5EF4-FFF2-40B4-BE49-F238E27FC236}">
                <a16:creationId xmlns:a16="http://schemas.microsoft.com/office/drawing/2014/main" id="{B7CFC364-A83C-4719-8F81-CD94A2F347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540" y="-1"/>
            <a:ext cx="7728730" cy="6883401"/>
          </a:xfrm>
          <a:prstGeom prst="rect">
            <a:avLst/>
          </a:prstGeom>
        </p:spPr>
      </p:pic>
      <p:sp>
        <p:nvSpPr>
          <p:cNvPr id="20" name="Circle">
            <a:extLst>
              <a:ext uri="{FF2B5EF4-FFF2-40B4-BE49-F238E27FC236}">
                <a16:creationId xmlns:a16="http://schemas.microsoft.com/office/drawing/2014/main" id="{B5FB42BA-2F02-4FDD-9D64-ABBE7FFC0DD9}"/>
              </a:ext>
            </a:extLst>
          </p:cNvPr>
          <p:cNvSpPr/>
          <p:nvPr userDrawn="1"/>
        </p:nvSpPr>
        <p:spPr>
          <a:xfrm>
            <a:off x="6895405" y="1143148"/>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7512985" y="1076409"/>
            <a:ext cx="3804303" cy="579646"/>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This is an agenda slide. Can also be used as a list slide</a:t>
            </a:r>
          </a:p>
        </p:txBody>
      </p:sp>
      <p:sp>
        <p:nvSpPr>
          <p:cNvPr id="23" name="Circle">
            <a:extLst>
              <a:ext uri="{FF2B5EF4-FFF2-40B4-BE49-F238E27FC236}">
                <a16:creationId xmlns:a16="http://schemas.microsoft.com/office/drawing/2014/main" id="{6AD285F2-C68E-4FA3-A0BD-5249D7EC8751}"/>
              </a:ext>
            </a:extLst>
          </p:cNvPr>
          <p:cNvSpPr/>
          <p:nvPr/>
        </p:nvSpPr>
        <p:spPr>
          <a:xfrm>
            <a:off x="6895405" y="2314268"/>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6" name="Circle">
            <a:extLst>
              <a:ext uri="{FF2B5EF4-FFF2-40B4-BE49-F238E27FC236}">
                <a16:creationId xmlns:a16="http://schemas.microsoft.com/office/drawing/2014/main" id="{78A0B98E-C203-4F90-B406-F8EBBA334630}"/>
              </a:ext>
            </a:extLst>
          </p:cNvPr>
          <p:cNvSpPr/>
          <p:nvPr/>
        </p:nvSpPr>
        <p:spPr>
          <a:xfrm>
            <a:off x="6895405" y="3485388"/>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9" name="Circle">
            <a:extLst>
              <a:ext uri="{FF2B5EF4-FFF2-40B4-BE49-F238E27FC236}">
                <a16:creationId xmlns:a16="http://schemas.microsoft.com/office/drawing/2014/main" id="{522606E7-A29A-44D8-B475-C7A2903E2F49}"/>
              </a:ext>
            </a:extLst>
          </p:cNvPr>
          <p:cNvSpPr/>
          <p:nvPr userDrawn="1"/>
        </p:nvSpPr>
        <p:spPr>
          <a:xfrm>
            <a:off x="6895405" y="4656509"/>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7512984" y="2257257"/>
            <a:ext cx="3804304" cy="597984"/>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You can change the color, shape and image/video</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7512985" y="3559713"/>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7512985" y="4589770"/>
            <a:ext cx="3804303" cy="579646"/>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5665EE37-5623-4C08-A508-5E3EEDCF0968}"/>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2B29BA8F-602F-4DC0-81DA-33617AA43F3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272330856"/>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_Agenda / List">
    <p:bg>
      <p:bgPr>
        <a:solidFill>
          <a:schemeClr val="bg2"/>
        </a:solidFill>
        <a:effectLst/>
      </p:bgPr>
    </p:bg>
    <p:spTree>
      <p:nvGrpSpPr>
        <p:cNvPr id="1" name=""/>
        <p:cNvGrpSpPr/>
        <p:nvPr/>
      </p:nvGrpSpPr>
      <p:grpSpPr>
        <a:xfrm>
          <a:off x="0" y="0"/>
          <a:ext cx="0" cy="0"/>
          <a:chOff x="0" y="0"/>
          <a:chExt cx="0" cy="0"/>
        </a:xfrm>
      </p:grpSpPr>
      <p:pic>
        <p:nvPicPr>
          <p:cNvPr id="28" name="Kaltura_shapes_spiral_lightblue.png" descr="Kaltura_shapes_spiral_lightblue.png">
            <a:extLst>
              <a:ext uri="{FF2B5EF4-FFF2-40B4-BE49-F238E27FC236}">
                <a16:creationId xmlns:a16="http://schemas.microsoft.com/office/drawing/2014/main" id="{F57DEA89-EAC0-41AE-8126-74B0A2A2D7F5}"/>
              </a:ext>
            </a:extLst>
          </p:cNvPr>
          <p:cNvPicPr>
            <a:picLocks noChangeAspect="1"/>
          </p:cNvPicPr>
          <p:nvPr/>
        </p:nvPicPr>
        <p:blipFill rotWithShape="1">
          <a:blip r:embed="rId2"/>
          <a:srcRect l="15453" t="19322" r="68"/>
          <a:stretch/>
        </p:blipFill>
        <p:spPr>
          <a:xfrm>
            <a:off x="0" y="-1"/>
            <a:ext cx="5419692" cy="5112500"/>
          </a:xfrm>
          <a:prstGeom prst="rect">
            <a:avLst/>
          </a:prstGeom>
          <a:ln w="12700">
            <a:miter lim="400000"/>
          </a:ln>
        </p:spPr>
      </p:pic>
      <p:pic>
        <p:nvPicPr>
          <p:cNvPr id="2" name="Picture 1" descr="A person wearing glasses and smiling at the camera&#10;&#10;Description automatically generated">
            <a:extLst>
              <a:ext uri="{FF2B5EF4-FFF2-40B4-BE49-F238E27FC236}">
                <a16:creationId xmlns:a16="http://schemas.microsoft.com/office/drawing/2014/main" id="{C265F77F-1294-48F2-BE65-538F841CE7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540" y="-1"/>
            <a:ext cx="7728730" cy="6883401"/>
          </a:xfrm>
          <a:prstGeom prst="rect">
            <a:avLst/>
          </a:prstGeom>
        </p:spPr>
      </p:pic>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userDrawn="1"/>
        </p:nvPicPr>
        <p:blipFill>
          <a:blip r:embed="rId4"/>
          <a:stretch>
            <a:fillRect/>
          </a:stretch>
        </p:blipFill>
        <p:spPr>
          <a:xfrm>
            <a:off x="10743669" y="6334683"/>
            <a:ext cx="1120391" cy="288288"/>
          </a:xfrm>
          <a:prstGeom prst="rect">
            <a:avLst/>
          </a:prstGeom>
          <a:ln w="12700">
            <a:miter lim="400000"/>
          </a:ln>
        </p:spPr>
      </p:pic>
      <p:sp>
        <p:nvSpPr>
          <p:cNvPr id="15" name="Circle">
            <a:extLst>
              <a:ext uri="{FF2B5EF4-FFF2-40B4-BE49-F238E27FC236}">
                <a16:creationId xmlns:a16="http://schemas.microsoft.com/office/drawing/2014/main" id="{0DC1AD06-9D41-4CD9-9623-1354ACED2EBE}"/>
              </a:ext>
            </a:extLst>
          </p:cNvPr>
          <p:cNvSpPr/>
          <p:nvPr/>
        </p:nvSpPr>
        <p:spPr>
          <a:xfrm>
            <a:off x="6882705" y="85973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6" name="text goes here, of one or two lines.">
            <a:extLst>
              <a:ext uri="{FF2B5EF4-FFF2-40B4-BE49-F238E27FC236}">
                <a16:creationId xmlns:a16="http://schemas.microsoft.com/office/drawing/2014/main" id="{282FF627-3E09-45A8-8687-A412D1378945}"/>
              </a:ext>
            </a:extLst>
          </p:cNvPr>
          <p:cNvSpPr txBox="1">
            <a:spLocks noGrp="1"/>
          </p:cNvSpPr>
          <p:nvPr>
            <p:ph type="body" sz="quarter" idx="13" hasCustomPrompt="1"/>
          </p:nvPr>
        </p:nvSpPr>
        <p:spPr>
          <a:xfrm>
            <a:off x="7487783" y="792991"/>
            <a:ext cx="3833639" cy="642868"/>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This is an agenda slide. Can also be used as a list slide</a:t>
            </a:r>
          </a:p>
        </p:txBody>
      </p:sp>
      <p:sp>
        <p:nvSpPr>
          <p:cNvPr id="17" name="text goes here, of one or two lines.">
            <a:extLst>
              <a:ext uri="{FF2B5EF4-FFF2-40B4-BE49-F238E27FC236}">
                <a16:creationId xmlns:a16="http://schemas.microsoft.com/office/drawing/2014/main" id="{624FDE3A-F560-4C3D-BCA3-FBE431A7D32F}"/>
              </a:ext>
            </a:extLst>
          </p:cNvPr>
          <p:cNvSpPr txBox="1">
            <a:spLocks noGrp="1"/>
          </p:cNvSpPr>
          <p:nvPr>
            <p:ph type="body" sz="quarter" idx="14" hasCustomPrompt="1"/>
          </p:nvPr>
        </p:nvSpPr>
        <p:spPr>
          <a:xfrm>
            <a:off x="7487783" y="1736429"/>
            <a:ext cx="3840617" cy="597984"/>
          </a:xfrm>
          <a:prstGeom prst="rect">
            <a:avLst/>
          </a:prstGeom>
        </p:spPr>
        <p:txBody>
          <a:bodyPr wrap="square" anchor="t">
            <a:spAutoFit/>
          </a:bodyPr>
          <a:lstStyle>
            <a:lvl1pPr marL="0" indent="0">
              <a:lnSpc>
                <a:spcPts val="2000"/>
              </a:lnSpc>
              <a:buSzTx/>
              <a:buNone/>
              <a:defRPr sz="1600">
                <a:solidFill>
                  <a:schemeClr val="tx1"/>
                </a:solidFill>
                <a:latin typeface="Centra No1" pitchFamily="50" charset="0"/>
                <a:ea typeface="Centra No1" pitchFamily="50" charset="0"/>
              </a:defRPr>
            </a:lvl1pPr>
          </a:lstStyle>
          <a:p>
            <a:r>
              <a:rPr lang="en-GB" dirty="0"/>
              <a:t>You can change the color, shape and image/video</a:t>
            </a:r>
          </a:p>
        </p:txBody>
      </p:sp>
      <p:sp>
        <p:nvSpPr>
          <p:cNvPr id="18" name="text goes here, of one or two lines.">
            <a:extLst>
              <a:ext uri="{FF2B5EF4-FFF2-40B4-BE49-F238E27FC236}">
                <a16:creationId xmlns:a16="http://schemas.microsoft.com/office/drawing/2014/main" id="{BC9D4057-EFC9-40C9-892F-355381ED6F6F}"/>
              </a:ext>
            </a:extLst>
          </p:cNvPr>
          <p:cNvSpPr txBox="1">
            <a:spLocks noGrp="1"/>
          </p:cNvSpPr>
          <p:nvPr>
            <p:ph type="body" sz="quarter" idx="15" hasCustomPrompt="1"/>
          </p:nvPr>
        </p:nvSpPr>
        <p:spPr>
          <a:xfrm>
            <a:off x="7487783" y="2785715"/>
            <a:ext cx="3840617" cy="642868"/>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sp>
        <p:nvSpPr>
          <p:cNvPr id="19" name="text goes here, of one or two lines.">
            <a:extLst>
              <a:ext uri="{FF2B5EF4-FFF2-40B4-BE49-F238E27FC236}">
                <a16:creationId xmlns:a16="http://schemas.microsoft.com/office/drawing/2014/main" id="{6C95D210-595C-4D0A-A4E3-7D6ABCEFF5CC}"/>
              </a:ext>
            </a:extLst>
          </p:cNvPr>
          <p:cNvSpPr txBox="1">
            <a:spLocks noGrp="1"/>
          </p:cNvSpPr>
          <p:nvPr>
            <p:ph type="body" sz="quarter" idx="16" hasCustomPrompt="1"/>
          </p:nvPr>
        </p:nvSpPr>
        <p:spPr>
          <a:xfrm>
            <a:off x="7487783" y="3711545"/>
            <a:ext cx="3833639" cy="360740"/>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Text goes here</a:t>
            </a:r>
          </a:p>
        </p:txBody>
      </p:sp>
      <p:sp>
        <p:nvSpPr>
          <p:cNvPr id="21" name="text goes here, of one or two lines.">
            <a:extLst>
              <a:ext uri="{FF2B5EF4-FFF2-40B4-BE49-F238E27FC236}">
                <a16:creationId xmlns:a16="http://schemas.microsoft.com/office/drawing/2014/main" id="{6D820A2C-373E-42F3-8BF6-5F27E27D78C7}"/>
              </a:ext>
            </a:extLst>
          </p:cNvPr>
          <p:cNvSpPr txBox="1">
            <a:spLocks noGrp="1"/>
          </p:cNvSpPr>
          <p:nvPr>
            <p:ph type="body" sz="quarter" idx="17" hasCustomPrompt="1"/>
          </p:nvPr>
        </p:nvSpPr>
        <p:spPr>
          <a:xfrm>
            <a:off x="7487783" y="4637375"/>
            <a:ext cx="3844803" cy="360740"/>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Text goes here</a:t>
            </a:r>
          </a:p>
        </p:txBody>
      </p:sp>
      <p:sp>
        <p:nvSpPr>
          <p:cNvPr id="24" name="text goes here, of one or two lines.">
            <a:extLst>
              <a:ext uri="{FF2B5EF4-FFF2-40B4-BE49-F238E27FC236}">
                <a16:creationId xmlns:a16="http://schemas.microsoft.com/office/drawing/2014/main" id="{8A940F83-064F-4E30-BC3C-B1B7F771BE78}"/>
              </a:ext>
            </a:extLst>
          </p:cNvPr>
          <p:cNvSpPr txBox="1">
            <a:spLocks noGrp="1"/>
          </p:cNvSpPr>
          <p:nvPr>
            <p:ph type="body" sz="quarter" idx="18" hasCustomPrompt="1"/>
          </p:nvPr>
        </p:nvSpPr>
        <p:spPr>
          <a:xfrm>
            <a:off x="7487783" y="5563205"/>
            <a:ext cx="3849026" cy="360740"/>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Text goes here</a:t>
            </a:r>
          </a:p>
        </p:txBody>
      </p:sp>
      <p:sp>
        <p:nvSpPr>
          <p:cNvPr id="25" name="Circle">
            <a:extLst>
              <a:ext uri="{FF2B5EF4-FFF2-40B4-BE49-F238E27FC236}">
                <a16:creationId xmlns:a16="http://schemas.microsoft.com/office/drawing/2014/main" id="{9AA537C1-6491-4D84-9329-BDC6872223DF}"/>
              </a:ext>
            </a:extLst>
          </p:cNvPr>
          <p:cNvSpPr/>
          <p:nvPr userDrawn="1"/>
        </p:nvSpPr>
        <p:spPr>
          <a:xfrm>
            <a:off x="6882705" y="178556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7" name="Circle">
            <a:extLst>
              <a:ext uri="{FF2B5EF4-FFF2-40B4-BE49-F238E27FC236}">
                <a16:creationId xmlns:a16="http://schemas.microsoft.com/office/drawing/2014/main" id="{A8DE190A-15B7-4B36-A980-344A8D701B6D}"/>
              </a:ext>
            </a:extLst>
          </p:cNvPr>
          <p:cNvSpPr/>
          <p:nvPr/>
        </p:nvSpPr>
        <p:spPr>
          <a:xfrm>
            <a:off x="6882705" y="271139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0" name="Circle">
            <a:extLst>
              <a:ext uri="{FF2B5EF4-FFF2-40B4-BE49-F238E27FC236}">
                <a16:creationId xmlns:a16="http://schemas.microsoft.com/office/drawing/2014/main" id="{A84A1B7A-D5B5-4DC2-B143-88F193ACF69B}"/>
              </a:ext>
            </a:extLst>
          </p:cNvPr>
          <p:cNvSpPr/>
          <p:nvPr/>
        </p:nvSpPr>
        <p:spPr>
          <a:xfrm>
            <a:off x="6882705" y="363722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6" name="Circle">
            <a:extLst>
              <a:ext uri="{FF2B5EF4-FFF2-40B4-BE49-F238E27FC236}">
                <a16:creationId xmlns:a16="http://schemas.microsoft.com/office/drawing/2014/main" id="{1B4F96D5-2A7F-42CF-8C2C-6EF4B2B70B4D}"/>
              </a:ext>
            </a:extLst>
          </p:cNvPr>
          <p:cNvSpPr/>
          <p:nvPr/>
        </p:nvSpPr>
        <p:spPr>
          <a:xfrm>
            <a:off x="6882705" y="456305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9" name="Circle">
            <a:extLst>
              <a:ext uri="{FF2B5EF4-FFF2-40B4-BE49-F238E27FC236}">
                <a16:creationId xmlns:a16="http://schemas.microsoft.com/office/drawing/2014/main" id="{B90D3DAF-539A-4395-AFA5-BD726A9E39FE}"/>
              </a:ext>
            </a:extLst>
          </p:cNvPr>
          <p:cNvSpPr/>
          <p:nvPr/>
        </p:nvSpPr>
        <p:spPr>
          <a:xfrm>
            <a:off x="6882705" y="548888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0" name="Footer Placeholder 4">
            <a:extLst>
              <a:ext uri="{FF2B5EF4-FFF2-40B4-BE49-F238E27FC236}">
                <a16:creationId xmlns:a16="http://schemas.microsoft.com/office/drawing/2014/main" id="{229076AC-C3D3-42CB-9880-E8818F6AD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2" name="Slide Number Placeholder 5">
            <a:extLst>
              <a:ext uri="{FF2B5EF4-FFF2-40B4-BE49-F238E27FC236}">
                <a16:creationId xmlns:a16="http://schemas.microsoft.com/office/drawing/2014/main" id="{81E75C28-BC3A-4F12-8787-DCBDC69E1B0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505767247"/>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List">
    <p:bg>
      <p:bgPr>
        <a:solidFill>
          <a:schemeClr val="bg2"/>
        </a:solidFill>
        <a:effectLst/>
      </p:bgPr>
    </p:bg>
    <p:spTree>
      <p:nvGrpSpPr>
        <p:cNvPr id="1" name=""/>
        <p:cNvGrpSpPr/>
        <p:nvPr/>
      </p:nvGrpSpPr>
      <p:grpSpPr>
        <a:xfrm>
          <a:off x="0" y="0"/>
          <a:ext cx="0" cy="0"/>
          <a:chOff x="0" y="0"/>
          <a:chExt cx="0" cy="0"/>
        </a:xfrm>
      </p:grpSpPr>
      <p:pic>
        <p:nvPicPr>
          <p:cNvPr id="28" name="Kaltura_shapes_spiral_lightblue.png" descr="Kaltura_shapes_spiral_lightblue.png">
            <a:extLst>
              <a:ext uri="{FF2B5EF4-FFF2-40B4-BE49-F238E27FC236}">
                <a16:creationId xmlns:a16="http://schemas.microsoft.com/office/drawing/2014/main" id="{F57DEA89-EAC0-41AE-8126-74B0A2A2D7F5}"/>
              </a:ext>
            </a:extLst>
          </p:cNvPr>
          <p:cNvPicPr>
            <a:picLocks noChangeAspect="1"/>
          </p:cNvPicPr>
          <p:nvPr/>
        </p:nvPicPr>
        <p:blipFill rotWithShape="1">
          <a:blip r:embed="rId2"/>
          <a:srcRect l="27727" t="19322" r="68"/>
          <a:stretch/>
        </p:blipFill>
        <p:spPr>
          <a:xfrm>
            <a:off x="0" y="-1"/>
            <a:ext cx="4632292" cy="5112500"/>
          </a:xfrm>
          <a:prstGeom prst="rect">
            <a:avLst/>
          </a:prstGeom>
          <a:ln w="12700">
            <a:miter lim="400000"/>
          </a:ln>
        </p:spPr>
      </p:pic>
      <p:pic>
        <p:nvPicPr>
          <p:cNvPr id="3" name="Picture 2" descr="A person wearing glasses and smiling at the camera&#10;&#10;Description automatically generated">
            <a:extLst>
              <a:ext uri="{FF2B5EF4-FFF2-40B4-BE49-F238E27FC236}">
                <a16:creationId xmlns:a16="http://schemas.microsoft.com/office/drawing/2014/main" id="{E711F6A3-F8B7-4BEC-84F9-14B7775EA9D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20849"/>
          <a:stretch/>
        </p:blipFill>
        <p:spPr>
          <a:xfrm>
            <a:off x="0" y="-13970"/>
            <a:ext cx="6117394" cy="6883401"/>
          </a:xfrm>
          <a:prstGeom prst="rect">
            <a:avLst/>
          </a:prstGeom>
        </p:spPr>
      </p:pic>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5" name="Circle">
            <a:extLst>
              <a:ext uri="{FF2B5EF4-FFF2-40B4-BE49-F238E27FC236}">
                <a16:creationId xmlns:a16="http://schemas.microsoft.com/office/drawing/2014/main" id="{0DC1AD06-9D41-4CD9-9623-1354ACED2EBE}"/>
              </a:ext>
            </a:extLst>
          </p:cNvPr>
          <p:cNvSpPr/>
          <p:nvPr/>
        </p:nvSpPr>
        <p:spPr>
          <a:xfrm>
            <a:off x="5366643" y="662634"/>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4" name="text goes here, of one or two lines.">
            <a:extLst>
              <a:ext uri="{FF2B5EF4-FFF2-40B4-BE49-F238E27FC236}">
                <a16:creationId xmlns:a16="http://schemas.microsoft.com/office/drawing/2014/main" id="{8A940F83-064F-4E30-BC3C-B1B7F771BE78}"/>
              </a:ext>
            </a:extLst>
          </p:cNvPr>
          <p:cNvSpPr txBox="1">
            <a:spLocks noGrp="1"/>
          </p:cNvSpPr>
          <p:nvPr>
            <p:ph type="body" sz="quarter" idx="18" hasCustomPrompt="1"/>
          </p:nvPr>
        </p:nvSpPr>
        <p:spPr>
          <a:xfrm>
            <a:off x="6007404" y="743910"/>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1</a:t>
            </a:r>
          </a:p>
        </p:txBody>
      </p:sp>
      <p:sp>
        <p:nvSpPr>
          <p:cNvPr id="25" name="Circle">
            <a:extLst>
              <a:ext uri="{FF2B5EF4-FFF2-40B4-BE49-F238E27FC236}">
                <a16:creationId xmlns:a16="http://schemas.microsoft.com/office/drawing/2014/main" id="{9AA537C1-6491-4D84-9329-BDC6872223DF}"/>
              </a:ext>
            </a:extLst>
          </p:cNvPr>
          <p:cNvSpPr/>
          <p:nvPr/>
        </p:nvSpPr>
        <p:spPr>
          <a:xfrm>
            <a:off x="5366643" y="2478126"/>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7" name="Circle">
            <a:extLst>
              <a:ext uri="{FF2B5EF4-FFF2-40B4-BE49-F238E27FC236}">
                <a16:creationId xmlns:a16="http://schemas.microsoft.com/office/drawing/2014/main" id="{A8DE190A-15B7-4B36-A980-344A8D701B6D}"/>
              </a:ext>
            </a:extLst>
          </p:cNvPr>
          <p:cNvSpPr/>
          <p:nvPr userDrawn="1"/>
        </p:nvSpPr>
        <p:spPr>
          <a:xfrm>
            <a:off x="5366643" y="4292929"/>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0" name="Circle">
            <a:extLst>
              <a:ext uri="{FF2B5EF4-FFF2-40B4-BE49-F238E27FC236}">
                <a16:creationId xmlns:a16="http://schemas.microsoft.com/office/drawing/2014/main" id="{A84A1B7A-D5B5-4DC2-B143-88F193ACF69B}"/>
              </a:ext>
            </a:extLst>
          </p:cNvPr>
          <p:cNvSpPr/>
          <p:nvPr/>
        </p:nvSpPr>
        <p:spPr>
          <a:xfrm>
            <a:off x="8711592" y="662634"/>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36" name="Circle">
            <a:extLst>
              <a:ext uri="{FF2B5EF4-FFF2-40B4-BE49-F238E27FC236}">
                <a16:creationId xmlns:a16="http://schemas.microsoft.com/office/drawing/2014/main" id="{1B4F96D5-2A7F-42CF-8C2C-6EF4B2B70B4D}"/>
              </a:ext>
            </a:extLst>
          </p:cNvPr>
          <p:cNvSpPr/>
          <p:nvPr/>
        </p:nvSpPr>
        <p:spPr>
          <a:xfrm>
            <a:off x="8711592" y="2478126"/>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39" name="Circle">
            <a:extLst>
              <a:ext uri="{FF2B5EF4-FFF2-40B4-BE49-F238E27FC236}">
                <a16:creationId xmlns:a16="http://schemas.microsoft.com/office/drawing/2014/main" id="{B90D3DAF-539A-4395-AFA5-BD726A9E39FE}"/>
              </a:ext>
            </a:extLst>
          </p:cNvPr>
          <p:cNvSpPr/>
          <p:nvPr userDrawn="1"/>
        </p:nvSpPr>
        <p:spPr>
          <a:xfrm>
            <a:off x="8711592" y="4292929"/>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20" name="text goes here, of one or two lines.">
            <a:extLst>
              <a:ext uri="{FF2B5EF4-FFF2-40B4-BE49-F238E27FC236}">
                <a16:creationId xmlns:a16="http://schemas.microsoft.com/office/drawing/2014/main" id="{BB9151E0-1640-4D4E-A8A8-C684D732D64C}"/>
              </a:ext>
            </a:extLst>
          </p:cNvPr>
          <p:cNvSpPr txBox="1">
            <a:spLocks noGrp="1"/>
          </p:cNvSpPr>
          <p:nvPr>
            <p:ph type="body" sz="quarter" idx="19" hasCustomPrompt="1"/>
          </p:nvPr>
        </p:nvSpPr>
        <p:spPr>
          <a:xfrm>
            <a:off x="9320603" y="743910"/>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4</a:t>
            </a:r>
          </a:p>
        </p:txBody>
      </p:sp>
      <p:sp>
        <p:nvSpPr>
          <p:cNvPr id="22" name="text goes here, of one or two lines.">
            <a:extLst>
              <a:ext uri="{FF2B5EF4-FFF2-40B4-BE49-F238E27FC236}">
                <a16:creationId xmlns:a16="http://schemas.microsoft.com/office/drawing/2014/main" id="{117F5A90-E1AB-42A2-A2B7-501E45D2FB70}"/>
              </a:ext>
            </a:extLst>
          </p:cNvPr>
          <p:cNvSpPr txBox="1">
            <a:spLocks noGrp="1"/>
          </p:cNvSpPr>
          <p:nvPr>
            <p:ph type="body" sz="quarter" idx="20" hasCustomPrompt="1"/>
          </p:nvPr>
        </p:nvSpPr>
        <p:spPr>
          <a:xfrm>
            <a:off x="6005305" y="252984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2</a:t>
            </a:r>
          </a:p>
        </p:txBody>
      </p:sp>
      <p:sp>
        <p:nvSpPr>
          <p:cNvPr id="23" name="text goes here, of one or two lines.">
            <a:extLst>
              <a:ext uri="{FF2B5EF4-FFF2-40B4-BE49-F238E27FC236}">
                <a16:creationId xmlns:a16="http://schemas.microsoft.com/office/drawing/2014/main" id="{230FFF73-757F-403C-AF35-7A9C545BF2EB}"/>
              </a:ext>
            </a:extLst>
          </p:cNvPr>
          <p:cNvSpPr txBox="1">
            <a:spLocks noGrp="1"/>
          </p:cNvSpPr>
          <p:nvPr>
            <p:ph type="body" sz="quarter" idx="21" hasCustomPrompt="1"/>
          </p:nvPr>
        </p:nvSpPr>
        <p:spPr>
          <a:xfrm>
            <a:off x="6013754" y="436245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3</a:t>
            </a:r>
          </a:p>
        </p:txBody>
      </p:sp>
      <p:sp>
        <p:nvSpPr>
          <p:cNvPr id="26" name="text goes here, of one or two lines.">
            <a:extLst>
              <a:ext uri="{FF2B5EF4-FFF2-40B4-BE49-F238E27FC236}">
                <a16:creationId xmlns:a16="http://schemas.microsoft.com/office/drawing/2014/main" id="{FFE54674-22F8-43F4-AD15-9C1BB7B2D5B7}"/>
              </a:ext>
            </a:extLst>
          </p:cNvPr>
          <p:cNvSpPr txBox="1">
            <a:spLocks noGrp="1"/>
          </p:cNvSpPr>
          <p:nvPr>
            <p:ph type="body" sz="quarter" idx="22" hasCustomPrompt="1"/>
          </p:nvPr>
        </p:nvSpPr>
        <p:spPr>
          <a:xfrm>
            <a:off x="9320603" y="252984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5</a:t>
            </a:r>
          </a:p>
        </p:txBody>
      </p:sp>
      <p:sp>
        <p:nvSpPr>
          <p:cNvPr id="29" name="text goes here, of one or two lines.">
            <a:extLst>
              <a:ext uri="{FF2B5EF4-FFF2-40B4-BE49-F238E27FC236}">
                <a16:creationId xmlns:a16="http://schemas.microsoft.com/office/drawing/2014/main" id="{D753F901-FBA4-4C82-B823-18115D356D82}"/>
              </a:ext>
            </a:extLst>
          </p:cNvPr>
          <p:cNvSpPr txBox="1">
            <a:spLocks noGrp="1"/>
          </p:cNvSpPr>
          <p:nvPr>
            <p:ph type="body" sz="quarter" idx="23" hasCustomPrompt="1"/>
          </p:nvPr>
        </p:nvSpPr>
        <p:spPr>
          <a:xfrm>
            <a:off x="9320603" y="436245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6</a:t>
            </a:r>
          </a:p>
        </p:txBody>
      </p:sp>
      <p:sp>
        <p:nvSpPr>
          <p:cNvPr id="7" name="Text Placeholder 6">
            <a:extLst>
              <a:ext uri="{FF2B5EF4-FFF2-40B4-BE49-F238E27FC236}">
                <a16:creationId xmlns:a16="http://schemas.microsoft.com/office/drawing/2014/main" id="{F556CAB1-6504-4307-B26C-D2CA468C7B0D}"/>
              </a:ext>
            </a:extLst>
          </p:cNvPr>
          <p:cNvSpPr>
            <a:spLocks noGrp="1"/>
          </p:cNvSpPr>
          <p:nvPr>
            <p:ph type="body" sz="quarter" idx="24" hasCustomPrompt="1"/>
          </p:nvPr>
        </p:nvSpPr>
        <p:spPr>
          <a:xfrm>
            <a:off x="6136331" y="130444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4" name="Text Placeholder 6">
            <a:extLst>
              <a:ext uri="{FF2B5EF4-FFF2-40B4-BE49-F238E27FC236}">
                <a16:creationId xmlns:a16="http://schemas.microsoft.com/office/drawing/2014/main" id="{93AEC811-2EEF-4B96-830C-D8749BDFD681}"/>
              </a:ext>
            </a:extLst>
          </p:cNvPr>
          <p:cNvSpPr>
            <a:spLocks noGrp="1"/>
          </p:cNvSpPr>
          <p:nvPr>
            <p:ph type="body" sz="quarter" idx="25" hasCustomPrompt="1"/>
          </p:nvPr>
        </p:nvSpPr>
        <p:spPr>
          <a:xfrm>
            <a:off x="6136331" y="3086060"/>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5" name="Text Placeholder 6">
            <a:extLst>
              <a:ext uri="{FF2B5EF4-FFF2-40B4-BE49-F238E27FC236}">
                <a16:creationId xmlns:a16="http://schemas.microsoft.com/office/drawing/2014/main" id="{594BBD9A-5FB6-435E-AB3B-4E5AD2A0EBE8}"/>
              </a:ext>
            </a:extLst>
          </p:cNvPr>
          <p:cNvSpPr>
            <a:spLocks noGrp="1"/>
          </p:cNvSpPr>
          <p:nvPr>
            <p:ph type="body" sz="quarter" idx="26" hasCustomPrompt="1"/>
          </p:nvPr>
        </p:nvSpPr>
        <p:spPr>
          <a:xfrm>
            <a:off x="6136331" y="492863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6" name="Text Placeholder 6">
            <a:extLst>
              <a:ext uri="{FF2B5EF4-FFF2-40B4-BE49-F238E27FC236}">
                <a16:creationId xmlns:a16="http://schemas.microsoft.com/office/drawing/2014/main" id="{76ED89EC-E3BA-4F8D-A3DC-71DB91647A4B}"/>
              </a:ext>
            </a:extLst>
          </p:cNvPr>
          <p:cNvSpPr>
            <a:spLocks noGrp="1"/>
          </p:cNvSpPr>
          <p:nvPr>
            <p:ph type="body" sz="quarter" idx="27" hasCustomPrompt="1"/>
          </p:nvPr>
        </p:nvSpPr>
        <p:spPr>
          <a:xfrm>
            <a:off x="9455344" y="130444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7" name="Text Placeholder 6">
            <a:extLst>
              <a:ext uri="{FF2B5EF4-FFF2-40B4-BE49-F238E27FC236}">
                <a16:creationId xmlns:a16="http://schemas.microsoft.com/office/drawing/2014/main" id="{2D164CC8-7FA3-491C-9846-CDA6D06DB403}"/>
              </a:ext>
            </a:extLst>
          </p:cNvPr>
          <p:cNvSpPr>
            <a:spLocks noGrp="1"/>
          </p:cNvSpPr>
          <p:nvPr>
            <p:ph type="body" sz="quarter" idx="28" hasCustomPrompt="1"/>
          </p:nvPr>
        </p:nvSpPr>
        <p:spPr>
          <a:xfrm>
            <a:off x="9455344" y="3086060"/>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8" name="Text Placeholder 6">
            <a:extLst>
              <a:ext uri="{FF2B5EF4-FFF2-40B4-BE49-F238E27FC236}">
                <a16:creationId xmlns:a16="http://schemas.microsoft.com/office/drawing/2014/main" id="{31E959A9-74B4-4FDC-A360-6A8525B1ACA2}"/>
              </a:ext>
            </a:extLst>
          </p:cNvPr>
          <p:cNvSpPr>
            <a:spLocks noGrp="1"/>
          </p:cNvSpPr>
          <p:nvPr>
            <p:ph type="body" sz="quarter" idx="29" hasCustomPrompt="1"/>
          </p:nvPr>
        </p:nvSpPr>
        <p:spPr>
          <a:xfrm>
            <a:off x="9455344" y="492863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32" name="Footer Placeholder 4">
            <a:extLst>
              <a:ext uri="{FF2B5EF4-FFF2-40B4-BE49-F238E27FC236}">
                <a16:creationId xmlns:a16="http://schemas.microsoft.com/office/drawing/2014/main" id="{DE5488B7-5A23-4381-BEC7-74C58251134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0DE0229F-8EA6-48C4-8D56-93667F05332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853768293"/>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Agenda / List">
    <p:bg>
      <p:bgPr>
        <a:solidFill>
          <a:schemeClr val="accent5"/>
        </a:solidFill>
        <a:effectLst/>
      </p:bgPr>
    </p:bg>
    <p:spTree>
      <p:nvGrpSpPr>
        <p:cNvPr id="1" name=""/>
        <p:cNvGrpSpPr/>
        <p:nvPr/>
      </p:nvGrpSpPr>
      <p:grpSpPr>
        <a:xfrm>
          <a:off x="0" y="0"/>
          <a:ext cx="0" cy="0"/>
          <a:chOff x="0" y="0"/>
          <a:chExt cx="0" cy="0"/>
        </a:xfrm>
      </p:grpSpPr>
      <p:pic>
        <p:nvPicPr>
          <p:cNvPr id="19" name="Kaltura_shapes_horizontal_stripes_red.png" descr="Kaltura_shapes_horizontal_stripes_red.png">
            <a:extLst>
              <a:ext uri="{FF2B5EF4-FFF2-40B4-BE49-F238E27FC236}">
                <a16:creationId xmlns:a16="http://schemas.microsoft.com/office/drawing/2014/main" id="{F127DAF9-7C2F-8448-988B-E21964629243}"/>
              </a:ext>
            </a:extLst>
          </p:cNvPr>
          <p:cNvPicPr>
            <a:picLocks noChangeAspect="1"/>
          </p:cNvPicPr>
          <p:nvPr userDrawn="1"/>
        </p:nvPicPr>
        <p:blipFill rotWithShape="1">
          <a:blip r:embed="rId2"/>
          <a:srcRect l="30975" t="14913" r="68"/>
          <a:stretch/>
        </p:blipFill>
        <p:spPr>
          <a:xfrm flipH="1">
            <a:off x="7768081" y="0"/>
            <a:ext cx="4423917" cy="5391899"/>
          </a:xfrm>
          <a:prstGeom prst="rect">
            <a:avLst/>
          </a:prstGeom>
          <a:ln w="12700">
            <a:miter lim="400000"/>
          </a:ln>
        </p:spPr>
      </p:pic>
      <p:pic>
        <p:nvPicPr>
          <p:cNvPr id="16" name="Kaltura_shapes_horizontal_stripes_red.png" descr="Kaltura_shapes_horizontal_stripes_red.png">
            <a:extLst>
              <a:ext uri="{FF2B5EF4-FFF2-40B4-BE49-F238E27FC236}">
                <a16:creationId xmlns:a16="http://schemas.microsoft.com/office/drawing/2014/main" id="{CE3763DF-C5C8-4832-B15E-4A36090DC6C3}"/>
              </a:ext>
            </a:extLst>
          </p:cNvPr>
          <p:cNvPicPr>
            <a:picLocks noChangeAspect="1"/>
          </p:cNvPicPr>
          <p:nvPr/>
        </p:nvPicPr>
        <p:blipFill rotWithShape="1">
          <a:blip r:embed="rId2"/>
          <a:srcRect l="30975" t="14913" r="68"/>
          <a:stretch/>
        </p:blipFill>
        <p:spPr>
          <a:xfrm flipH="1">
            <a:off x="7768081" y="0"/>
            <a:ext cx="4423917" cy="5391899"/>
          </a:xfrm>
          <a:prstGeom prst="rect">
            <a:avLst/>
          </a:prstGeom>
          <a:ln w="12700">
            <a:miter lim="400000"/>
          </a:ln>
        </p:spPr>
      </p:pic>
      <p:pic>
        <p:nvPicPr>
          <p:cNvPr id="5" name="Picture 4" descr="A person posing for the camera&#10;&#10;Description automatically generated">
            <a:extLst>
              <a:ext uri="{FF2B5EF4-FFF2-40B4-BE49-F238E27FC236}">
                <a16:creationId xmlns:a16="http://schemas.microsoft.com/office/drawing/2014/main" id="{27E8D319-A893-4415-A9EF-14AE01E44D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3594099" y="-17097"/>
            <a:ext cx="10331696" cy="6887796"/>
          </a:xfrm>
          <a:prstGeom prst="rect">
            <a:avLst/>
          </a:prstGeom>
        </p:spPr>
      </p:pic>
      <p:sp>
        <p:nvSpPr>
          <p:cNvPr id="20" name="Circle">
            <a:extLst>
              <a:ext uri="{FF2B5EF4-FFF2-40B4-BE49-F238E27FC236}">
                <a16:creationId xmlns:a16="http://schemas.microsoft.com/office/drawing/2014/main" id="{B5FB42BA-2F02-4FDD-9D64-ABBE7FFC0DD9}"/>
              </a:ext>
            </a:extLst>
          </p:cNvPr>
          <p:cNvSpPr/>
          <p:nvPr/>
        </p:nvSpPr>
        <p:spPr>
          <a:xfrm>
            <a:off x="1234831" y="1143148"/>
            <a:ext cx="509390" cy="509390"/>
          </a:xfrm>
          <a:prstGeom prst="ellipse">
            <a:avLst/>
          </a:prstGeom>
          <a:solidFill>
            <a:schemeClr val="accent6"/>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1852411" y="1076409"/>
            <a:ext cx="3804303" cy="579646"/>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This is an agenda slide. Can also be used as a list slide</a:t>
            </a:r>
          </a:p>
        </p:txBody>
      </p:sp>
      <p:sp>
        <p:nvSpPr>
          <p:cNvPr id="23" name="Circle">
            <a:extLst>
              <a:ext uri="{FF2B5EF4-FFF2-40B4-BE49-F238E27FC236}">
                <a16:creationId xmlns:a16="http://schemas.microsoft.com/office/drawing/2014/main" id="{6AD285F2-C68E-4FA3-A0BD-5249D7EC8751}"/>
              </a:ext>
            </a:extLst>
          </p:cNvPr>
          <p:cNvSpPr/>
          <p:nvPr/>
        </p:nvSpPr>
        <p:spPr>
          <a:xfrm>
            <a:off x="1234831" y="2314268"/>
            <a:ext cx="509390" cy="509390"/>
          </a:xfrm>
          <a:prstGeom prst="ellipse">
            <a:avLst/>
          </a:prstGeom>
          <a:solidFill>
            <a:schemeClr val="accent6"/>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26" name="Circle">
            <a:extLst>
              <a:ext uri="{FF2B5EF4-FFF2-40B4-BE49-F238E27FC236}">
                <a16:creationId xmlns:a16="http://schemas.microsoft.com/office/drawing/2014/main" id="{78A0B98E-C203-4F90-B406-F8EBBA334630}"/>
              </a:ext>
            </a:extLst>
          </p:cNvPr>
          <p:cNvSpPr/>
          <p:nvPr userDrawn="1"/>
        </p:nvSpPr>
        <p:spPr>
          <a:xfrm>
            <a:off x="1234831" y="3485388"/>
            <a:ext cx="509390" cy="509390"/>
          </a:xfrm>
          <a:prstGeom prst="ellipse">
            <a:avLst/>
          </a:prstGeom>
          <a:solidFill>
            <a:schemeClr val="accent6"/>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29" name="Circle">
            <a:extLst>
              <a:ext uri="{FF2B5EF4-FFF2-40B4-BE49-F238E27FC236}">
                <a16:creationId xmlns:a16="http://schemas.microsoft.com/office/drawing/2014/main" id="{522606E7-A29A-44D8-B475-C7A2903E2F49}"/>
              </a:ext>
            </a:extLst>
          </p:cNvPr>
          <p:cNvSpPr/>
          <p:nvPr/>
        </p:nvSpPr>
        <p:spPr>
          <a:xfrm>
            <a:off x="1234831" y="4656509"/>
            <a:ext cx="509390" cy="509390"/>
          </a:xfrm>
          <a:prstGeom prst="ellipse">
            <a:avLst/>
          </a:prstGeom>
          <a:solidFill>
            <a:schemeClr val="accent6"/>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1852410" y="2257257"/>
            <a:ext cx="3804304" cy="597984"/>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You can change the color, shape and image/video</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1852411" y="3559713"/>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1852411" y="4589770"/>
            <a:ext cx="3804303" cy="579646"/>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146EC847-92C8-4D32-8F64-F36BB839D40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8" name="Slide Number Placeholder 5">
            <a:extLst>
              <a:ext uri="{FF2B5EF4-FFF2-40B4-BE49-F238E27FC236}">
                <a16:creationId xmlns:a16="http://schemas.microsoft.com/office/drawing/2014/main" id="{492BCECF-28BD-48C5-A89A-0D2BCAAC3EA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063776947"/>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ext and Video">
    <p:bg>
      <p:bgPr>
        <a:solidFill>
          <a:schemeClr val="bg2"/>
        </a:solidFill>
        <a:effectLst/>
      </p:bgPr>
    </p:bg>
    <p:spTree>
      <p:nvGrpSpPr>
        <p:cNvPr id="1" name=""/>
        <p:cNvGrpSpPr/>
        <p:nvPr/>
      </p:nvGrpSpPr>
      <p:grpSpPr>
        <a:xfrm>
          <a:off x="0" y="0"/>
          <a:ext cx="0" cy="0"/>
          <a:chOff x="0" y="0"/>
          <a:chExt cx="0" cy="0"/>
        </a:xfrm>
      </p:grpSpPr>
      <p:pic>
        <p:nvPicPr>
          <p:cNvPr id="2" name="man_with_shape">
            <a:hlinkClick r:id="" action="ppaction://media"/>
            <a:extLst>
              <a:ext uri="{FF2B5EF4-FFF2-40B4-BE49-F238E27FC236}">
                <a16:creationId xmlns:a16="http://schemas.microsoft.com/office/drawing/2014/main" id="{1D9FFBAA-FF45-43F3-B829-646C8FE8D82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video</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5"/>
          <a:stretch>
            <a:fillRect/>
          </a:stretch>
        </p:blipFill>
        <p:spPr>
          <a:xfrm>
            <a:off x="10743669" y="6334683"/>
            <a:ext cx="1120391" cy="288288"/>
          </a:xfrm>
          <a:prstGeom prst="rect">
            <a:avLst/>
          </a:prstGeom>
          <a:ln w="12700">
            <a:miter lim="400000"/>
          </a:ln>
        </p:spPr>
      </p:pic>
      <p:sp>
        <p:nvSpPr>
          <p:cNvPr id="8" name="Footer Placeholder 4">
            <a:extLst>
              <a:ext uri="{FF2B5EF4-FFF2-40B4-BE49-F238E27FC236}">
                <a16:creationId xmlns:a16="http://schemas.microsoft.com/office/drawing/2014/main" id="{BD9EFDE7-5F38-4A39-B73F-E1B6EACBC59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BABD322-591B-43DB-AA72-719AB4804CC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9104442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ext and Video">
    <p:bg>
      <p:bgPr>
        <a:solidFill>
          <a:schemeClr val="bg2"/>
        </a:solidFill>
        <a:effectLst/>
      </p:bgPr>
    </p:bg>
    <p:spTree>
      <p:nvGrpSpPr>
        <p:cNvPr id="1" name=""/>
        <p:cNvGrpSpPr/>
        <p:nvPr/>
      </p:nvGrpSpPr>
      <p:grpSpPr>
        <a:xfrm>
          <a:off x="0" y="0"/>
          <a:ext cx="0" cy="0"/>
          <a:chOff x="0" y="0"/>
          <a:chExt cx="0" cy="0"/>
        </a:xfrm>
      </p:grpSpPr>
      <p:pic>
        <p:nvPicPr>
          <p:cNvPr id="2" name="poepleinphone_slide_blue">
            <a:hlinkClick r:id="" action="ppaction://media"/>
            <a:extLst>
              <a:ext uri="{FF2B5EF4-FFF2-40B4-BE49-F238E27FC236}">
                <a16:creationId xmlns:a16="http://schemas.microsoft.com/office/drawing/2014/main" id="{DE39DB6D-B793-4F18-BFE3-83BBFBF7FD2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9183"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video</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30141"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5"/>
          <a:stretch>
            <a:fillRect/>
          </a:stretch>
        </p:blipFill>
        <p:spPr>
          <a:xfrm>
            <a:off x="10743669" y="6334683"/>
            <a:ext cx="1120391" cy="288288"/>
          </a:xfrm>
          <a:prstGeom prst="rect">
            <a:avLst/>
          </a:prstGeom>
          <a:ln w="12700">
            <a:miter lim="400000"/>
          </a:ln>
        </p:spPr>
      </p:pic>
      <p:sp>
        <p:nvSpPr>
          <p:cNvPr id="9" name="Footer Placeholder 4">
            <a:extLst>
              <a:ext uri="{FF2B5EF4-FFF2-40B4-BE49-F238E27FC236}">
                <a16:creationId xmlns:a16="http://schemas.microsoft.com/office/drawing/2014/main" id="{7036C40B-7CBC-45ED-95D3-9FCC903A1B0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158C22E5-AFA6-453D-B03E-A83AA0CEB75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221470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w/ video">
    <p:spTree>
      <p:nvGrpSpPr>
        <p:cNvPr id="1" name=""/>
        <p:cNvGrpSpPr/>
        <p:nvPr/>
      </p:nvGrpSpPr>
      <p:grpSpPr>
        <a:xfrm>
          <a:off x="0" y="0"/>
          <a:ext cx="0" cy="0"/>
          <a:chOff x="0" y="0"/>
          <a:chExt cx="0" cy="0"/>
        </a:xfrm>
      </p:grpSpPr>
      <p:pic>
        <p:nvPicPr>
          <p:cNvPr id="2" name="GettyImages-1204155649">
            <a:hlinkClick r:id="" action="ppaction://media"/>
            <a:extLst>
              <a:ext uri="{FF2B5EF4-FFF2-40B4-BE49-F238E27FC236}">
                <a16:creationId xmlns:a16="http://schemas.microsoft.com/office/drawing/2014/main" id="{0C07E0D3-5728-417D-A756-AB3D4F3651D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271" cy="6855904"/>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5"/>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2063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213148"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0" name="Footer Placeholder 4">
            <a:extLst>
              <a:ext uri="{FF2B5EF4-FFF2-40B4-BE49-F238E27FC236}">
                <a16:creationId xmlns:a16="http://schemas.microsoft.com/office/drawing/2014/main" id="{18C57E1D-68B3-49E4-9307-9419CFCCFCC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474823D4-261C-4C68-8F01-943932307D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51CCACD9-4EA7-44D0-AE27-10235BD0CE17}"/>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2869680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ext and Video">
    <p:bg>
      <p:bgPr>
        <a:solidFill>
          <a:schemeClr val="accent6"/>
        </a:solidFill>
        <a:effectLst/>
      </p:bgPr>
    </p:bg>
    <p:spTree>
      <p:nvGrpSpPr>
        <p:cNvPr id="1" name=""/>
        <p:cNvGrpSpPr/>
        <p:nvPr/>
      </p:nvGrpSpPr>
      <p:grpSpPr>
        <a:xfrm>
          <a:off x="0" y="0"/>
          <a:ext cx="0" cy="0"/>
          <a:chOff x="0" y="0"/>
          <a:chExt cx="0" cy="0"/>
        </a:xfrm>
      </p:grpSpPr>
      <p:pic>
        <p:nvPicPr>
          <p:cNvPr id="2" name="poepleinphone_slide_red">
            <a:hlinkClick r:id="" action="ppaction://media"/>
            <a:extLst>
              <a:ext uri="{FF2B5EF4-FFF2-40B4-BE49-F238E27FC236}">
                <a16:creationId xmlns:a16="http://schemas.microsoft.com/office/drawing/2014/main" id="{CE6F51B7-6D1B-4D56-9B3B-C45EC67FBE0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video</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5"/>
          <a:stretch>
            <a:fillRect/>
          </a:stretch>
        </p:blipFill>
        <p:spPr>
          <a:xfrm>
            <a:off x="10743669" y="6334683"/>
            <a:ext cx="1120391" cy="288288"/>
          </a:xfrm>
          <a:prstGeom prst="rect">
            <a:avLst/>
          </a:prstGeom>
          <a:ln w="12700">
            <a:miter lim="400000"/>
          </a:ln>
        </p:spPr>
      </p:pic>
      <p:sp>
        <p:nvSpPr>
          <p:cNvPr id="9" name="Footer Placeholder 4">
            <a:extLst>
              <a:ext uri="{FF2B5EF4-FFF2-40B4-BE49-F238E27FC236}">
                <a16:creationId xmlns:a16="http://schemas.microsoft.com/office/drawing/2014/main" id="{7D5C96AA-5075-452F-8DFE-E3CEFD6058D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0CBCFBEA-4AED-4A0A-A46B-06DAC6362FD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7996703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6_Text and imag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AFC314-506F-460C-A6AC-7A07B74D44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9183"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image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30141"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9" name="Footer Placeholder 4">
            <a:extLst>
              <a:ext uri="{FF2B5EF4-FFF2-40B4-BE49-F238E27FC236}">
                <a16:creationId xmlns:a16="http://schemas.microsoft.com/office/drawing/2014/main" id="{7036C40B-7CBC-45ED-95D3-9FCC903A1B0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158C22E5-AFA6-453D-B03E-A83AA0CEB75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035195346"/>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Text and image">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A4A88C-82EB-487A-8E05-F2D178249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image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9" name="Footer Placeholder 4">
            <a:extLst>
              <a:ext uri="{FF2B5EF4-FFF2-40B4-BE49-F238E27FC236}">
                <a16:creationId xmlns:a16="http://schemas.microsoft.com/office/drawing/2014/main" id="{7D5C96AA-5075-452F-8DFE-E3CEFD6058D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0CBCFBEA-4AED-4A0A-A46B-06DAC6362FD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097483662"/>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Text and imag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E0443C-E16C-4B13-A99E-AA3509025C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image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8" name="Footer Placeholder 4">
            <a:extLst>
              <a:ext uri="{FF2B5EF4-FFF2-40B4-BE49-F238E27FC236}">
                <a16:creationId xmlns:a16="http://schemas.microsoft.com/office/drawing/2014/main" id="{BD9EFDE7-5F38-4A39-B73F-E1B6EACBC59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BABD322-591B-43DB-AA72-719AB4804CC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241142385"/>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0_Text and image slide">
    <p:bg>
      <p:bgPr>
        <a:solidFill>
          <a:schemeClr val="accent3"/>
        </a:solidFill>
        <a:effectLst/>
      </p:bgPr>
    </p:bg>
    <p:spTree>
      <p:nvGrpSpPr>
        <p:cNvPr id="1" name=""/>
        <p:cNvGrpSpPr/>
        <p:nvPr/>
      </p:nvGrpSpPr>
      <p:grpSpPr>
        <a:xfrm>
          <a:off x="0" y="0"/>
          <a:ext cx="0" cy="0"/>
          <a:chOff x="0" y="0"/>
          <a:chExt cx="0" cy="0"/>
        </a:xfrm>
      </p:grpSpPr>
      <p:pic>
        <p:nvPicPr>
          <p:cNvPr id="10" name="Kaltura_shapes_vertical_stirpes_dark turquoise.png" descr="Kaltura_shapes_vertical_stirpes_dark turquoise.png">
            <a:extLst>
              <a:ext uri="{FF2B5EF4-FFF2-40B4-BE49-F238E27FC236}">
                <a16:creationId xmlns:a16="http://schemas.microsoft.com/office/drawing/2014/main" id="{A9516C66-F133-4C1C-A7D7-67301F351A43}"/>
              </a:ext>
            </a:extLst>
          </p:cNvPr>
          <p:cNvPicPr>
            <a:picLocks noChangeAspect="1"/>
          </p:cNvPicPr>
          <p:nvPr userDrawn="1"/>
        </p:nvPicPr>
        <p:blipFill rotWithShape="1">
          <a:blip r:embed="rId2"/>
          <a:srcRect l="12626" t="9018"/>
          <a:stretch/>
        </p:blipFill>
        <p:spPr>
          <a:xfrm>
            <a:off x="0" y="-1"/>
            <a:ext cx="5923103" cy="6100463"/>
          </a:xfrm>
          <a:prstGeom prst="rect">
            <a:avLst/>
          </a:prstGeom>
          <a:ln w="12700">
            <a:miter lim="400000"/>
          </a:ln>
        </p:spPr>
      </p:pic>
      <p:pic>
        <p:nvPicPr>
          <p:cNvPr id="5" name="Picture 4" descr="A person holding a fish&#10;&#10;Description automatically generated">
            <a:extLst>
              <a:ext uri="{FF2B5EF4-FFF2-40B4-BE49-F238E27FC236}">
                <a16:creationId xmlns:a16="http://schemas.microsoft.com/office/drawing/2014/main" id="{331DDABD-76BC-4D36-A2FA-711309F62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19" y="-4472"/>
            <a:ext cx="5140152" cy="6862472"/>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13" name="Footer Placeholder 4">
            <a:extLst>
              <a:ext uri="{FF2B5EF4-FFF2-40B4-BE49-F238E27FC236}">
                <a16:creationId xmlns:a16="http://schemas.microsoft.com/office/drawing/2014/main" id="{8A43B92B-41DE-4E11-B6A7-E4EFCA6D80E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DD4E460D-34F7-4955-884F-AB6AFB15767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 name="Kaltura_Logo_Horizontal_black_big.png" descr="Kaltura_Logo_Horizontal_black_big.png">
            <a:extLst>
              <a:ext uri="{FF2B5EF4-FFF2-40B4-BE49-F238E27FC236}">
                <a16:creationId xmlns:a16="http://schemas.microsoft.com/office/drawing/2014/main" id="{2AE0DBBC-CCDF-4A9C-9757-41B7B374DAA2}"/>
              </a:ext>
            </a:extLst>
          </p:cNvPr>
          <p:cNvPicPr>
            <a:picLocks noChangeAspect="1"/>
          </p:cNvPicPr>
          <p:nvPr userDrawn="1"/>
        </p:nvPicPr>
        <p:blipFill>
          <a:blip r:embed="rId4"/>
          <a:srcRect t="54" b="54"/>
          <a:stretch>
            <a:fillRect/>
          </a:stretch>
        </p:blipFill>
        <p:spPr>
          <a:xfrm>
            <a:off x="10747335" y="6335017"/>
            <a:ext cx="1119270" cy="288000"/>
          </a:xfrm>
          <a:prstGeom prst="rect">
            <a:avLst/>
          </a:prstGeom>
          <a:ln w="12700">
            <a:miter lim="400000"/>
          </a:ln>
        </p:spPr>
      </p:pic>
    </p:spTree>
    <p:extLst>
      <p:ext uri="{BB962C8B-B14F-4D97-AF65-F5344CB8AC3E}">
        <p14:creationId xmlns:p14="http://schemas.microsoft.com/office/powerpoint/2010/main" val="1880744439"/>
      </p:ext>
    </p:extLst>
  </p:cSld>
  <p:clrMapOvr>
    <a:masterClrMapping/>
  </p:clrMapOvr>
  <p:transition spd="med"/>
  <p:extLst>
    <p:ext uri="{DCECCB84-F9BA-43D5-87BE-67443E8EF086}">
      <p15:sldGuideLst xmlns:p15="http://schemas.microsoft.com/office/powerpoint/2012/main">
        <p15:guide id="3" pos="393">
          <p15:clr>
            <a:srgbClr val="000000"/>
          </p15:clr>
        </p15:guide>
        <p15:guide id="4" pos="4271" userDrawn="1">
          <p15:clr>
            <a:srgbClr val="00000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xt and image slide">
    <p:bg>
      <p:bgPr>
        <a:solidFill>
          <a:schemeClr val="accent2"/>
        </a:solidFill>
        <a:effectLst/>
      </p:bgPr>
    </p:bg>
    <p:spTree>
      <p:nvGrpSpPr>
        <p:cNvPr id="1" name=""/>
        <p:cNvGrpSpPr/>
        <p:nvPr/>
      </p:nvGrpSpPr>
      <p:grpSpPr>
        <a:xfrm>
          <a:off x="0" y="0"/>
          <a:ext cx="0" cy="0"/>
          <a:chOff x="0" y="0"/>
          <a:chExt cx="0" cy="0"/>
        </a:xfrm>
      </p:grpSpPr>
      <p:pic>
        <p:nvPicPr>
          <p:cNvPr id="15" name="Kaltura_shapes_spiral_blue.png" descr="Kaltura_shapes_spiral_blue.png">
            <a:extLst>
              <a:ext uri="{FF2B5EF4-FFF2-40B4-BE49-F238E27FC236}">
                <a16:creationId xmlns:a16="http://schemas.microsoft.com/office/drawing/2014/main" id="{8D4D1DEB-4011-8E4F-9B86-1FDEB1726BB5}"/>
              </a:ext>
            </a:extLst>
          </p:cNvPr>
          <p:cNvPicPr>
            <a:picLocks noChangeAspect="1"/>
          </p:cNvPicPr>
          <p:nvPr userDrawn="1"/>
        </p:nvPicPr>
        <p:blipFill>
          <a:blip r:embed="rId2"/>
          <a:srcRect/>
          <a:stretch>
            <a:fillRect/>
          </a:stretch>
        </p:blipFill>
        <p:spPr>
          <a:xfrm>
            <a:off x="6357672" y="-591983"/>
            <a:ext cx="6779031" cy="6705146"/>
          </a:xfrm>
          <a:prstGeom prst="rect">
            <a:avLst/>
          </a:prstGeom>
          <a:ln w="12700">
            <a:miter lim="400000"/>
          </a:ln>
        </p:spPr>
      </p:pic>
      <p:pic>
        <p:nvPicPr>
          <p:cNvPr id="3" name="Picture 2" descr="A person holding a fish&#10;&#10;Description automatically generated">
            <a:extLst>
              <a:ext uri="{FF2B5EF4-FFF2-40B4-BE49-F238E27FC236}">
                <a16:creationId xmlns:a16="http://schemas.microsoft.com/office/drawing/2014/main" id="{E0BFEB54-F414-4A7F-A29E-CCA8757781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6047304" y="8228"/>
            <a:ext cx="5140152" cy="6862472"/>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7393"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28351"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9" name="Kaltura_Logo_Horizontal_black_big.png" descr="Kaltura_Logo_Horizontal_black_big.png">
            <a:extLst>
              <a:ext uri="{FF2B5EF4-FFF2-40B4-BE49-F238E27FC236}">
                <a16:creationId xmlns:a16="http://schemas.microsoft.com/office/drawing/2014/main" id="{A5B10BE1-D458-4D4C-BAE5-2B019B0EC4AF}"/>
              </a:ext>
            </a:extLst>
          </p:cNvPr>
          <p:cNvPicPr>
            <a:picLocks noChangeAspect="1"/>
          </p:cNvPicPr>
          <p:nvPr/>
        </p:nvPicPr>
        <p:blipFill>
          <a:blip r:embed="rId4"/>
          <a:srcRect t="54" b="54"/>
          <a:stretch>
            <a:fillRect/>
          </a:stretch>
        </p:blipFill>
        <p:spPr>
          <a:xfrm>
            <a:off x="10747335" y="6335017"/>
            <a:ext cx="1119270" cy="288000"/>
          </a:xfrm>
          <a:prstGeom prst="rect">
            <a:avLst/>
          </a:prstGeom>
          <a:ln w="12700">
            <a:miter lim="400000"/>
          </a:ln>
        </p:spPr>
      </p:pic>
      <p:sp>
        <p:nvSpPr>
          <p:cNvPr id="12" name="Footer Placeholder 4">
            <a:extLst>
              <a:ext uri="{FF2B5EF4-FFF2-40B4-BE49-F238E27FC236}">
                <a16:creationId xmlns:a16="http://schemas.microsoft.com/office/drawing/2014/main" id="{4D4865AF-D11D-4382-BAD3-9A0B7F06DB1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3F63A773-5933-4028-8666-C0A0BCE10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09584028"/>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ext and image slide">
    <p:bg>
      <p:bgPr>
        <a:solidFill>
          <a:schemeClr val="tx2"/>
        </a:solidFill>
        <a:effectLst/>
      </p:bgPr>
    </p:bg>
    <p:spTree>
      <p:nvGrpSpPr>
        <p:cNvPr id="1" name=""/>
        <p:cNvGrpSpPr/>
        <p:nvPr/>
      </p:nvGrpSpPr>
      <p:grpSpPr>
        <a:xfrm>
          <a:off x="0" y="0"/>
          <a:ext cx="0" cy="0"/>
          <a:chOff x="0" y="0"/>
          <a:chExt cx="0" cy="0"/>
        </a:xfrm>
      </p:grpSpPr>
      <p:pic>
        <p:nvPicPr>
          <p:cNvPr id="12" name="Kaltura_shapes_sun_white.png" descr="Kaltura_shapes_sun_white.png">
            <a:extLst>
              <a:ext uri="{FF2B5EF4-FFF2-40B4-BE49-F238E27FC236}">
                <a16:creationId xmlns:a16="http://schemas.microsoft.com/office/drawing/2014/main" id="{E82641F4-D903-4673-8CB8-F60A464AF76B}"/>
              </a:ext>
            </a:extLst>
          </p:cNvPr>
          <p:cNvPicPr>
            <a:picLocks noChangeAspect="1"/>
          </p:cNvPicPr>
          <p:nvPr/>
        </p:nvPicPr>
        <p:blipFill>
          <a:blip r:embed="rId2"/>
          <a:stretch>
            <a:fillRect/>
          </a:stretch>
        </p:blipFill>
        <p:spPr>
          <a:xfrm>
            <a:off x="5903964" y="165790"/>
            <a:ext cx="6096839" cy="6030388"/>
          </a:xfrm>
          <a:prstGeom prst="rect">
            <a:avLst/>
          </a:prstGeom>
          <a:ln w="12700">
            <a:miter lim="400000"/>
          </a:ln>
        </p:spPr>
      </p:pic>
      <p:pic>
        <p:nvPicPr>
          <p:cNvPr id="3" name="Picture 2" descr="A picture containing person, holding, speaker, hand&#10;&#10;Description automatically generated">
            <a:extLst>
              <a:ext uri="{FF2B5EF4-FFF2-40B4-BE49-F238E27FC236}">
                <a16:creationId xmlns:a16="http://schemas.microsoft.com/office/drawing/2014/main" id="{57EF2ABE-ED80-41FC-86A9-51AE87E4DA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6474" y="496412"/>
            <a:ext cx="8991397" cy="636598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7393"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28351"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14" name="Kaltura_Logo_Horizontal_White_big_Kaltura_Logo_Horizontal_White.png" descr="Kaltura_Logo_Horizontal_White_big_Kaltura_Logo_Horizontal_White.png">
            <a:extLst>
              <a:ext uri="{FF2B5EF4-FFF2-40B4-BE49-F238E27FC236}">
                <a16:creationId xmlns:a16="http://schemas.microsoft.com/office/drawing/2014/main" id="{570715E5-1E88-43FD-8816-44A19CC993C1}"/>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10" name="Footer Placeholder 4">
            <a:extLst>
              <a:ext uri="{FF2B5EF4-FFF2-40B4-BE49-F238E27FC236}">
                <a16:creationId xmlns:a16="http://schemas.microsoft.com/office/drawing/2014/main" id="{D49371E5-EDFB-448E-A638-DC4AC3A8BD6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1" name="Slide Number Placeholder 5">
            <a:extLst>
              <a:ext uri="{FF2B5EF4-FFF2-40B4-BE49-F238E27FC236}">
                <a16:creationId xmlns:a16="http://schemas.microsoft.com/office/drawing/2014/main" id="{9CA319FD-86FB-4941-8005-D0E69FE620C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435748044"/>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Text and image slide">
    <p:bg>
      <p:bgPr>
        <a:solidFill>
          <a:schemeClr val="accent5"/>
        </a:solidFill>
        <a:effectLst/>
      </p:bgPr>
    </p:bg>
    <p:spTree>
      <p:nvGrpSpPr>
        <p:cNvPr id="1" name=""/>
        <p:cNvGrpSpPr/>
        <p:nvPr/>
      </p:nvGrpSpPr>
      <p:grpSpPr>
        <a:xfrm>
          <a:off x="0" y="0"/>
          <a:ext cx="0" cy="0"/>
          <a:chOff x="0" y="0"/>
          <a:chExt cx="0" cy="0"/>
        </a:xfrm>
      </p:grpSpPr>
      <p:pic>
        <p:nvPicPr>
          <p:cNvPr id="8" name="Kaltura_shapes_sun_white.png" descr="Kaltura_shapes_sun_white.png">
            <a:extLst>
              <a:ext uri="{FF2B5EF4-FFF2-40B4-BE49-F238E27FC236}">
                <a16:creationId xmlns:a16="http://schemas.microsoft.com/office/drawing/2014/main" id="{74B6E228-8FD1-49B5-908D-62C71A52C227}"/>
              </a:ext>
            </a:extLst>
          </p:cNvPr>
          <p:cNvPicPr>
            <a:picLocks noChangeAspect="1"/>
          </p:cNvPicPr>
          <p:nvPr/>
        </p:nvPicPr>
        <p:blipFill>
          <a:blip r:embed="rId2"/>
          <a:stretch>
            <a:fillRect/>
          </a:stretch>
        </p:blipFill>
        <p:spPr>
          <a:xfrm>
            <a:off x="188964" y="165790"/>
            <a:ext cx="6096839" cy="6030388"/>
          </a:xfrm>
          <a:prstGeom prst="rect">
            <a:avLst/>
          </a:prstGeom>
          <a:ln w="12700">
            <a:miter lim="400000"/>
          </a:ln>
        </p:spPr>
      </p:pic>
      <p:pic>
        <p:nvPicPr>
          <p:cNvPr id="2" name="Picture 1" descr="A picture containing person, holding, speaker, hand&#10;&#10;Description automatically generated">
            <a:extLst>
              <a:ext uri="{FF2B5EF4-FFF2-40B4-BE49-F238E27FC236}">
                <a16:creationId xmlns:a16="http://schemas.microsoft.com/office/drawing/2014/main" id="{8122B3E6-8E78-4F34-861D-A6C252C4A3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147" y="496412"/>
            <a:ext cx="8991397" cy="636598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0" name="Footer Placeholder 4">
            <a:extLst>
              <a:ext uri="{FF2B5EF4-FFF2-40B4-BE49-F238E27FC236}">
                <a16:creationId xmlns:a16="http://schemas.microsoft.com/office/drawing/2014/main" id="{0E446D76-175B-45EC-9248-D2464EDF351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1" name="Slide Number Placeholder 5">
            <a:extLst>
              <a:ext uri="{FF2B5EF4-FFF2-40B4-BE49-F238E27FC236}">
                <a16:creationId xmlns:a16="http://schemas.microsoft.com/office/drawing/2014/main" id="{5B262E93-1A9B-47CA-A9D2-ECC4E9C31D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001923523"/>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ext and image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building, outdoor, grass, ball&#10;&#10;Description automatically generated">
            <a:extLst>
              <a:ext uri="{FF2B5EF4-FFF2-40B4-BE49-F238E27FC236}">
                <a16:creationId xmlns:a16="http://schemas.microsoft.com/office/drawing/2014/main" id="{376EB631-A0AF-4A9A-94F5-ECAF01C5ED7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 y="0"/>
            <a:ext cx="6096001"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10" name="Kaltura_Logo_Horizontal_black_big.png" descr="Kaltura_Logo_Horizontal_black_big.png">
            <a:extLst>
              <a:ext uri="{FF2B5EF4-FFF2-40B4-BE49-F238E27FC236}">
                <a16:creationId xmlns:a16="http://schemas.microsoft.com/office/drawing/2014/main" id="{DEB05734-979C-4D3D-8117-2508D359E653}"/>
              </a:ext>
            </a:extLst>
          </p:cNvPr>
          <p:cNvPicPr>
            <a:picLocks noChangeAspect="1"/>
          </p:cNvPicPr>
          <p:nvPr userDrawn="1"/>
        </p:nvPicPr>
        <p:blipFill>
          <a:blip r:embed="rId3"/>
          <a:srcRect t="54" b="54"/>
          <a:stretch>
            <a:fillRect/>
          </a:stretch>
        </p:blipFill>
        <p:spPr>
          <a:xfrm>
            <a:off x="10747335" y="6335017"/>
            <a:ext cx="1119270" cy="288000"/>
          </a:xfrm>
          <a:prstGeom prst="rect">
            <a:avLst/>
          </a:prstGeom>
          <a:ln w="12700">
            <a:miter lim="400000"/>
          </a:ln>
        </p:spPr>
      </p:pic>
      <p:sp>
        <p:nvSpPr>
          <p:cNvPr id="15" name="Footer Placeholder 4">
            <a:extLst>
              <a:ext uri="{FF2B5EF4-FFF2-40B4-BE49-F238E27FC236}">
                <a16:creationId xmlns:a16="http://schemas.microsoft.com/office/drawing/2014/main" id="{F19DBF8A-2D61-406E-9F3D-2880031B240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E269FD09-3F23-4E35-B219-2FE73C6E706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48737211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ext and image slide">
    <p:bg>
      <p:bgPr>
        <a:solidFill>
          <a:schemeClr val="tx1"/>
        </a:solidFill>
        <a:effectLst/>
      </p:bgPr>
    </p:bg>
    <p:spTree>
      <p:nvGrpSpPr>
        <p:cNvPr id="1" name=""/>
        <p:cNvGrpSpPr/>
        <p:nvPr/>
      </p:nvGrpSpPr>
      <p:grpSpPr>
        <a:xfrm>
          <a:off x="0" y="0"/>
          <a:ext cx="0" cy="0"/>
          <a:chOff x="0" y="0"/>
          <a:chExt cx="0" cy="0"/>
        </a:xfrm>
      </p:grpSpPr>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10" name="Kaltura_Logo_Horizontal_black_big.png" descr="Kaltura_Logo_Horizontal_black_big.png">
            <a:extLst>
              <a:ext uri="{FF2B5EF4-FFF2-40B4-BE49-F238E27FC236}">
                <a16:creationId xmlns:a16="http://schemas.microsoft.com/office/drawing/2014/main" id="{DEB05734-979C-4D3D-8117-2508D359E653}"/>
              </a:ext>
            </a:extLst>
          </p:cNvPr>
          <p:cNvPicPr>
            <a:picLocks noChangeAspect="1"/>
          </p:cNvPicPr>
          <p:nvPr/>
        </p:nvPicPr>
        <p:blipFill>
          <a:blip r:embed="rId2"/>
          <a:srcRect t="54" b="54"/>
          <a:stretch>
            <a:fillRect/>
          </a:stretch>
        </p:blipFill>
        <p:spPr>
          <a:xfrm>
            <a:off x="10747335" y="6335017"/>
            <a:ext cx="1119270" cy="288000"/>
          </a:xfrm>
          <a:prstGeom prst="rect">
            <a:avLst/>
          </a:prstGeom>
          <a:ln w="12700">
            <a:miter lim="400000"/>
          </a:ln>
        </p:spPr>
      </p:pic>
      <p:sp>
        <p:nvSpPr>
          <p:cNvPr id="12" name="Picture Placeholder 2">
            <a:extLst>
              <a:ext uri="{FF2B5EF4-FFF2-40B4-BE49-F238E27FC236}">
                <a16:creationId xmlns:a16="http://schemas.microsoft.com/office/drawing/2014/main" id="{E33AA10A-CE43-4BAB-A064-1BBC94B7E107}"/>
              </a:ext>
            </a:extLst>
          </p:cNvPr>
          <p:cNvSpPr>
            <a:spLocks noGrp="1"/>
          </p:cNvSpPr>
          <p:nvPr>
            <p:ph type="pic" sz="quarter" idx="20"/>
          </p:nvPr>
        </p:nvSpPr>
        <p:spPr>
          <a:xfrm>
            <a:off x="0" y="0"/>
            <a:ext cx="6096000" cy="6858000"/>
          </a:xfrm>
          <a:prstGeom prst="rect">
            <a:avLst/>
          </a:prstGeom>
        </p:spPr>
        <p:txBody>
          <a:bodyPr anchor="ctr">
            <a:normAutofit/>
          </a:bodyPr>
          <a:lstStyle>
            <a:lvl1pPr marL="101500" marR="0" indent="0" algn="ctr" defTabSz="412750" eaLnBrk="1" latinLnBrk="0" hangingPunct="1">
              <a:lnSpc>
                <a:spcPts val="1900"/>
              </a:lnSpc>
              <a:spcBef>
                <a:spcPts val="0"/>
              </a:spcBef>
              <a:spcAft>
                <a:spcPts val="0"/>
              </a:spcAft>
              <a:buClrTx/>
              <a:buSzPct val="125000"/>
              <a:buFontTx/>
              <a:buNone/>
              <a:tabLst/>
              <a:defRPr lang="en-US" sz="1800" b="0" i="0" u="none" strike="noStrike" cap="none" spc="0" baseline="0" dirty="0">
                <a:solidFill>
                  <a:schemeClr val="tx1">
                    <a:lumMod val="50000"/>
                  </a:schemeClr>
                </a:solidFill>
                <a:uFillTx/>
                <a:latin typeface="Centra No1 Medium"/>
                <a:ea typeface="Centra No1 Medium"/>
                <a:cs typeface="Centra No1 Medium"/>
                <a:sym typeface="Centra No1 Medium"/>
              </a:defRPr>
            </a:lvl1pPr>
          </a:lstStyle>
          <a:p>
            <a:r>
              <a:rPr lang="en-US" dirty="0"/>
              <a:t>Click icon to add picture</a:t>
            </a:r>
          </a:p>
        </p:txBody>
      </p:sp>
      <p:sp>
        <p:nvSpPr>
          <p:cNvPr id="14" name="Footer Placeholder 4">
            <a:extLst>
              <a:ext uri="{FF2B5EF4-FFF2-40B4-BE49-F238E27FC236}">
                <a16:creationId xmlns:a16="http://schemas.microsoft.com/office/drawing/2014/main" id="{D7204FC0-BD1E-4CE1-89F9-CEE74D6658D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5" name="Slide Number Placeholder 5">
            <a:extLst>
              <a:ext uri="{FF2B5EF4-FFF2-40B4-BE49-F238E27FC236}">
                <a16:creationId xmlns:a16="http://schemas.microsoft.com/office/drawing/2014/main" id="{A5CCD17B-8F0A-4B49-B403-91C91A42BDC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67520857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slide w/ video">
    <p:spTree>
      <p:nvGrpSpPr>
        <p:cNvPr id="1" name=""/>
        <p:cNvGrpSpPr/>
        <p:nvPr/>
      </p:nvGrpSpPr>
      <p:grpSpPr>
        <a:xfrm>
          <a:off x="0" y="0"/>
          <a:ext cx="0" cy="0"/>
          <a:chOff x="0" y="0"/>
          <a:chExt cx="0" cy="0"/>
        </a:xfrm>
      </p:grpSpPr>
      <p:pic>
        <p:nvPicPr>
          <p:cNvPr id="2" name="man_with_computer_topview">
            <a:hlinkClick r:id="" action="ppaction://media"/>
            <a:extLst>
              <a:ext uri="{FF2B5EF4-FFF2-40B4-BE49-F238E27FC236}">
                <a16:creationId xmlns:a16="http://schemas.microsoft.com/office/drawing/2014/main" id="{5F3093FE-49FD-47F1-B08E-DB83AFFC4E6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5"/>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8159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CF13D88D-57BF-4A49-A7BB-9621CB3A2D1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DCF4EF9A-B813-48AF-BB0C-11F6FCFA1CB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B0AC772A-FE3E-4138-B8CF-45961C6AE594}"/>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17406078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Text and image slide">
    <p:bg>
      <p:bgPr>
        <a:solidFill>
          <a:schemeClr val="tx1"/>
        </a:solidFill>
        <a:effectLst/>
      </p:bgPr>
    </p:bg>
    <p:spTree>
      <p:nvGrpSpPr>
        <p:cNvPr id="1" name=""/>
        <p:cNvGrpSpPr/>
        <p:nvPr/>
      </p:nvGrpSpPr>
      <p:grpSpPr>
        <a:xfrm>
          <a:off x="0" y="0"/>
          <a:ext cx="0" cy="0"/>
          <a:chOff x="0" y="0"/>
          <a:chExt cx="0" cy="0"/>
        </a:xfrm>
      </p:grpSpPr>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38936"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39894"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12" name="Picture Placeholder 2">
            <a:extLst>
              <a:ext uri="{FF2B5EF4-FFF2-40B4-BE49-F238E27FC236}">
                <a16:creationId xmlns:a16="http://schemas.microsoft.com/office/drawing/2014/main" id="{E33AA10A-CE43-4BAB-A064-1BBC94B7E107}"/>
              </a:ext>
            </a:extLst>
          </p:cNvPr>
          <p:cNvSpPr>
            <a:spLocks noGrp="1"/>
          </p:cNvSpPr>
          <p:nvPr>
            <p:ph type="pic" sz="quarter" idx="20"/>
          </p:nvPr>
        </p:nvSpPr>
        <p:spPr>
          <a:xfrm>
            <a:off x="6096000" y="0"/>
            <a:ext cx="6096000" cy="6858000"/>
          </a:xfrm>
          <a:prstGeom prst="rect">
            <a:avLst/>
          </a:prstGeom>
        </p:spPr>
        <p:txBody>
          <a:bodyPr anchor="ctr"/>
          <a:lstStyle>
            <a:lvl1pPr marL="101500" indent="0" algn="ctr">
              <a:buNone/>
              <a:defRPr>
                <a:solidFill>
                  <a:schemeClr val="tx1">
                    <a:lumMod val="50000"/>
                  </a:schemeClr>
                </a:solidFill>
              </a:defRPr>
            </a:lvl1pPr>
          </a:lstStyle>
          <a:p>
            <a:r>
              <a:rPr lang="en-US" dirty="0"/>
              <a:t>Click icon to add picture</a:t>
            </a:r>
          </a:p>
        </p:txBody>
      </p:sp>
      <p:pic>
        <p:nvPicPr>
          <p:cNvPr id="9" name="Kaltura_Logo_Horizontal_White_big_Kaltura_Logo_Horizontal_White.png" descr="Kaltura_Logo_Horizontal_White_big_Kaltura_Logo_Horizontal_White.png">
            <a:extLst>
              <a:ext uri="{FF2B5EF4-FFF2-40B4-BE49-F238E27FC236}">
                <a16:creationId xmlns:a16="http://schemas.microsoft.com/office/drawing/2014/main" id="{D8B1E79A-BBBF-4C42-8A13-B349254DE362}"/>
              </a:ext>
            </a:extLst>
          </p:cNvPr>
          <p:cNvPicPr>
            <a:picLocks noChangeAspect="1"/>
          </p:cNvPicPr>
          <p:nvPr/>
        </p:nvPicPr>
        <p:blipFill>
          <a:blip r:embed="rId2"/>
          <a:stretch>
            <a:fillRect/>
          </a:stretch>
        </p:blipFill>
        <p:spPr>
          <a:xfrm>
            <a:off x="10743669" y="6334683"/>
            <a:ext cx="1120391" cy="288288"/>
          </a:xfrm>
          <a:prstGeom prst="rect">
            <a:avLst/>
          </a:prstGeom>
          <a:ln w="12700">
            <a:miter lim="400000"/>
          </a:ln>
        </p:spPr>
      </p:pic>
      <p:sp>
        <p:nvSpPr>
          <p:cNvPr id="11" name="Footer Placeholder 4">
            <a:extLst>
              <a:ext uri="{FF2B5EF4-FFF2-40B4-BE49-F238E27FC236}">
                <a16:creationId xmlns:a16="http://schemas.microsoft.com/office/drawing/2014/main" id="{A8CD5965-F53D-418A-80FB-E250FFBB616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8D5AC415-A320-4AB2-99BE-6DF119752FC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10" name="Kaltura_Logo_Horizontal_White_big_Kaltura_Logo_Horizontal_White.png" descr="Kaltura_Logo_Horizontal_White_big_Kaltura_Logo_Horizontal_White.png">
            <a:extLst>
              <a:ext uri="{FF2B5EF4-FFF2-40B4-BE49-F238E27FC236}">
                <a16:creationId xmlns:a16="http://schemas.microsoft.com/office/drawing/2014/main" id="{AA2C9970-E77E-6B46-8085-7C0B6AF0C9F7}"/>
              </a:ext>
            </a:extLst>
          </p:cNvPr>
          <p:cNvPicPr>
            <a:picLocks noChangeAspect="1"/>
          </p:cNvPicPr>
          <p:nvPr userDrawn="1"/>
        </p:nvPicPr>
        <p:blipFill>
          <a:blip r:embed="rId2"/>
          <a:stretch>
            <a:fillRect/>
          </a:stretch>
        </p:blipFill>
        <p:spPr>
          <a:xfrm>
            <a:off x="10743669" y="6334683"/>
            <a:ext cx="1120391" cy="288288"/>
          </a:xfrm>
          <a:prstGeom prst="rect">
            <a:avLst/>
          </a:prstGeom>
          <a:ln w="12700">
            <a:miter lim="400000"/>
          </a:ln>
        </p:spPr>
      </p:pic>
    </p:spTree>
    <p:extLst>
      <p:ext uri="{BB962C8B-B14F-4D97-AF65-F5344CB8AC3E}">
        <p14:creationId xmlns:p14="http://schemas.microsoft.com/office/powerpoint/2010/main" val="326552961"/>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7_Text and image slide">
    <p:bg>
      <p:bgPr>
        <a:solidFill>
          <a:schemeClr val="tx1"/>
        </a:solidFill>
        <a:effectLst/>
      </p:bgPr>
    </p:bg>
    <p:spTree>
      <p:nvGrpSpPr>
        <p:cNvPr id="1" name=""/>
        <p:cNvGrpSpPr/>
        <p:nvPr/>
      </p:nvGrpSpPr>
      <p:grpSpPr>
        <a:xfrm>
          <a:off x="0" y="0"/>
          <a:ext cx="0" cy="0"/>
          <a:chOff x="0" y="0"/>
          <a:chExt cx="0" cy="0"/>
        </a:xfrm>
      </p:grpSpPr>
      <p:pic>
        <p:nvPicPr>
          <p:cNvPr id="5" name="Picture 4" descr="Two people sitting on a couch&#10;&#10;Description automatically generated">
            <a:extLst>
              <a:ext uri="{FF2B5EF4-FFF2-40B4-BE49-F238E27FC236}">
                <a16:creationId xmlns:a16="http://schemas.microsoft.com/office/drawing/2014/main" id="{0C73EAF5-C328-4308-B7E4-8D681BD617FB}"/>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6092567" y="0"/>
            <a:ext cx="6099434" cy="6858000"/>
          </a:xfrm>
          <a:prstGeom prst="rect">
            <a:avLst/>
          </a:prstGeom>
        </p:spPr>
      </p:pic>
      <p:pic>
        <p:nvPicPr>
          <p:cNvPr id="13" name="Kaltura_Logo_Horizontal_White_big_Kaltura_Logo_Horizontal_White.png" descr="Kaltura_Logo_Horizontal_White_big_Kaltura_Logo_Horizontal_White.png">
            <a:extLst>
              <a:ext uri="{FF2B5EF4-FFF2-40B4-BE49-F238E27FC236}">
                <a16:creationId xmlns:a16="http://schemas.microsoft.com/office/drawing/2014/main" id="{80CDE4FD-06D5-4A40-BC5C-EFECDCD170AB}"/>
              </a:ext>
            </a:extLst>
          </p:cNvPr>
          <p:cNvPicPr>
            <a:picLocks noChangeAspect="1"/>
          </p:cNvPicPr>
          <p:nvPr userDrawn="1"/>
        </p:nvPicPr>
        <p:blipFill>
          <a:blip r:embed="rId3"/>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A11B5A2C-5DB6-4911-B49A-CCE91EDDC20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E548FB5F-C999-455A-AF91-F86901AA420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ext goes here, one to three lines.">
            <a:extLst>
              <a:ext uri="{FF2B5EF4-FFF2-40B4-BE49-F238E27FC236}">
                <a16:creationId xmlns:a16="http://schemas.microsoft.com/office/drawing/2014/main" id="{4BAB0B42-F954-4387-A3D3-75283748756F}"/>
              </a:ext>
            </a:extLst>
          </p:cNvPr>
          <p:cNvSpPr txBox="1">
            <a:spLocks noGrp="1"/>
          </p:cNvSpPr>
          <p:nvPr>
            <p:ph type="body" sz="quarter" idx="19" hasCustomPrompt="1"/>
          </p:nvPr>
        </p:nvSpPr>
        <p:spPr>
          <a:xfrm>
            <a:off x="968852" y="1447133"/>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Tree>
    <p:extLst>
      <p:ext uri="{BB962C8B-B14F-4D97-AF65-F5344CB8AC3E}">
        <p14:creationId xmlns:p14="http://schemas.microsoft.com/office/powerpoint/2010/main" val="839493435"/>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6_Text and image slide">
    <p:bg>
      <p:bgPr>
        <a:solidFill>
          <a:schemeClr val="tx1"/>
        </a:solidFill>
        <a:effectLst/>
      </p:bgPr>
    </p:bg>
    <p:spTree>
      <p:nvGrpSpPr>
        <p:cNvPr id="1" name=""/>
        <p:cNvGrpSpPr/>
        <p:nvPr/>
      </p:nvGrpSpPr>
      <p:grpSpPr>
        <a:xfrm>
          <a:off x="0" y="0"/>
          <a:ext cx="0" cy="0"/>
          <a:chOff x="0" y="0"/>
          <a:chExt cx="0" cy="0"/>
        </a:xfrm>
      </p:grpSpPr>
      <p:pic>
        <p:nvPicPr>
          <p:cNvPr id="3" name="Picture 2" descr="A person standing in front of a building&#10;&#10;Description automatically generated">
            <a:extLst>
              <a:ext uri="{FF2B5EF4-FFF2-40B4-BE49-F238E27FC236}">
                <a16:creationId xmlns:a16="http://schemas.microsoft.com/office/drawing/2014/main" id="{7EADD84A-951F-40CC-86EC-81463E01BD85}"/>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a:stretch/>
        </p:blipFill>
        <p:spPr>
          <a:xfrm>
            <a:off x="0" y="0"/>
            <a:ext cx="6102175" cy="6858000"/>
          </a:xfrm>
          <a:prstGeom prst="rect">
            <a:avLst/>
          </a:prstGeom>
        </p:spPr>
      </p:pic>
      <p:pic>
        <p:nvPicPr>
          <p:cNvPr id="14" name="Kaltura_Logo_Horizontal_ColorSun_BlackText_big.png" descr="Kaltura_Logo_Horizontal_ColorSun_BlackText_big.png">
            <a:extLst>
              <a:ext uri="{FF2B5EF4-FFF2-40B4-BE49-F238E27FC236}">
                <a16:creationId xmlns:a16="http://schemas.microsoft.com/office/drawing/2014/main" id="{05043831-821F-4AAD-AF3B-F3E7E18A394B}"/>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15" name="Footer Placeholder 4">
            <a:extLst>
              <a:ext uri="{FF2B5EF4-FFF2-40B4-BE49-F238E27FC236}">
                <a16:creationId xmlns:a16="http://schemas.microsoft.com/office/drawing/2014/main" id="{FB45985A-6617-4F60-834D-314C48DC8CF1}"/>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59CD7913-9470-490F-BE4B-E215D7CEAA5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7" name="text goes here, one to three lines.">
            <a:extLst>
              <a:ext uri="{FF2B5EF4-FFF2-40B4-BE49-F238E27FC236}">
                <a16:creationId xmlns:a16="http://schemas.microsoft.com/office/drawing/2014/main" id="{E159D762-7EDC-4E61-9E33-DA74C466814F}"/>
              </a:ext>
            </a:extLst>
          </p:cNvPr>
          <p:cNvSpPr txBox="1">
            <a:spLocks noGrp="1"/>
          </p:cNvSpPr>
          <p:nvPr>
            <p:ph type="body" sz="quarter" idx="19" hasCustomPrompt="1"/>
          </p:nvPr>
        </p:nvSpPr>
        <p:spPr>
          <a:xfrm>
            <a:off x="6974649" y="2080389"/>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Tree>
    <p:extLst>
      <p:ext uri="{BB962C8B-B14F-4D97-AF65-F5344CB8AC3E}">
        <p14:creationId xmlns:p14="http://schemas.microsoft.com/office/powerpoint/2010/main" val="269215405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Text and image slide">
    <p:bg>
      <p:bgPr>
        <a:solidFill>
          <a:schemeClr val="tx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3FE9EC5-43EA-48E4-8EAB-3497C92C5C92}"/>
              </a:ext>
            </a:extLst>
          </p:cNvPr>
          <p:cNvSpPr>
            <a:spLocks noGrp="1"/>
          </p:cNvSpPr>
          <p:nvPr>
            <p:ph type="pic" sz="quarter" idx="20"/>
          </p:nvPr>
        </p:nvSpPr>
        <p:spPr>
          <a:xfrm>
            <a:off x="6096000" y="0"/>
            <a:ext cx="6096000" cy="6858000"/>
          </a:xfrm>
          <a:prstGeom prst="rect">
            <a:avLst/>
          </a:prstGeom>
        </p:spPr>
        <p:txBody>
          <a:bodyPr anchor="ctr"/>
          <a:lstStyle>
            <a:lvl1pPr marL="101500" indent="0" algn="ctr">
              <a:buNone/>
              <a:defRPr>
                <a:solidFill>
                  <a:schemeClr val="tx1">
                    <a:lumMod val="50000"/>
                  </a:schemeClr>
                </a:solidFill>
              </a:defRPr>
            </a:lvl1pPr>
          </a:lstStyle>
          <a:p>
            <a:r>
              <a:rPr lang="en-US" dirty="0"/>
              <a:t>Click icon to add picture</a:t>
            </a:r>
          </a:p>
        </p:txBody>
      </p:sp>
      <p:pic>
        <p:nvPicPr>
          <p:cNvPr id="14" name="Kaltura_Logo_Horizontal_White_big_Kaltura_Logo_Horizontal_White.png" descr="Kaltura_Logo_Horizontal_White_big_Kaltura_Logo_Horizontal_White.png">
            <a:extLst>
              <a:ext uri="{FF2B5EF4-FFF2-40B4-BE49-F238E27FC236}">
                <a16:creationId xmlns:a16="http://schemas.microsoft.com/office/drawing/2014/main" id="{0DA7972E-6A19-462C-8808-07C3F7D54AE2}"/>
              </a:ext>
            </a:extLst>
          </p:cNvPr>
          <p:cNvPicPr>
            <a:picLocks noChangeAspect="1"/>
          </p:cNvPicPr>
          <p:nvPr/>
        </p:nvPicPr>
        <p:blipFill>
          <a:blip r:embed="rId2"/>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752D9B70-38E2-4A5D-823A-6D6F832C43E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C389DCA0-1FCB-4AC3-A948-740BFC05727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ext goes here, one to three lines.">
            <a:extLst>
              <a:ext uri="{FF2B5EF4-FFF2-40B4-BE49-F238E27FC236}">
                <a16:creationId xmlns:a16="http://schemas.microsoft.com/office/drawing/2014/main" id="{0F52ACF1-F658-490C-AC56-215870FF2A1A}"/>
              </a:ext>
            </a:extLst>
          </p:cNvPr>
          <p:cNvSpPr txBox="1">
            <a:spLocks noGrp="1"/>
          </p:cNvSpPr>
          <p:nvPr>
            <p:ph type="body" sz="quarter" idx="19" hasCustomPrompt="1"/>
          </p:nvPr>
        </p:nvSpPr>
        <p:spPr>
          <a:xfrm>
            <a:off x="775560" y="2142397"/>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pic>
        <p:nvPicPr>
          <p:cNvPr id="9" name="Kaltura_Logo_Horizontal_White_big_Kaltura_Logo_Horizontal_White.png" descr="Kaltura_Logo_Horizontal_White_big_Kaltura_Logo_Horizontal_White.png">
            <a:extLst>
              <a:ext uri="{FF2B5EF4-FFF2-40B4-BE49-F238E27FC236}">
                <a16:creationId xmlns:a16="http://schemas.microsoft.com/office/drawing/2014/main" id="{43034EE0-BABE-D143-A4BF-1E57B4555CA9}"/>
              </a:ext>
            </a:extLst>
          </p:cNvPr>
          <p:cNvPicPr>
            <a:picLocks noChangeAspect="1"/>
          </p:cNvPicPr>
          <p:nvPr userDrawn="1"/>
        </p:nvPicPr>
        <p:blipFill>
          <a:blip r:embed="rId2"/>
          <a:stretch>
            <a:fillRect/>
          </a:stretch>
        </p:blipFill>
        <p:spPr>
          <a:xfrm>
            <a:off x="10743669" y="6334683"/>
            <a:ext cx="1120391" cy="288288"/>
          </a:xfrm>
          <a:prstGeom prst="rect">
            <a:avLst/>
          </a:prstGeom>
          <a:ln w="12700">
            <a:miter lim="400000"/>
          </a:ln>
        </p:spPr>
      </p:pic>
    </p:spTree>
    <p:extLst>
      <p:ext uri="{BB962C8B-B14F-4D97-AF65-F5344CB8AC3E}">
        <p14:creationId xmlns:p14="http://schemas.microsoft.com/office/powerpoint/2010/main" val="1352330401"/>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ext and image slide">
    <p:bg>
      <p:bgPr>
        <a:solidFill>
          <a:schemeClr val="tx1"/>
        </a:solidFill>
        <a:effectLst/>
      </p:bgPr>
    </p:bg>
    <p:spTree>
      <p:nvGrpSpPr>
        <p:cNvPr id="1" name=""/>
        <p:cNvGrpSpPr/>
        <p:nvPr/>
      </p:nvGrpSpPr>
      <p:grpSpPr>
        <a:xfrm>
          <a:off x="0" y="0"/>
          <a:ext cx="0" cy="0"/>
          <a:chOff x="0" y="0"/>
          <a:chExt cx="0" cy="0"/>
        </a:xfrm>
      </p:grpSpPr>
      <p:pic>
        <p:nvPicPr>
          <p:cNvPr id="14" name="Kaltura_Logo_Horizontal_ColorSun_BlackText_big.png" descr="Kaltura_Logo_Horizontal_ColorSun_BlackText_big.png">
            <a:extLst>
              <a:ext uri="{FF2B5EF4-FFF2-40B4-BE49-F238E27FC236}">
                <a16:creationId xmlns:a16="http://schemas.microsoft.com/office/drawing/2014/main" id="{05043831-821F-4AAD-AF3B-F3E7E18A394B}"/>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7" name="Picture Placeholder 2">
            <a:extLst>
              <a:ext uri="{FF2B5EF4-FFF2-40B4-BE49-F238E27FC236}">
                <a16:creationId xmlns:a16="http://schemas.microsoft.com/office/drawing/2014/main" id="{344681F0-CD8A-4638-A217-8953B62F9269}"/>
              </a:ext>
            </a:extLst>
          </p:cNvPr>
          <p:cNvSpPr>
            <a:spLocks noGrp="1"/>
          </p:cNvSpPr>
          <p:nvPr>
            <p:ph type="pic" sz="quarter" idx="20"/>
          </p:nvPr>
        </p:nvSpPr>
        <p:spPr>
          <a:xfrm>
            <a:off x="0" y="0"/>
            <a:ext cx="6096000" cy="6858000"/>
          </a:xfrm>
          <a:prstGeom prst="rect">
            <a:avLst/>
          </a:prstGeom>
        </p:spPr>
        <p:txBody>
          <a:bodyPr anchor="ctr">
            <a:normAutofit/>
          </a:bodyPr>
          <a:lstStyle>
            <a:lvl1pPr marL="101500" marR="0" indent="0" algn="ctr" defTabSz="412750" eaLnBrk="1" latinLnBrk="0" hangingPunct="1">
              <a:lnSpc>
                <a:spcPts val="1900"/>
              </a:lnSpc>
              <a:spcBef>
                <a:spcPts val="0"/>
              </a:spcBef>
              <a:spcAft>
                <a:spcPts val="0"/>
              </a:spcAft>
              <a:buClrTx/>
              <a:buSzPct val="125000"/>
              <a:buFontTx/>
              <a:buNone/>
              <a:tabLst/>
              <a:defRPr lang="en-US" sz="1800" b="0" i="0" u="none" strike="noStrike" cap="none" spc="0" baseline="0" dirty="0">
                <a:solidFill>
                  <a:schemeClr val="tx1">
                    <a:lumMod val="50000"/>
                  </a:schemeClr>
                </a:solidFill>
                <a:uFillTx/>
                <a:latin typeface="Centra No1 Medium"/>
                <a:ea typeface="Centra No1 Medium"/>
                <a:cs typeface="Centra No1 Medium"/>
                <a:sym typeface="Centra No1 Medium"/>
              </a:defRPr>
            </a:lvl1pPr>
          </a:lstStyle>
          <a:p>
            <a:r>
              <a:rPr lang="en-US" dirty="0"/>
              <a:t>Click icon to add picture</a:t>
            </a:r>
          </a:p>
        </p:txBody>
      </p:sp>
      <p:sp>
        <p:nvSpPr>
          <p:cNvPr id="10" name="Footer Placeholder 4">
            <a:extLst>
              <a:ext uri="{FF2B5EF4-FFF2-40B4-BE49-F238E27FC236}">
                <a16:creationId xmlns:a16="http://schemas.microsoft.com/office/drawing/2014/main" id="{020ECCCB-2262-44A8-BF62-9A86C704863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2" name="Slide Number Placeholder 5">
            <a:extLst>
              <a:ext uri="{FF2B5EF4-FFF2-40B4-BE49-F238E27FC236}">
                <a16:creationId xmlns:a16="http://schemas.microsoft.com/office/drawing/2014/main" id="{499E52F2-4E41-4B28-9BA3-F078EAEB0C5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9" name="text goes here, one to three lines.">
            <a:extLst>
              <a:ext uri="{FF2B5EF4-FFF2-40B4-BE49-F238E27FC236}">
                <a16:creationId xmlns:a16="http://schemas.microsoft.com/office/drawing/2014/main" id="{A29B8FED-FCE0-4978-AE90-C615C94669B0}"/>
              </a:ext>
            </a:extLst>
          </p:cNvPr>
          <p:cNvSpPr txBox="1">
            <a:spLocks noGrp="1"/>
          </p:cNvSpPr>
          <p:nvPr>
            <p:ph type="body" sz="quarter" idx="19" hasCustomPrompt="1"/>
          </p:nvPr>
        </p:nvSpPr>
        <p:spPr>
          <a:xfrm>
            <a:off x="6974649" y="2080389"/>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Tree>
    <p:extLst>
      <p:ext uri="{BB962C8B-B14F-4D97-AF65-F5344CB8AC3E}">
        <p14:creationId xmlns:p14="http://schemas.microsoft.com/office/powerpoint/2010/main" val="354272658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cons">
    <p:bg>
      <p:bgPr>
        <a:solidFill>
          <a:schemeClr val="tx1"/>
        </a:solidFill>
        <a:effectLst/>
      </p:bgPr>
    </p:bg>
    <p:spTree>
      <p:nvGrpSpPr>
        <p:cNvPr id="1" name=""/>
        <p:cNvGrpSpPr/>
        <p:nvPr/>
      </p:nvGrpSpPr>
      <p:grpSpPr>
        <a:xfrm>
          <a:off x="0" y="0"/>
          <a:ext cx="0" cy="0"/>
          <a:chOff x="0" y="0"/>
          <a:chExt cx="0" cy="0"/>
        </a:xfrm>
      </p:grpSpPr>
      <p:sp>
        <p:nvSpPr>
          <p:cNvPr id="25" name="Rectangle">
            <a:extLst>
              <a:ext uri="{FF2B5EF4-FFF2-40B4-BE49-F238E27FC236}">
                <a16:creationId xmlns:a16="http://schemas.microsoft.com/office/drawing/2014/main" id="{8EFADF7D-247E-1E43-9F58-7EE8CA40082F}"/>
              </a:ext>
            </a:extLst>
          </p:cNvPr>
          <p:cNvSpPr/>
          <p:nvPr userDrawn="1"/>
        </p:nvSpPr>
        <p:spPr>
          <a:xfrm>
            <a:off x="0" y="0"/>
            <a:ext cx="12192000" cy="3442792"/>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10" name="Kaltura_Logo_Horizontal_ColorSun_BlackText_big.png" descr="Kaltura_Logo_Horizontal_ColorSun_BlackText_big.png">
            <a:extLst>
              <a:ext uri="{FF2B5EF4-FFF2-40B4-BE49-F238E27FC236}">
                <a16:creationId xmlns:a16="http://schemas.microsoft.com/office/drawing/2014/main" id="{48F21D02-1173-4000-97CC-915610A395DF}"/>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p:nvSpPr>
        <p:spPr>
          <a:xfrm>
            <a:off x="4395539" y="2070100"/>
            <a:ext cx="3400922" cy="2121694"/>
          </a:xfrm>
          <a:prstGeom prst="rect">
            <a:avLst/>
          </a:prstGeom>
          <a:solidFill>
            <a:srgbClr val="1972E9"/>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p:nvSpPr>
        <p:spPr>
          <a:xfrm>
            <a:off x="8168779" y="2070100"/>
            <a:ext cx="3400922" cy="2121694"/>
          </a:xfrm>
          <a:prstGeom prst="rect">
            <a:avLst/>
          </a:prstGeom>
          <a:solidFill>
            <a:srgbClr val="43C0F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2" name="Circle">
            <a:extLst>
              <a:ext uri="{FF2B5EF4-FFF2-40B4-BE49-F238E27FC236}">
                <a16:creationId xmlns:a16="http://schemas.microsoft.com/office/drawing/2014/main" id="{77FD940E-4762-452A-9B0A-1E9598D74E4F}"/>
              </a:ext>
            </a:extLst>
          </p:cNvPr>
          <p:cNvSpPr/>
          <p:nvPr/>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userDrawn="1"/>
        </p:nvSpPr>
        <p:spPr>
          <a:xfrm>
            <a:off x="635000" y="2070100"/>
            <a:ext cx="3400922" cy="2121695"/>
          </a:xfrm>
          <a:prstGeom prst="rect">
            <a:avLst/>
          </a:prstGeom>
          <a:solidFill>
            <a:srgbClr val="39D2B2"/>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 name="Picture Placeholder 4">
            <a:extLst>
              <a:ext uri="{FF2B5EF4-FFF2-40B4-BE49-F238E27FC236}">
                <a16:creationId xmlns:a16="http://schemas.microsoft.com/office/drawing/2014/main" id="{7200CC74-91D3-4A94-A74A-F2075A91B71D}"/>
              </a:ext>
            </a:extLst>
          </p:cNvPr>
          <p:cNvSpPr>
            <a:spLocks noGrp="1"/>
          </p:cNvSpPr>
          <p:nvPr>
            <p:ph type="pic" sz="quarter" idx="22" hasCustomPrompt="1"/>
          </p:nvPr>
        </p:nvSpPr>
        <p:spPr>
          <a:xfrm>
            <a:off x="2043983"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0" name="Picture Placeholder 4">
            <a:extLst>
              <a:ext uri="{FF2B5EF4-FFF2-40B4-BE49-F238E27FC236}">
                <a16:creationId xmlns:a16="http://schemas.microsoft.com/office/drawing/2014/main" id="{EECA0753-3BF7-4940-B633-456EEB9AC3C9}"/>
              </a:ext>
            </a:extLst>
          </p:cNvPr>
          <p:cNvSpPr>
            <a:spLocks noGrp="1"/>
          </p:cNvSpPr>
          <p:nvPr>
            <p:ph type="pic" sz="quarter" idx="23" hasCustomPrompt="1"/>
          </p:nvPr>
        </p:nvSpPr>
        <p:spPr>
          <a:xfrm>
            <a:off x="5806200"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1" name="Picture Placeholder 4">
            <a:extLst>
              <a:ext uri="{FF2B5EF4-FFF2-40B4-BE49-F238E27FC236}">
                <a16:creationId xmlns:a16="http://schemas.microsoft.com/office/drawing/2014/main" id="{EF2A3350-AEC7-44B1-A9C9-0A70DDCCB0B8}"/>
              </a:ext>
            </a:extLst>
          </p:cNvPr>
          <p:cNvSpPr>
            <a:spLocks noGrp="1"/>
          </p:cNvSpPr>
          <p:nvPr>
            <p:ph type="pic" sz="quarter" idx="24" hasCustomPrompt="1"/>
          </p:nvPr>
        </p:nvSpPr>
        <p:spPr>
          <a:xfrm>
            <a:off x="9568417"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2" name="Footer Placeholder 4">
            <a:extLst>
              <a:ext uri="{FF2B5EF4-FFF2-40B4-BE49-F238E27FC236}">
                <a16:creationId xmlns:a16="http://schemas.microsoft.com/office/drawing/2014/main" id="{5CDDA543-8188-4A79-8F36-A4696ED675B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3" name="Slide Number Placeholder 5">
            <a:extLst>
              <a:ext uri="{FF2B5EF4-FFF2-40B4-BE49-F238E27FC236}">
                <a16:creationId xmlns:a16="http://schemas.microsoft.com/office/drawing/2014/main" id="{ABC000E1-8AB3-4AC3-9946-62F025785AE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8" name="Title goes here">
            <a:extLst>
              <a:ext uri="{FF2B5EF4-FFF2-40B4-BE49-F238E27FC236}">
                <a16:creationId xmlns:a16="http://schemas.microsoft.com/office/drawing/2014/main" id="{ED02B966-196D-4644-A560-63B9B14D1673}"/>
              </a:ext>
            </a:extLst>
          </p:cNvPr>
          <p:cNvSpPr txBox="1"/>
          <p:nvPr userDrawn="1"/>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3" name="Title 2">
            <a:extLst>
              <a:ext uri="{FF2B5EF4-FFF2-40B4-BE49-F238E27FC236}">
                <a16:creationId xmlns:a16="http://schemas.microsoft.com/office/drawing/2014/main" id="{2F8A121C-EC65-471C-9CEE-3D79FE1BE7A0}"/>
              </a:ext>
            </a:extLst>
          </p:cNvPr>
          <p:cNvSpPr>
            <a:spLocks noGrp="1"/>
          </p:cNvSpPr>
          <p:nvPr>
            <p:ph type="title" hasCustomPrompt="1"/>
          </p:nvPr>
        </p:nvSpPr>
        <p:spPr/>
        <p:txBody>
          <a:bodyPr/>
          <a:lstStyle/>
          <a:p>
            <a:r>
              <a:rPr lang="en-US" dirty="0"/>
              <a:t>Title goes here</a:t>
            </a:r>
          </a:p>
        </p:txBody>
      </p:sp>
    </p:spTree>
    <p:extLst>
      <p:ext uri="{BB962C8B-B14F-4D97-AF65-F5344CB8AC3E}">
        <p14:creationId xmlns:p14="http://schemas.microsoft.com/office/powerpoint/2010/main" val="328975731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Icon clean">
    <p:bg>
      <p:bgPr>
        <a:solidFill>
          <a:schemeClr val="tx1"/>
        </a:solidFill>
        <a:effectLst/>
      </p:bgPr>
    </p:bg>
    <p:spTree>
      <p:nvGrpSpPr>
        <p:cNvPr id="1" name=""/>
        <p:cNvGrpSpPr/>
        <p:nvPr/>
      </p:nvGrpSpPr>
      <p:grpSpPr>
        <a:xfrm>
          <a:off x="0" y="0"/>
          <a:ext cx="0" cy="0"/>
          <a:chOff x="0" y="0"/>
          <a:chExt cx="0" cy="0"/>
        </a:xfrm>
      </p:grpSpPr>
      <p:sp>
        <p:nvSpPr>
          <p:cNvPr id="30" name="Rectangle">
            <a:extLst>
              <a:ext uri="{FF2B5EF4-FFF2-40B4-BE49-F238E27FC236}">
                <a16:creationId xmlns:a16="http://schemas.microsoft.com/office/drawing/2014/main" id="{10C8BCE6-5965-5740-9388-9788F579A97E}"/>
              </a:ext>
            </a:extLst>
          </p:cNvPr>
          <p:cNvSpPr/>
          <p:nvPr userDrawn="1"/>
        </p:nvSpPr>
        <p:spPr>
          <a:xfrm>
            <a:off x="0" y="0"/>
            <a:ext cx="12192000" cy="3442792"/>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10" name="Kaltura_Logo_Horizontal_ColorSun_BlackText_big.png" descr="Kaltura_Logo_Horizontal_ColorSun_BlackText_big.png">
            <a:extLst>
              <a:ext uri="{FF2B5EF4-FFF2-40B4-BE49-F238E27FC236}">
                <a16:creationId xmlns:a16="http://schemas.microsoft.com/office/drawing/2014/main" id="{48F21D02-1173-4000-97CC-915610A395DF}"/>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userDrawn="1"/>
        </p:nvSpPr>
        <p:spPr>
          <a:xfrm>
            <a:off x="4395539" y="2070100"/>
            <a:ext cx="3400922" cy="2121694"/>
          </a:xfrm>
          <a:prstGeom prst="rect">
            <a:avLst/>
          </a:prstGeom>
          <a:solidFill>
            <a:srgbClr val="1972E9"/>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userDrawn="1"/>
        </p:nvSpPr>
        <p:spPr>
          <a:xfrm>
            <a:off x="8168779" y="2070100"/>
            <a:ext cx="3400922" cy="2121694"/>
          </a:xfrm>
          <a:prstGeom prst="rect">
            <a:avLst/>
          </a:prstGeom>
          <a:solidFill>
            <a:srgbClr val="43C0F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userDrawn="1"/>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21" name="Kaltura_icons_02-16.png" descr="Kaltura_icons_02-16.png">
            <a:extLst>
              <a:ext uri="{FF2B5EF4-FFF2-40B4-BE49-F238E27FC236}">
                <a16:creationId xmlns:a16="http://schemas.microsoft.com/office/drawing/2014/main" id="{39095D6D-ADF8-445D-A49E-26A3F59AFEAF}"/>
              </a:ext>
            </a:extLst>
          </p:cNvPr>
          <p:cNvPicPr>
            <a:picLocks noChangeAspect="1"/>
          </p:cNvPicPr>
          <p:nvPr userDrawn="1"/>
        </p:nvPicPr>
        <p:blipFill>
          <a:blip r:embed="rId3"/>
          <a:srcRect t="340" b="340"/>
          <a:stretch>
            <a:fillRect/>
          </a:stretch>
        </p:blipFill>
        <p:spPr>
          <a:xfrm>
            <a:off x="5806387" y="1760700"/>
            <a:ext cx="579227" cy="528002"/>
          </a:xfrm>
          <a:prstGeom prst="rect">
            <a:avLst/>
          </a:prstGeom>
          <a:ln w="12700">
            <a:miter lim="400000"/>
          </a:ln>
        </p:spPr>
      </p:pic>
      <p:sp>
        <p:nvSpPr>
          <p:cNvPr id="22" name="Circle">
            <a:extLst>
              <a:ext uri="{FF2B5EF4-FFF2-40B4-BE49-F238E27FC236}">
                <a16:creationId xmlns:a16="http://schemas.microsoft.com/office/drawing/2014/main" id="{77FD940E-4762-452A-9B0A-1E9598D74E4F}"/>
              </a:ext>
            </a:extLst>
          </p:cNvPr>
          <p:cNvSpPr/>
          <p:nvPr/>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p:nvSpPr>
        <p:spPr>
          <a:xfrm>
            <a:off x="635000" y="2070100"/>
            <a:ext cx="3400922" cy="2121695"/>
          </a:xfrm>
          <a:prstGeom prst="rect">
            <a:avLst/>
          </a:prstGeom>
          <a:solidFill>
            <a:srgbClr val="39D2B2"/>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userDrawn="1"/>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28" name="Kaltura_icons_02-66.png" descr="Kaltura_icons_02-66.png">
            <a:extLst>
              <a:ext uri="{FF2B5EF4-FFF2-40B4-BE49-F238E27FC236}">
                <a16:creationId xmlns:a16="http://schemas.microsoft.com/office/drawing/2014/main" id="{6C0F62C0-1B54-4B02-907A-8D65149A70E8}"/>
              </a:ext>
            </a:extLst>
          </p:cNvPr>
          <p:cNvPicPr>
            <a:picLocks noChangeAspect="1"/>
          </p:cNvPicPr>
          <p:nvPr userDrawn="1"/>
        </p:nvPicPr>
        <p:blipFill>
          <a:blip r:embed="rId4"/>
          <a:srcRect/>
          <a:stretch>
            <a:fillRect/>
          </a:stretch>
        </p:blipFill>
        <p:spPr>
          <a:xfrm>
            <a:off x="2045848" y="1767050"/>
            <a:ext cx="579227" cy="528003"/>
          </a:xfrm>
          <a:prstGeom prst="rect">
            <a:avLst/>
          </a:prstGeom>
          <a:ln w="12700" cap="flat">
            <a:noFill/>
            <a:miter lim="400000"/>
          </a:ln>
          <a:effectLst/>
        </p:spPr>
      </p:pic>
      <p:pic>
        <p:nvPicPr>
          <p:cNvPr id="29" name="Kaltura_icons_02-50.png" descr="Kaltura_icons_02-50.png">
            <a:extLst>
              <a:ext uri="{FF2B5EF4-FFF2-40B4-BE49-F238E27FC236}">
                <a16:creationId xmlns:a16="http://schemas.microsoft.com/office/drawing/2014/main" id="{9AB76182-BE7A-459E-AA47-E1B7CFD0564A}"/>
              </a:ext>
            </a:extLst>
          </p:cNvPr>
          <p:cNvPicPr>
            <a:picLocks noChangeAspect="1"/>
          </p:cNvPicPr>
          <p:nvPr/>
        </p:nvPicPr>
        <p:blipFill>
          <a:blip r:embed="rId5"/>
          <a:stretch>
            <a:fillRect/>
          </a:stretch>
        </p:blipFill>
        <p:spPr>
          <a:xfrm>
            <a:off x="9579627" y="1767050"/>
            <a:ext cx="579226" cy="528003"/>
          </a:xfrm>
          <a:prstGeom prst="rect">
            <a:avLst/>
          </a:prstGeom>
          <a:ln w="12700">
            <a:miter lim="400000"/>
          </a:ln>
        </p:spPr>
      </p:pic>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23" name="Footer Placeholder 4">
            <a:extLst>
              <a:ext uri="{FF2B5EF4-FFF2-40B4-BE49-F238E27FC236}">
                <a16:creationId xmlns:a16="http://schemas.microsoft.com/office/drawing/2014/main" id="{0446FDA0-715F-44AC-989E-B5399EB9614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5" name="Slide Number Placeholder 5">
            <a:extLst>
              <a:ext uri="{FF2B5EF4-FFF2-40B4-BE49-F238E27FC236}">
                <a16:creationId xmlns:a16="http://schemas.microsoft.com/office/drawing/2014/main" id="{729824A9-4A2E-4838-B2F0-FA09CD22502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7" name="Title goes here">
            <a:extLst>
              <a:ext uri="{FF2B5EF4-FFF2-40B4-BE49-F238E27FC236}">
                <a16:creationId xmlns:a16="http://schemas.microsoft.com/office/drawing/2014/main" id="{21AF7BDB-4EB9-2A48-8F53-23DB251CBE3D}"/>
              </a:ext>
            </a:extLst>
          </p:cNvPr>
          <p:cNvSpPr txBox="1"/>
          <p:nvPr userDrawn="1"/>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3" name="Title 2">
            <a:extLst>
              <a:ext uri="{FF2B5EF4-FFF2-40B4-BE49-F238E27FC236}">
                <a16:creationId xmlns:a16="http://schemas.microsoft.com/office/drawing/2014/main" id="{8C3B9113-FF95-4D64-ADFD-B5C8253D298A}"/>
              </a:ext>
            </a:extLst>
          </p:cNvPr>
          <p:cNvSpPr>
            <a:spLocks noGrp="1"/>
          </p:cNvSpPr>
          <p:nvPr>
            <p:ph type="title" hasCustomPrompt="1"/>
          </p:nvPr>
        </p:nvSpPr>
        <p:spPr/>
        <p:txBody>
          <a:bodyPr/>
          <a:lstStyle/>
          <a:p>
            <a:r>
              <a:rPr lang="en-US" dirty="0"/>
              <a:t>Title goes here</a:t>
            </a:r>
          </a:p>
        </p:txBody>
      </p:sp>
    </p:spTree>
    <p:extLst>
      <p:ext uri="{BB962C8B-B14F-4D97-AF65-F5344CB8AC3E}">
        <p14:creationId xmlns:p14="http://schemas.microsoft.com/office/powerpoint/2010/main" val="174293220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icon green">
    <p:bg>
      <p:bgPr>
        <a:solidFill>
          <a:schemeClr val="accent3"/>
        </a:solidFill>
        <a:effectLst/>
      </p:bgPr>
    </p:bg>
    <p:spTree>
      <p:nvGrpSpPr>
        <p:cNvPr id="1" name=""/>
        <p:cNvGrpSpPr/>
        <p:nvPr/>
      </p:nvGrpSpPr>
      <p:grpSpPr>
        <a:xfrm>
          <a:off x="0" y="0"/>
          <a:ext cx="0" cy="0"/>
          <a:chOff x="0" y="0"/>
          <a:chExt cx="0" cy="0"/>
        </a:xfrm>
      </p:grpSpPr>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p:nvSpPr>
        <p:spPr>
          <a:xfrm>
            <a:off x="439553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userDrawn="1"/>
        </p:nvSpPr>
        <p:spPr>
          <a:xfrm>
            <a:off x="816877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2" name="Circle">
            <a:extLst>
              <a:ext uri="{FF2B5EF4-FFF2-40B4-BE49-F238E27FC236}">
                <a16:creationId xmlns:a16="http://schemas.microsoft.com/office/drawing/2014/main" id="{77FD940E-4762-452A-9B0A-1E9598D74E4F}"/>
              </a:ext>
            </a:extLst>
          </p:cNvPr>
          <p:cNvSpPr/>
          <p:nvPr/>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userDrawn="1"/>
        </p:nvSpPr>
        <p:spPr>
          <a:xfrm>
            <a:off x="635000" y="2070100"/>
            <a:ext cx="3400922" cy="2121695"/>
          </a:xfrm>
          <a:prstGeom prst="rect">
            <a:avLst/>
          </a:prstGeom>
          <a:solidFill>
            <a:schemeClr val="tx1"/>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userDrawn="1"/>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28" name="Kaltura_icons_02-66.png" descr="Kaltura_icons_02-66.png">
            <a:extLst>
              <a:ext uri="{FF2B5EF4-FFF2-40B4-BE49-F238E27FC236}">
                <a16:creationId xmlns:a16="http://schemas.microsoft.com/office/drawing/2014/main" id="{6C0F62C0-1B54-4B02-907A-8D65149A70E8}"/>
              </a:ext>
            </a:extLst>
          </p:cNvPr>
          <p:cNvPicPr>
            <a:picLocks noChangeAspect="1"/>
          </p:cNvPicPr>
          <p:nvPr userDrawn="1"/>
        </p:nvPicPr>
        <p:blipFill>
          <a:blip r:embed="rId2"/>
          <a:srcRect/>
          <a:stretch>
            <a:fillRect/>
          </a:stretch>
        </p:blipFill>
        <p:spPr>
          <a:xfrm>
            <a:off x="2045848" y="1767050"/>
            <a:ext cx="579227" cy="528003"/>
          </a:xfrm>
          <a:prstGeom prst="rect">
            <a:avLst/>
          </a:prstGeom>
          <a:ln w="12700" cap="flat">
            <a:noFill/>
            <a:miter lim="400000"/>
          </a:ln>
          <a:effectLst/>
        </p:spPr>
      </p:pic>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pic>
        <p:nvPicPr>
          <p:cNvPr id="30" name="Kaltura_icons_02-69.png" descr="Kaltura_icons_02-69.png">
            <a:extLst>
              <a:ext uri="{FF2B5EF4-FFF2-40B4-BE49-F238E27FC236}">
                <a16:creationId xmlns:a16="http://schemas.microsoft.com/office/drawing/2014/main" id="{DF73FF84-B813-4B1A-BF30-28CF455D9792}"/>
              </a:ext>
            </a:extLst>
          </p:cNvPr>
          <p:cNvPicPr>
            <a:picLocks noChangeAspect="1"/>
          </p:cNvPicPr>
          <p:nvPr userDrawn="1"/>
        </p:nvPicPr>
        <p:blipFill>
          <a:blip r:embed="rId3"/>
          <a:stretch>
            <a:fillRect/>
          </a:stretch>
        </p:blipFill>
        <p:spPr>
          <a:xfrm>
            <a:off x="5806387" y="1762107"/>
            <a:ext cx="579227" cy="528002"/>
          </a:xfrm>
          <a:prstGeom prst="rect">
            <a:avLst/>
          </a:prstGeom>
          <a:ln w="12700">
            <a:miter lim="400000"/>
          </a:ln>
        </p:spPr>
      </p:pic>
      <p:pic>
        <p:nvPicPr>
          <p:cNvPr id="40" name="Kaltura_icons_02-64.png" descr="Kaltura_icons_02-64.png">
            <a:extLst>
              <a:ext uri="{FF2B5EF4-FFF2-40B4-BE49-F238E27FC236}">
                <a16:creationId xmlns:a16="http://schemas.microsoft.com/office/drawing/2014/main" id="{AF1B74D2-EDA1-4065-BF98-34637429DC56}"/>
              </a:ext>
            </a:extLst>
          </p:cNvPr>
          <p:cNvPicPr>
            <a:picLocks noChangeAspect="1"/>
          </p:cNvPicPr>
          <p:nvPr/>
        </p:nvPicPr>
        <p:blipFill>
          <a:blip r:embed="rId4"/>
          <a:srcRect t="340" b="340"/>
          <a:stretch>
            <a:fillRect/>
          </a:stretch>
        </p:blipFill>
        <p:spPr>
          <a:xfrm>
            <a:off x="9579627" y="1754168"/>
            <a:ext cx="579226" cy="528003"/>
          </a:xfrm>
          <a:prstGeom prst="rect">
            <a:avLst/>
          </a:prstGeom>
          <a:ln w="12700">
            <a:miter lim="400000"/>
          </a:ln>
        </p:spPr>
      </p:pic>
      <p:sp>
        <p:nvSpPr>
          <p:cNvPr id="41" name="Footer Placeholder 4">
            <a:extLst>
              <a:ext uri="{FF2B5EF4-FFF2-40B4-BE49-F238E27FC236}">
                <a16:creationId xmlns:a16="http://schemas.microsoft.com/office/drawing/2014/main" id="{426C7BAC-38FB-4971-810B-0164E51B957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42" name="Slide Number Placeholder 5">
            <a:extLst>
              <a:ext uri="{FF2B5EF4-FFF2-40B4-BE49-F238E27FC236}">
                <a16:creationId xmlns:a16="http://schemas.microsoft.com/office/drawing/2014/main" id="{BE54C5E5-7F18-4D9B-8482-A84683EA8A8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6" name="Title goes here">
            <a:extLst>
              <a:ext uri="{FF2B5EF4-FFF2-40B4-BE49-F238E27FC236}">
                <a16:creationId xmlns:a16="http://schemas.microsoft.com/office/drawing/2014/main" id="{61C028B4-7ACA-E242-ACE1-573AB6EEA979}"/>
              </a:ext>
            </a:extLst>
          </p:cNvPr>
          <p:cNvSpPr txBox="1"/>
          <p:nvPr userDrawn="1"/>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pic>
        <p:nvPicPr>
          <p:cNvPr id="2" name="Kaltura_Logo_Horizontal_White_big_Kaltura_Logo_Horizontal_White.png" descr="Kaltura_Logo_Horizontal_White_big_Kaltura_Logo_Horizontal_White.png">
            <a:extLst>
              <a:ext uri="{FF2B5EF4-FFF2-40B4-BE49-F238E27FC236}">
                <a16:creationId xmlns:a16="http://schemas.microsoft.com/office/drawing/2014/main" id="{3F82F90F-F628-4C74-AAE3-711D6BFE221E}"/>
              </a:ext>
            </a:extLst>
          </p:cNvPr>
          <p:cNvPicPr>
            <a:picLocks noChangeAspect="1"/>
          </p:cNvPicPr>
          <p:nvPr userDrawn="1"/>
        </p:nvPicPr>
        <p:blipFill>
          <a:blip r:embed="rId5"/>
          <a:stretch>
            <a:fillRect/>
          </a:stretch>
        </p:blipFill>
        <p:spPr>
          <a:xfrm>
            <a:off x="10743669" y="6334683"/>
            <a:ext cx="1120391" cy="288288"/>
          </a:xfrm>
          <a:prstGeom prst="rect">
            <a:avLst/>
          </a:prstGeom>
          <a:ln w="12700">
            <a:miter lim="400000"/>
          </a:ln>
        </p:spPr>
      </p:pic>
      <p:sp>
        <p:nvSpPr>
          <p:cNvPr id="4" name="Title 3">
            <a:extLst>
              <a:ext uri="{FF2B5EF4-FFF2-40B4-BE49-F238E27FC236}">
                <a16:creationId xmlns:a16="http://schemas.microsoft.com/office/drawing/2014/main" id="{E0A08BCC-939E-4424-B246-BD620A5031F3}"/>
              </a:ext>
            </a:extLst>
          </p:cNvPr>
          <p:cNvSpPr>
            <a:spLocks noGrp="1"/>
          </p:cNvSpPr>
          <p:nvPr>
            <p:ph type="title" hasCustomPrompt="1"/>
          </p:nvPr>
        </p:nvSpPr>
        <p:spPr/>
        <p:txBody>
          <a:bodyPr/>
          <a:lstStyle>
            <a:lvl1pPr>
              <a:defRPr>
                <a:solidFill>
                  <a:schemeClr val="tx1"/>
                </a:solidFill>
              </a:defRPr>
            </a:lvl1pPr>
          </a:lstStyle>
          <a:p>
            <a:r>
              <a:rPr lang="en-US" dirty="0"/>
              <a:t>Title goes here</a:t>
            </a:r>
          </a:p>
        </p:txBody>
      </p:sp>
    </p:spTree>
    <p:extLst>
      <p:ext uri="{BB962C8B-B14F-4D97-AF65-F5344CB8AC3E}">
        <p14:creationId xmlns:p14="http://schemas.microsoft.com/office/powerpoint/2010/main" val="2132297284"/>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icon green clean">
    <p:bg>
      <p:bgPr>
        <a:solidFill>
          <a:schemeClr val="accent3"/>
        </a:solidFill>
        <a:effectLst/>
      </p:bgPr>
    </p:bg>
    <p:spTree>
      <p:nvGrpSpPr>
        <p:cNvPr id="1" name=""/>
        <p:cNvGrpSpPr/>
        <p:nvPr/>
      </p:nvGrpSpPr>
      <p:grpSpPr>
        <a:xfrm>
          <a:off x="0" y="0"/>
          <a:ext cx="0" cy="0"/>
          <a:chOff x="0" y="0"/>
          <a:chExt cx="0" cy="0"/>
        </a:xfrm>
      </p:grpSpPr>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p:nvSpPr>
        <p:spPr>
          <a:xfrm>
            <a:off x="439553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p:nvSpPr>
        <p:spPr>
          <a:xfrm>
            <a:off x="816877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userDrawn="1"/>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2" name="Circle">
            <a:extLst>
              <a:ext uri="{FF2B5EF4-FFF2-40B4-BE49-F238E27FC236}">
                <a16:creationId xmlns:a16="http://schemas.microsoft.com/office/drawing/2014/main" id="{77FD940E-4762-452A-9B0A-1E9598D74E4F}"/>
              </a:ext>
            </a:extLst>
          </p:cNvPr>
          <p:cNvSpPr/>
          <p:nvPr userDrawn="1"/>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p:nvSpPr>
        <p:spPr>
          <a:xfrm>
            <a:off x="635000" y="2070100"/>
            <a:ext cx="3400922" cy="2121695"/>
          </a:xfrm>
          <a:prstGeom prst="rect">
            <a:avLst/>
          </a:prstGeom>
          <a:solidFill>
            <a:schemeClr val="tx1"/>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userDrawn="1"/>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pic>
        <p:nvPicPr>
          <p:cNvPr id="23" name="Kaltura_Logo_Horizontal_White_big_Kaltura_Logo_Horizontal_White.png" descr="Kaltura_Logo_Horizontal_White_big_Kaltura_Logo_Horizontal_White.png">
            <a:extLst>
              <a:ext uri="{FF2B5EF4-FFF2-40B4-BE49-F238E27FC236}">
                <a16:creationId xmlns:a16="http://schemas.microsoft.com/office/drawing/2014/main" id="{C4D6210A-AAD1-4525-A2F4-9225DD5936E9}"/>
              </a:ext>
            </a:extLst>
          </p:cNvPr>
          <p:cNvPicPr>
            <a:picLocks noChangeAspect="1"/>
          </p:cNvPicPr>
          <p:nvPr/>
        </p:nvPicPr>
        <p:blipFill>
          <a:blip r:embed="rId2"/>
          <a:stretch>
            <a:fillRect/>
          </a:stretch>
        </p:blipFill>
        <p:spPr>
          <a:xfrm>
            <a:off x="10743669" y="6334683"/>
            <a:ext cx="1120391" cy="288288"/>
          </a:xfrm>
          <a:prstGeom prst="rect">
            <a:avLst/>
          </a:prstGeom>
          <a:ln w="12700">
            <a:miter lim="400000"/>
          </a:ln>
        </p:spPr>
      </p:pic>
      <p:sp>
        <p:nvSpPr>
          <p:cNvPr id="25" name="Picture Placeholder 4">
            <a:extLst>
              <a:ext uri="{FF2B5EF4-FFF2-40B4-BE49-F238E27FC236}">
                <a16:creationId xmlns:a16="http://schemas.microsoft.com/office/drawing/2014/main" id="{F3EA9149-B3F9-41CB-9E67-180D99C9A82C}"/>
              </a:ext>
            </a:extLst>
          </p:cNvPr>
          <p:cNvSpPr>
            <a:spLocks noGrp="1"/>
          </p:cNvSpPr>
          <p:nvPr>
            <p:ph type="pic" sz="quarter" idx="22" hasCustomPrompt="1"/>
          </p:nvPr>
        </p:nvSpPr>
        <p:spPr>
          <a:xfrm>
            <a:off x="2043983"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26" name="Picture Placeholder 4">
            <a:extLst>
              <a:ext uri="{FF2B5EF4-FFF2-40B4-BE49-F238E27FC236}">
                <a16:creationId xmlns:a16="http://schemas.microsoft.com/office/drawing/2014/main" id="{377A1631-CEE3-4ED2-B0BF-823C8D54B90E}"/>
              </a:ext>
            </a:extLst>
          </p:cNvPr>
          <p:cNvSpPr>
            <a:spLocks noGrp="1"/>
          </p:cNvSpPr>
          <p:nvPr>
            <p:ph type="pic" sz="quarter" idx="23" hasCustomPrompt="1"/>
          </p:nvPr>
        </p:nvSpPr>
        <p:spPr>
          <a:xfrm>
            <a:off x="5806200"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29" name="Picture Placeholder 4">
            <a:extLst>
              <a:ext uri="{FF2B5EF4-FFF2-40B4-BE49-F238E27FC236}">
                <a16:creationId xmlns:a16="http://schemas.microsoft.com/office/drawing/2014/main" id="{916291E7-B40E-4516-9094-D8DC8FB90D1B}"/>
              </a:ext>
            </a:extLst>
          </p:cNvPr>
          <p:cNvSpPr>
            <a:spLocks noGrp="1"/>
          </p:cNvSpPr>
          <p:nvPr>
            <p:ph type="pic" sz="quarter" idx="24" hasCustomPrompt="1"/>
          </p:nvPr>
        </p:nvSpPr>
        <p:spPr>
          <a:xfrm>
            <a:off x="9568417"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1" name="Footer Placeholder 4">
            <a:extLst>
              <a:ext uri="{FF2B5EF4-FFF2-40B4-BE49-F238E27FC236}">
                <a16:creationId xmlns:a16="http://schemas.microsoft.com/office/drawing/2014/main" id="{C2522AB4-87D1-4F87-9D9E-231C10CD228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42" name="Slide Number Placeholder 5">
            <a:extLst>
              <a:ext uri="{FF2B5EF4-FFF2-40B4-BE49-F238E27FC236}">
                <a16:creationId xmlns:a16="http://schemas.microsoft.com/office/drawing/2014/main" id="{91B35E0F-A062-466B-815B-E4706B36662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8" name="Title goes here">
            <a:extLst>
              <a:ext uri="{FF2B5EF4-FFF2-40B4-BE49-F238E27FC236}">
                <a16:creationId xmlns:a16="http://schemas.microsoft.com/office/drawing/2014/main" id="{2C9D611B-EB5E-DE4D-90CA-696A619D3008}"/>
              </a:ext>
            </a:extLst>
          </p:cNvPr>
          <p:cNvSpPr txBox="1"/>
          <p:nvPr userDrawn="1"/>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30" name="Title 3">
            <a:extLst>
              <a:ext uri="{FF2B5EF4-FFF2-40B4-BE49-F238E27FC236}">
                <a16:creationId xmlns:a16="http://schemas.microsoft.com/office/drawing/2014/main" id="{749AC867-79C4-4497-ACFB-39AC9C3E2E46}"/>
              </a:ext>
            </a:extLst>
          </p:cNvPr>
          <p:cNvSpPr>
            <a:spLocks noGrp="1"/>
          </p:cNvSpPr>
          <p:nvPr>
            <p:ph type="title" hasCustomPrompt="1"/>
          </p:nvPr>
        </p:nvSpPr>
        <p:spPr>
          <a:xfrm>
            <a:off x="517531" y="404183"/>
            <a:ext cx="10515600" cy="336340"/>
          </a:xfrm>
        </p:spPr>
        <p:txBody>
          <a:bodyPr/>
          <a:lstStyle>
            <a:lvl1pPr>
              <a:defRPr>
                <a:solidFill>
                  <a:schemeClr val="tx1"/>
                </a:solidFill>
              </a:defRPr>
            </a:lvl1pPr>
          </a:lstStyle>
          <a:p>
            <a:r>
              <a:rPr lang="en-US" dirty="0"/>
              <a:t>Title goes here</a:t>
            </a:r>
          </a:p>
        </p:txBody>
      </p:sp>
    </p:spTree>
    <p:extLst>
      <p:ext uri="{BB962C8B-B14F-4D97-AF65-F5344CB8AC3E}">
        <p14:creationId xmlns:p14="http://schemas.microsoft.com/office/powerpoint/2010/main" val="4129551707"/>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icon green clean">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person, female, girl&#10;&#10;Description automatically generated">
            <a:extLst>
              <a:ext uri="{FF2B5EF4-FFF2-40B4-BE49-F238E27FC236}">
                <a16:creationId xmlns:a16="http://schemas.microsoft.com/office/drawing/2014/main" id="{4F6D4D4A-C6FF-4774-A175-2018362AD5B3}"/>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a:stretch/>
        </p:blipFill>
        <p:spPr>
          <a:xfrm>
            <a:off x="0" y="0"/>
            <a:ext cx="6076352" cy="6858000"/>
          </a:xfrm>
          <a:prstGeom prst="rect">
            <a:avLst/>
          </a:prstGeom>
        </p:spPr>
      </p:pic>
      <p:sp>
        <p:nvSpPr>
          <p:cNvPr id="46" name="Rectangle">
            <a:extLst>
              <a:ext uri="{FF2B5EF4-FFF2-40B4-BE49-F238E27FC236}">
                <a16:creationId xmlns:a16="http://schemas.microsoft.com/office/drawing/2014/main" id="{D8EC58A0-84C4-4C10-A2AB-837AAFC13589}"/>
              </a:ext>
            </a:extLst>
          </p:cNvPr>
          <p:cNvSpPr/>
          <p:nvPr/>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3" name="Rectangle">
            <a:extLst>
              <a:ext uri="{FF2B5EF4-FFF2-40B4-BE49-F238E27FC236}">
                <a16:creationId xmlns:a16="http://schemas.microsoft.com/office/drawing/2014/main" id="{93AFBD86-D682-40AD-9B27-2BA52E8E4B6C}"/>
              </a:ext>
            </a:extLst>
          </p:cNvPr>
          <p:cNvSpPr/>
          <p:nvPr/>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0" name="Rectangle">
            <a:extLst>
              <a:ext uri="{FF2B5EF4-FFF2-40B4-BE49-F238E27FC236}">
                <a16:creationId xmlns:a16="http://schemas.microsoft.com/office/drawing/2014/main" id="{1BDEBEB5-02C9-4618-B13D-30185AAFE660}"/>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28" name="hands_together.jpg" descr="hands_together.jpg">
            <a:extLst>
              <a:ext uri="{FF2B5EF4-FFF2-40B4-BE49-F238E27FC236}">
                <a16:creationId xmlns:a16="http://schemas.microsoft.com/office/drawing/2014/main" id="{C59D900A-5A35-4F34-86F1-8C16C1CFBFBD}"/>
              </a:ext>
            </a:extLst>
          </p:cNvPr>
          <p:cNvPicPr>
            <a:picLocks noChangeAspect="1"/>
          </p:cNvPicPr>
          <p:nvPr userDrawn="1"/>
        </p:nvPicPr>
        <p:blipFill rotWithShape="1">
          <a:blip r:embed="rId3"/>
          <a:srcRect l="22411" t="12219" r="27921" b="9022"/>
          <a:stretch/>
        </p:blipFill>
        <p:spPr>
          <a:xfrm>
            <a:off x="0" y="-12254"/>
            <a:ext cx="6104593" cy="6882507"/>
          </a:xfrm>
          <a:prstGeom prst="rect">
            <a:avLst/>
          </a:prstGeom>
          <a:ln w="12700">
            <a:miter lim="400000"/>
          </a:ln>
        </p:spPr>
      </p:pic>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
        <p:nvSpPr>
          <p:cNvPr id="41" name="Circle">
            <a:extLst>
              <a:ext uri="{FF2B5EF4-FFF2-40B4-BE49-F238E27FC236}">
                <a16:creationId xmlns:a16="http://schemas.microsoft.com/office/drawing/2014/main" id="{5FF00C8B-4E5F-418E-A7C8-B6EE44CF1550}"/>
              </a:ext>
            </a:extLst>
          </p:cNvPr>
          <p:cNvSpPr/>
          <p:nvPr/>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2" name="Kaltura_icons_02-53.png" descr="Kaltura_icons_02-53.png">
            <a:extLst>
              <a:ext uri="{FF2B5EF4-FFF2-40B4-BE49-F238E27FC236}">
                <a16:creationId xmlns:a16="http://schemas.microsoft.com/office/drawing/2014/main" id="{612F7095-B6EB-41FF-8710-64D91BFBADB0}"/>
              </a:ext>
            </a:extLst>
          </p:cNvPr>
          <p:cNvPicPr>
            <a:picLocks noChangeAspect="1"/>
          </p:cNvPicPr>
          <p:nvPr/>
        </p:nvPicPr>
        <p:blipFill>
          <a:blip r:embed="rId5"/>
          <a:stretch>
            <a:fillRect/>
          </a:stretch>
        </p:blipFill>
        <p:spPr>
          <a:xfrm>
            <a:off x="8789548" y="319250"/>
            <a:ext cx="579226" cy="528002"/>
          </a:xfrm>
          <a:prstGeom prst="rect">
            <a:avLst/>
          </a:prstGeom>
          <a:ln w="12700">
            <a:miter lim="400000"/>
          </a:ln>
        </p:spPr>
      </p:pic>
      <p:sp>
        <p:nvSpPr>
          <p:cNvPr id="44" name="Circle">
            <a:extLst>
              <a:ext uri="{FF2B5EF4-FFF2-40B4-BE49-F238E27FC236}">
                <a16:creationId xmlns:a16="http://schemas.microsoft.com/office/drawing/2014/main" id="{6F0F2BD7-491B-4A41-8B9B-20995788D883}"/>
              </a:ext>
            </a:extLst>
          </p:cNvPr>
          <p:cNvSpPr/>
          <p:nvPr userDrawn="1"/>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5" name="Kaltura_icons_02-48.png" descr="Kaltura_icons_02-48.png">
            <a:extLst>
              <a:ext uri="{FF2B5EF4-FFF2-40B4-BE49-F238E27FC236}">
                <a16:creationId xmlns:a16="http://schemas.microsoft.com/office/drawing/2014/main" id="{7CBCE386-8F6A-4CC5-A611-6BA1742CD648}"/>
              </a:ext>
            </a:extLst>
          </p:cNvPr>
          <p:cNvPicPr>
            <a:picLocks noChangeAspect="1"/>
          </p:cNvPicPr>
          <p:nvPr userDrawn="1"/>
        </p:nvPicPr>
        <p:blipFill>
          <a:blip r:embed="rId6"/>
          <a:stretch>
            <a:fillRect/>
          </a:stretch>
        </p:blipFill>
        <p:spPr>
          <a:xfrm>
            <a:off x="8789548" y="2268700"/>
            <a:ext cx="579226" cy="528002"/>
          </a:xfrm>
          <a:prstGeom prst="rect">
            <a:avLst/>
          </a:prstGeom>
          <a:ln w="12700">
            <a:miter lim="400000"/>
          </a:ln>
        </p:spPr>
      </p:pic>
      <p:sp>
        <p:nvSpPr>
          <p:cNvPr id="47" name="Circle">
            <a:extLst>
              <a:ext uri="{FF2B5EF4-FFF2-40B4-BE49-F238E27FC236}">
                <a16:creationId xmlns:a16="http://schemas.microsoft.com/office/drawing/2014/main" id="{D7FD5E4E-865B-4BAC-B59A-700EF3FE1327}"/>
              </a:ext>
            </a:extLst>
          </p:cNvPr>
          <p:cNvSpPr/>
          <p:nvPr userDrawn="1"/>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8" name="Kaltura_icons_02-50.png" descr="Kaltura_icons_02-50.png">
            <a:extLst>
              <a:ext uri="{FF2B5EF4-FFF2-40B4-BE49-F238E27FC236}">
                <a16:creationId xmlns:a16="http://schemas.microsoft.com/office/drawing/2014/main" id="{895A6465-DB16-44E7-8413-94621D4F8085}"/>
              </a:ext>
            </a:extLst>
          </p:cNvPr>
          <p:cNvPicPr>
            <a:picLocks noChangeAspect="1"/>
          </p:cNvPicPr>
          <p:nvPr/>
        </p:nvPicPr>
        <p:blipFill>
          <a:blip r:embed="rId7"/>
          <a:stretch>
            <a:fillRect/>
          </a:stretch>
        </p:blipFill>
        <p:spPr>
          <a:xfrm>
            <a:off x="8789548" y="4237200"/>
            <a:ext cx="579226" cy="528002"/>
          </a:xfrm>
          <a:prstGeom prst="rect">
            <a:avLst/>
          </a:prstGeom>
          <a:ln w="12700">
            <a:miter lim="400000"/>
          </a:ln>
        </p:spPr>
      </p:pic>
      <p:sp>
        <p:nvSpPr>
          <p:cNvPr id="51" name="text goes here, one to three lines.">
            <a:extLst>
              <a:ext uri="{FF2B5EF4-FFF2-40B4-BE49-F238E27FC236}">
                <a16:creationId xmlns:a16="http://schemas.microsoft.com/office/drawing/2014/main" id="{360F019D-053F-40ED-A8C8-0982B0FBB156}"/>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2" name="text goes here, one to three lines.">
            <a:extLst>
              <a:ext uri="{FF2B5EF4-FFF2-40B4-BE49-F238E27FC236}">
                <a16:creationId xmlns:a16="http://schemas.microsoft.com/office/drawing/2014/main" id="{A0ACD472-BFD9-41FE-BAAB-52361D6A7F09}"/>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3" name="text goes here, one to three lines.">
            <a:extLst>
              <a:ext uri="{FF2B5EF4-FFF2-40B4-BE49-F238E27FC236}">
                <a16:creationId xmlns:a16="http://schemas.microsoft.com/office/drawing/2014/main" id="{8E14FB76-B292-4891-9505-E73CEC7F52E1}"/>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4" name="text goes here, one to three lines.">
            <a:extLst>
              <a:ext uri="{FF2B5EF4-FFF2-40B4-BE49-F238E27FC236}">
                <a16:creationId xmlns:a16="http://schemas.microsoft.com/office/drawing/2014/main" id="{4B28B03A-F9D2-4559-87DE-A02EA540A62E}"/>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5" name="text goes here, one to three lines.">
            <a:extLst>
              <a:ext uri="{FF2B5EF4-FFF2-40B4-BE49-F238E27FC236}">
                <a16:creationId xmlns:a16="http://schemas.microsoft.com/office/drawing/2014/main" id="{A6D525F5-D1B9-4EA5-8C73-547A45151984}"/>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6" name="text goes here, one to three lines.">
            <a:extLst>
              <a:ext uri="{FF2B5EF4-FFF2-40B4-BE49-F238E27FC236}">
                <a16:creationId xmlns:a16="http://schemas.microsoft.com/office/drawing/2014/main" id="{25409F94-1466-429F-A89F-9DA4EDAAD0BC}"/>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7" name="Footer Placeholder 4">
            <a:extLst>
              <a:ext uri="{FF2B5EF4-FFF2-40B4-BE49-F238E27FC236}">
                <a16:creationId xmlns:a16="http://schemas.microsoft.com/office/drawing/2014/main" id="{AC13B37C-2016-482D-BB69-FC949AFEE23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58" name="Slide Number Placeholder 5">
            <a:extLst>
              <a:ext uri="{FF2B5EF4-FFF2-40B4-BE49-F238E27FC236}">
                <a16:creationId xmlns:a16="http://schemas.microsoft.com/office/drawing/2014/main" id="{F0A41E4D-6F0B-45B4-B0F0-D2843EAE981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6" name="Title 5">
            <a:extLst>
              <a:ext uri="{FF2B5EF4-FFF2-40B4-BE49-F238E27FC236}">
                <a16:creationId xmlns:a16="http://schemas.microsoft.com/office/drawing/2014/main" id="{10EE5B6D-936E-414F-80E2-1EC5403B0B9E}"/>
              </a:ext>
            </a:extLst>
          </p:cNvPr>
          <p:cNvSpPr>
            <a:spLocks noGrp="1"/>
          </p:cNvSpPr>
          <p:nvPr>
            <p:ph type="title" hasCustomPrompt="1"/>
          </p:nvPr>
        </p:nvSpPr>
        <p:spPr>
          <a:xfrm>
            <a:off x="517531" y="404183"/>
            <a:ext cx="5331178" cy="336340"/>
          </a:xfrm>
        </p:spPr>
        <p:txBody>
          <a:bodyPr/>
          <a:lstStyle/>
          <a:p>
            <a:r>
              <a:rPr lang="en-US" dirty="0"/>
              <a:t>Title goes here</a:t>
            </a:r>
          </a:p>
        </p:txBody>
      </p:sp>
    </p:spTree>
    <p:extLst>
      <p:ext uri="{BB962C8B-B14F-4D97-AF65-F5344CB8AC3E}">
        <p14:creationId xmlns:p14="http://schemas.microsoft.com/office/powerpoint/2010/main" val="59613744"/>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slide w/ video">
    <p:spTree>
      <p:nvGrpSpPr>
        <p:cNvPr id="1" name=""/>
        <p:cNvGrpSpPr/>
        <p:nvPr/>
      </p:nvGrpSpPr>
      <p:grpSpPr>
        <a:xfrm>
          <a:off x="0" y="0"/>
          <a:ext cx="0" cy="0"/>
          <a:chOff x="0" y="0"/>
          <a:chExt cx="0" cy="0"/>
        </a:xfrm>
      </p:grpSpPr>
      <p:pic>
        <p:nvPicPr>
          <p:cNvPr id="2" name="popcorn_2">
            <a:hlinkClick r:id="" action="ppaction://media"/>
            <a:extLst>
              <a:ext uri="{FF2B5EF4-FFF2-40B4-BE49-F238E27FC236}">
                <a16:creationId xmlns:a16="http://schemas.microsoft.com/office/drawing/2014/main" id="{4B33BAD7-9DD1-47FD-B234-BC695D27280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5"/>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F342B5CF-F236-4567-8A29-0C9757E99B7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A78B7C4-06F7-4180-830E-BE5E541F1F2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CADDC6FD-5436-4FE2-83C3-2B725D243D0E}"/>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36815542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icon blue clean">
    <p:bg>
      <p:bgPr>
        <a:solidFill>
          <a:schemeClr val="tx1"/>
        </a:solidFill>
        <a:effectLst/>
      </p:bgPr>
    </p:bg>
    <p:spTree>
      <p:nvGrpSpPr>
        <p:cNvPr id="1" name=""/>
        <p:cNvGrpSpPr/>
        <p:nvPr/>
      </p:nvGrpSpPr>
      <p:grpSpPr>
        <a:xfrm>
          <a:off x="0" y="0"/>
          <a:ext cx="0" cy="0"/>
          <a:chOff x="0" y="0"/>
          <a:chExt cx="0" cy="0"/>
        </a:xfrm>
      </p:grpSpPr>
      <p:pic>
        <p:nvPicPr>
          <p:cNvPr id="2" name="hands_together.jpg" descr="hands_together.jpg">
            <a:extLst>
              <a:ext uri="{FF2B5EF4-FFF2-40B4-BE49-F238E27FC236}">
                <a16:creationId xmlns:a16="http://schemas.microsoft.com/office/drawing/2014/main" id="{8E3B8FB2-0C03-4A91-9E1D-4099D730A1B8}"/>
              </a:ext>
            </a:extLst>
          </p:cNvPr>
          <p:cNvPicPr>
            <a:picLocks noChangeAspect="1"/>
          </p:cNvPicPr>
          <p:nvPr userDrawn="1"/>
        </p:nvPicPr>
        <p:blipFill rotWithShape="1">
          <a:blip r:embed="rId2"/>
          <a:srcRect l="22411" t="12219" r="27921" b="9022"/>
          <a:stretch/>
        </p:blipFill>
        <p:spPr>
          <a:xfrm>
            <a:off x="0" y="-12254"/>
            <a:ext cx="6104593" cy="6882507"/>
          </a:xfrm>
          <a:prstGeom prst="rect">
            <a:avLst/>
          </a:prstGeom>
          <a:ln w="12700">
            <a:miter lim="400000"/>
          </a:ln>
        </p:spPr>
      </p:pic>
      <p:sp>
        <p:nvSpPr>
          <p:cNvPr id="46" name="Rectangle">
            <a:extLst>
              <a:ext uri="{FF2B5EF4-FFF2-40B4-BE49-F238E27FC236}">
                <a16:creationId xmlns:a16="http://schemas.microsoft.com/office/drawing/2014/main" id="{D8EC58A0-84C4-4C10-A2AB-837AAFC13589}"/>
              </a:ext>
            </a:extLst>
          </p:cNvPr>
          <p:cNvSpPr/>
          <p:nvPr/>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3" name="Rectangle">
            <a:extLst>
              <a:ext uri="{FF2B5EF4-FFF2-40B4-BE49-F238E27FC236}">
                <a16:creationId xmlns:a16="http://schemas.microsoft.com/office/drawing/2014/main" id="{93AFBD86-D682-40AD-9B27-2BA52E8E4B6C}"/>
              </a:ext>
            </a:extLst>
          </p:cNvPr>
          <p:cNvSpPr/>
          <p:nvPr/>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0" name="Rectangle">
            <a:extLst>
              <a:ext uri="{FF2B5EF4-FFF2-40B4-BE49-F238E27FC236}">
                <a16:creationId xmlns:a16="http://schemas.microsoft.com/office/drawing/2014/main" id="{1BDEBEB5-02C9-4618-B13D-30185AAFE660}"/>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41" name="Circle">
            <a:extLst>
              <a:ext uri="{FF2B5EF4-FFF2-40B4-BE49-F238E27FC236}">
                <a16:creationId xmlns:a16="http://schemas.microsoft.com/office/drawing/2014/main" id="{5FF00C8B-4E5F-418E-A7C8-B6EE44CF1550}"/>
              </a:ext>
            </a:extLst>
          </p:cNvPr>
          <p:cNvSpPr/>
          <p:nvPr userDrawn="1"/>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4" name="Circle">
            <a:extLst>
              <a:ext uri="{FF2B5EF4-FFF2-40B4-BE49-F238E27FC236}">
                <a16:creationId xmlns:a16="http://schemas.microsoft.com/office/drawing/2014/main" id="{6F0F2BD7-491B-4A41-8B9B-20995788D883}"/>
              </a:ext>
            </a:extLst>
          </p:cNvPr>
          <p:cNvSpPr/>
          <p:nvPr userDrawn="1"/>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7" name="Circle">
            <a:extLst>
              <a:ext uri="{FF2B5EF4-FFF2-40B4-BE49-F238E27FC236}">
                <a16:creationId xmlns:a16="http://schemas.microsoft.com/office/drawing/2014/main" id="{D7FD5E4E-865B-4BAC-B59A-700EF3FE1327}"/>
              </a:ext>
            </a:extLst>
          </p:cNvPr>
          <p:cNvSpPr/>
          <p:nvPr userDrawn="1"/>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37" name="Footer Placeholder 4">
            <a:extLst>
              <a:ext uri="{FF2B5EF4-FFF2-40B4-BE49-F238E27FC236}">
                <a16:creationId xmlns:a16="http://schemas.microsoft.com/office/drawing/2014/main" id="{9436607E-7CAE-4140-8923-8DADDDE42CA4}"/>
              </a:ext>
            </a:extLst>
          </p:cNvPr>
          <p:cNvSpPr>
            <a:spLocks noGrp="1"/>
          </p:cNvSpPr>
          <p:nvPr>
            <p:ph type="ftr" sz="quarter" idx="3"/>
          </p:nvPr>
        </p:nvSpPr>
        <p:spPr>
          <a:xfrm>
            <a:off x="73103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8" name="Slide Number Placeholder 5">
            <a:extLst>
              <a:ext uri="{FF2B5EF4-FFF2-40B4-BE49-F238E27FC236}">
                <a16:creationId xmlns:a16="http://schemas.microsoft.com/office/drawing/2014/main" id="{D3D90185-7267-46DA-8F4A-79898DD7283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51" name="text goes here, one to three lines.">
            <a:extLst>
              <a:ext uri="{FF2B5EF4-FFF2-40B4-BE49-F238E27FC236}">
                <a16:creationId xmlns:a16="http://schemas.microsoft.com/office/drawing/2014/main" id="{360F019D-053F-40ED-A8C8-0982B0FBB156}"/>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2" name="text goes here, one to three lines.">
            <a:extLst>
              <a:ext uri="{FF2B5EF4-FFF2-40B4-BE49-F238E27FC236}">
                <a16:creationId xmlns:a16="http://schemas.microsoft.com/office/drawing/2014/main" id="{A0ACD472-BFD9-41FE-BAAB-52361D6A7F09}"/>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3" name="text goes here, one to three lines.">
            <a:extLst>
              <a:ext uri="{FF2B5EF4-FFF2-40B4-BE49-F238E27FC236}">
                <a16:creationId xmlns:a16="http://schemas.microsoft.com/office/drawing/2014/main" id="{8E14FB76-B292-4891-9505-E73CEC7F52E1}"/>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4" name="text goes here, one to three lines.">
            <a:extLst>
              <a:ext uri="{FF2B5EF4-FFF2-40B4-BE49-F238E27FC236}">
                <a16:creationId xmlns:a16="http://schemas.microsoft.com/office/drawing/2014/main" id="{4B28B03A-F9D2-4559-87DE-A02EA540A62E}"/>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5" name="text goes here, one to three lines.">
            <a:extLst>
              <a:ext uri="{FF2B5EF4-FFF2-40B4-BE49-F238E27FC236}">
                <a16:creationId xmlns:a16="http://schemas.microsoft.com/office/drawing/2014/main" id="{A6D525F5-D1B9-4EA5-8C73-547A45151984}"/>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6" name="text goes here, one to three lines.">
            <a:extLst>
              <a:ext uri="{FF2B5EF4-FFF2-40B4-BE49-F238E27FC236}">
                <a16:creationId xmlns:a16="http://schemas.microsoft.com/office/drawing/2014/main" id="{25409F94-1466-429F-A89F-9DA4EDAAD0BC}"/>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22" name="Picture Placeholder 4">
            <a:extLst>
              <a:ext uri="{FF2B5EF4-FFF2-40B4-BE49-F238E27FC236}">
                <a16:creationId xmlns:a16="http://schemas.microsoft.com/office/drawing/2014/main" id="{9AC3F264-805D-4824-A0DA-607A8E2E0189}"/>
              </a:ext>
            </a:extLst>
          </p:cNvPr>
          <p:cNvSpPr>
            <a:spLocks noGrp="1"/>
          </p:cNvSpPr>
          <p:nvPr>
            <p:ph type="pic" sz="quarter" idx="23" hasCustomPrompt="1"/>
          </p:nvPr>
        </p:nvSpPr>
        <p:spPr>
          <a:xfrm>
            <a:off x="8789361" y="313263"/>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3" name="Picture Placeholder 4">
            <a:extLst>
              <a:ext uri="{FF2B5EF4-FFF2-40B4-BE49-F238E27FC236}">
                <a16:creationId xmlns:a16="http://schemas.microsoft.com/office/drawing/2014/main" id="{518C0182-006F-44AE-98FE-44EBA60781C6}"/>
              </a:ext>
            </a:extLst>
          </p:cNvPr>
          <p:cNvSpPr>
            <a:spLocks noGrp="1"/>
          </p:cNvSpPr>
          <p:nvPr>
            <p:ph type="pic" sz="quarter" idx="24" hasCustomPrompt="1"/>
          </p:nvPr>
        </p:nvSpPr>
        <p:spPr>
          <a:xfrm>
            <a:off x="8789361" y="2275662"/>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4" name="Picture Placeholder 4">
            <a:extLst>
              <a:ext uri="{FF2B5EF4-FFF2-40B4-BE49-F238E27FC236}">
                <a16:creationId xmlns:a16="http://schemas.microsoft.com/office/drawing/2014/main" id="{8F09C615-8ACC-49DF-A47C-D0B95932EA7F}"/>
              </a:ext>
            </a:extLst>
          </p:cNvPr>
          <p:cNvSpPr>
            <a:spLocks noGrp="1"/>
          </p:cNvSpPr>
          <p:nvPr>
            <p:ph type="pic" sz="quarter" idx="25" hasCustomPrompt="1"/>
          </p:nvPr>
        </p:nvSpPr>
        <p:spPr>
          <a:xfrm>
            <a:off x="8789361" y="4249207"/>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8" name="Title 5">
            <a:extLst>
              <a:ext uri="{FF2B5EF4-FFF2-40B4-BE49-F238E27FC236}">
                <a16:creationId xmlns:a16="http://schemas.microsoft.com/office/drawing/2014/main" id="{E1C78CC8-FDEE-49B2-897A-8FDB79792718}"/>
              </a:ext>
            </a:extLst>
          </p:cNvPr>
          <p:cNvSpPr>
            <a:spLocks noGrp="1"/>
          </p:cNvSpPr>
          <p:nvPr>
            <p:ph type="title" hasCustomPrompt="1"/>
          </p:nvPr>
        </p:nvSpPr>
        <p:spPr>
          <a:xfrm>
            <a:off x="517531" y="404183"/>
            <a:ext cx="5331178" cy="336340"/>
          </a:xfrm>
        </p:spPr>
        <p:txBody>
          <a:bodyPr/>
          <a:lstStyle/>
          <a:p>
            <a:r>
              <a:rPr lang="en-US" dirty="0"/>
              <a:t>Title goes here</a:t>
            </a:r>
          </a:p>
        </p:txBody>
      </p:sp>
    </p:spTree>
    <p:extLst>
      <p:ext uri="{BB962C8B-B14F-4D97-AF65-F5344CB8AC3E}">
        <p14:creationId xmlns:p14="http://schemas.microsoft.com/office/powerpoint/2010/main" val="213915045"/>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icon grey ">
    <p:bg>
      <p:bgPr>
        <a:solidFill>
          <a:srgbClr val="F5F5F5"/>
        </a:solidFill>
        <a:effectLst/>
      </p:bgPr>
    </p:bg>
    <p:spTree>
      <p:nvGrpSpPr>
        <p:cNvPr id="1" name=""/>
        <p:cNvGrpSpPr/>
        <p:nvPr/>
      </p:nvGrpSpPr>
      <p:grpSpPr>
        <a:xfrm>
          <a:off x="0" y="0"/>
          <a:ext cx="0" cy="0"/>
          <a:chOff x="0" y="0"/>
          <a:chExt cx="0" cy="0"/>
        </a:xfrm>
      </p:grpSpPr>
      <p:pic>
        <p:nvPicPr>
          <p:cNvPr id="26" name="Kaltura_shapes_vertical_stirpes_white .png" descr="Kaltura_shapes_vertical_stirpes_white .png">
            <a:extLst>
              <a:ext uri="{FF2B5EF4-FFF2-40B4-BE49-F238E27FC236}">
                <a16:creationId xmlns:a16="http://schemas.microsoft.com/office/drawing/2014/main" id="{DBF266F2-E468-4127-AE68-3DF0928F95D4}"/>
              </a:ext>
            </a:extLst>
          </p:cNvPr>
          <p:cNvPicPr>
            <a:picLocks noChangeAspect="1"/>
          </p:cNvPicPr>
          <p:nvPr/>
        </p:nvPicPr>
        <p:blipFill rotWithShape="1">
          <a:blip r:embed="rId2"/>
          <a:srcRect l="17499" t="13113"/>
          <a:stretch/>
        </p:blipFill>
        <p:spPr>
          <a:xfrm>
            <a:off x="0" y="-1"/>
            <a:ext cx="4848424" cy="5050490"/>
          </a:xfrm>
          <a:prstGeom prst="rect">
            <a:avLst/>
          </a:prstGeom>
          <a:ln w="12700">
            <a:miter lim="400000"/>
          </a:ln>
        </p:spPr>
      </p:pic>
      <p:pic>
        <p:nvPicPr>
          <p:cNvPr id="2" name="Picture 1" descr="A person wearing glasses and smiling at the camera&#10;&#10;Description automatically generated">
            <a:extLst>
              <a:ext uri="{FF2B5EF4-FFF2-40B4-BE49-F238E27FC236}">
                <a16:creationId xmlns:a16="http://schemas.microsoft.com/office/drawing/2014/main" id="{F6EC152D-4D4A-4F8D-B4B5-9FE74E9CE804}"/>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9478"/>
          <a:stretch/>
        </p:blipFill>
        <p:spPr>
          <a:xfrm>
            <a:off x="0" y="-1"/>
            <a:ext cx="6996190" cy="6883401"/>
          </a:xfrm>
          <a:prstGeom prst="rect">
            <a:avLst/>
          </a:prstGeom>
        </p:spPr>
      </p:pic>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28" name="Rectangle">
            <a:extLst>
              <a:ext uri="{FF2B5EF4-FFF2-40B4-BE49-F238E27FC236}">
                <a16:creationId xmlns:a16="http://schemas.microsoft.com/office/drawing/2014/main" id="{97D45145-6120-4EFD-9B75-4527B602B149}"/>
              </a:ext>
            </a:extLst>
          </p:cNvPr>
          <p:cNvSpPr/>
          <p:nvPr userDrawn="1"/>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1" name="Rectangle">
            <a:extLst>
              <a:ext uri="{FF2B5EF4-FFF2-40B4-BE49-F238E27FC236}">
                <a16:creationId xmlns:a16="http://schemas.microsoft.com/office/drawing/2014/main" id="{97456200-46C4-45DD-BAB8-1CCB9C7340A3}"/>
              </a:ext>
            </a:extLst>
          </p:cNvPr>
          <p:cNvSpPr/>
          <p:nvPr userDrawn="1"/>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32" name="Rectangle">
            <a:extLst>
              <a:ext uri="{FF2B5EF4-FFF2-40B4-BE49-F238E27FC236}">
                <a16:creationId xmlns:a16="http://schemas.microsoft.com/office/drawing/2014/main" id="{2D41B65B-5FDC-4E5C-80D7-4B91E46DFF96}"/>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33" name="Circle">
            <a:extLst>
              <a:ext uri="{FF2B5EF4-FFF2-40B4-BE49-F238E27FC236}">
                <a16:creationId xmlns:a16="http://schemas.microsoft.com/office/drawing/2014/main" id="{5945E0FE-554D-4407-AFEE-026608B3EA91}"/>
              </a:ext>
            </a:extLst>
          </p:cNvPr>
          <p:cNvSpPr/>
          <p:nvPr/>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4" name="Kaltura_icons_02-53.png" descr="Kaltura_icons_02-53.png">
            <a:extLst>
              <a:ext uri="{FF2B5EF4-FFF2-40B4-BE49-F238E27FC236}">
                <a16:creationId xmlns:a16="http://schemas.microsoft.com/office/drawing/2014/main" id="{AF3123C2-0BE9-4152-ACFD-166693CF60C9}"/>
              </a:ext>
            </a:extLst>
          </p:cNvPr>
          <p:cNvPicPr>
            <a:picLocks noChangeAspect="1"/>
          </p:cNvPicPr>
          <p:nvPr userDrawn="1"/>
        </p:nvPicPr>
        <p:blipFill>
          <a:blip r:embed="rId5"/>
          <a:stretch>
            <a:fillRect/>
          </a:stretch>
        </p:blipFill>
        <p:spPr>
          <a:xfrm>
            <a:off x="8789548" y="319250"/>
            <a:ext cx="579226" cy="528002"/>
          </a:xfrm>
          <a:prstGeom prst="rect">
            <a:avLst/>
          </a:prstGeom>
          <a:ln w="12700">
            <a:miter lim="400000"/>
          </a:ln>
        </p:spPr>
      </p:pic>
      <p:sp>
        <p:nvSpPr>
          <p:cNvPr id="35" name="Circle">
            <a:extLst>
              <a:ext uri="{FF2B5EF4-FFF2-40B4-BE49-F238E27FC236}">
                <a16:creationId xmlns:a16="http://schemas.microsoft.com/office/drawing/2014/main" id="{D5552F5B-17BC-484E-B809-916C14515381}"/>
              </a:ext>
            </a:extLst>
          </p:cNvPr>
          <p:cNvSpPr/>
          <p:nvPr/>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6" name="Kaltura_icons_02-48.png" descr="Kaltura_icons_02-48.png">
            <a:extLst>
              <a:ext uri="{FF2B5EF4-FFF2-40B4-BE49-F238E27FC236}">
                <a16:creationId xmlns:a16="http://schemas.microsoft.com/office/drawing/2014/main" id="{49990ED5-FD05-4695-9C18-08A5F3628901}"/>
              </a:ext>
            </a:extLst>
          </p:cNvPr>
          <p:cNvPicPr>
            <a:picLocks noChangeAspect="1"/>
          </p:cNvPicPr>
          <p:nvPr userDrawn="1"/>
        </p:nvPicPr>
        <p:blipFill>
          <a:blip r:embed="rId6"/>
          <a:stretch>
            <a:fillRect/>
          </a:stretch>
        </p:blipFill>
        <p:spPr>
          <a:xfrm>
            <a:off x="8789548" y="2268700"/>
            <a:ext cx="579226" cy="528002"/>
          </a:xfrm>
          <a:prstGeom prst="rect">
            <a:avLst/>
          </a:prstGeom>
          <a:ln w="12700">
            <a:miter lim="400000"/>
          </a:ln>
        </p:spPr>
      </p:pic>
      <p:sp>
        <p:nvSpPr>
          <p:cNvPr id="39" name="Circle">
            <a:extLst>
              <a:ext uri="{FF2B5EF4-FFF2-40B4-BE49-F238E27FC236}">
                <a16:creationId xmlns:a16="http://schemas.microsoft.com/office/drawing/2014/main" id="{715BB75C-7BB3-4F39-9851-9DEC10F2CD82}"/>
              </a:ext>
            </a:extLst>
          </p:cNvPr>
          <p:cNvSpPr/>
          <p:nvPr/>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2" name="Kaltura_icons_02-50.png" descr="Kaltura_icons_02-50.png">
            <a:extLst>
              <a:ext uri="{FF2B5EF4-FFF2-40B4-BE49-F238E27FC236}">
                <a16:creationId xmlns:a16="http://schemas.microsoft.com/office/drawing/2014/main" id="{A0D1F122-C1C1-48E5-BA89-AF1E39C5CCDD}"/>
              </a:ext>
            </a:extLst>
          </p:cNvPr>
          <p:cNvPicPr>
            <a:picLocks noChangeAspect="1"/>
          </p:cNvPicPr>
          <p:nvPr/>
        </p:nvPicPr>
        <p:blipFill>
          <a:blip r:embed="rId7"/>
          <a:stretch>
            <a:fillRect/>
          </a:stretch>
        </p:blipFill>
        <p:spPr>
          <a:xfrm>
            <a:off x="8789548" y="4237200"/>
            <a:ext cx="579226" cy="528002"/>
          </a:xfrm>
          <a:prstGeom prst="rect">
            <a:avLst/>
          </a:prstGeom>
          <a:ln w="12700">
            <a:miter lim="400000"/>
          </a:ln>
        </p:spPr>
      </p:pic>
      <p:sp>
        <p:nvSpPr>
          <p:cNvPr id="45" name="text goes here, one to three lines.">
            <a:extLst>
              <a:ext uri="{FF2B5EF4-FFF2-40B4-BE49-F238E27FC236}">
                <a16:creationId xmlns:a16="http://schemas.microsoft.com/office/drawing/2014/main" id="{9C9C68D4-D477-47A9-9A7C-4E7A567551EB}"/>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48" name="text goes here, one to three lines.">
            <a:extLst>
              <a:ext uri="{FF2B5EF4-FFF2-40B4-BE49-F238E27FC236}">
                <a16:creationId xmlns:a16="http://schemas.microsoft.com/office/drawing/2014/main" id="{F6095248-DAB9-4601-BF47-76E9DF15AF06}"/>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0" name="text goes here, one to three lines.">
            <a:extLst>
              <a:ext uri="{FF2B5EF4-FFF2-40B4-BE49-F238E27FC236}">
                <a16:creationId xmlns:a16="http://schemas.microsoft.com/office/drawing/2014/main" id="{1CFE4DAC-FD6D-437E-951D-4F052018A99C}"/>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7" name="text goes here, one to three lines.">
            <a:extLst>
              <a:ext uri="{FF2B5EF4-FFF2-40B4-BE49-F238E27FC236}">
                <a16:creationId xmlns:a16="http://schemas.microsoft.com/office/drawing/2014/main" id="{C11D9B23-6F7A-4790-B397-B7B4ED2641D2}"/>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8" name="text goes here, one to three lines.">
            <a:extLst>
              <a:ext uri="{FF2B5EF4-FFF2-40B4-BE49-F238E27FC236}">
                <a16:creationId xmlns:a16="http://schemas.microsoft.com/office/drawing/2014/main" id="{7093A113-BBC7-4C6D-9BEF-B4601E4F92E6}"/>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9" name="text goes here, one to three lines.">
            <a:extLst>
              <a:ext uri="{FF2B5EF4-FFF2-40B4-BE49-F238E27FC236}">
                <a16:creationId xmlns:a16="http://schemas.microsoft.com/office/drawing/2014/main" id="{5C12E923-B436-4CCD-822C-65647A5655F8}"/>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rgbClr val="FFFFFF"/>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62" name="Footer Placeholder 4">
            <a:extLst>
              <a:ext uri="{FF2B5EF4-FFF2-40B4-BE49-F238E27FC236}">
                <a16:creationId xmlns:a16="http://schemas.microsoft.com/office/drawing/2014/main" id="{EE23AB66-3BB6-4E57-90D2-EA4E8F3E1D0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63" name="Slide Number Placeholder 5">
            <a:extLst>
              <a:ext uri="{FF2B5EF4-FFF2-40B4-BE49-F238E27FC236}">
                <a16:creationId xmlns:a16="http://schemas.microsoft.com/office/drawing/2014/main" id="{B46A0AF8-60B2-41F2-84AF-E3AD8F8B5D8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309238687"/>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icon grey clean">
    <p:bg>
      <p:bgPr>
        <a:solidFill>
          <a:srgbClr val="F5F5F5"/>
        </a:solidFill>
        <a:effectLst/>
      </p:bgPr>
    </p:bg>
    <p:spTree>
      <p:nvGrpSpPr>
        <p:cNvPr id="1" name=""/>
        <p:cNvGrpSpPr/>
        <p:nvPr/>
      </p:nvGrpSpPr>
      <p:grpSpPr>
        <a:xfrm>
          <a:off x="0" y="0"/>
          <a:ext cx="0" cy="0"/>
          <a:chOff x="0" y="0"/>
          <a:chExt cx="0" cy="0"/>
        </a:xfrm>
      </p:grpSpPr>
      <p:pic>
        <p:nvPicPr>
          <p:cNvPr id="26" name="Kaltura_shapes_vertical_stirpes_white .png" descr="Kaltura_shapes_vertical_stirpes_white .png">
            <a:extLst>
              <a:ext uri="{FF2B5EF4-FFF2-40B4-BE49-F238E27FC236}">
                <a16:creationId xmlns:a16="http://schemas.microsoft.com/office/drawing/2014/main" id="{DBF266F2-E468-4127-AE68-3DF0928F95D4}"/>
              </a:ext>
            </a:extLst>
          </p:cNvPr>
          <p:cNvPicPr>
            <a:picLocks noChangeAspect="1"/>
          </p:cNvPicPr>
          <p:nvPr userDrawn="1"/>
        </p:nvPicPr>
        <p:blipFill rotWithShape="1">
          <a:blip r:embed="rId2"/>
          <a:srcRect l="17499" t="13113"/>
          <a:stretch/>
        </p:blipFill>
        <p:spPr>
          <a:xfrm>
            <a:off x="0" y="-1"/>
            <a:ext cx="4848424" cy="5050490"/>
          </a:xfrm>
          <a:prstGeom prst="rect">
            <a:avLst/>
          </a:prstGeom>
          <a:ln w="12700">
            <a:miter lim="400000"/>
          </a:ln>
        </p:spPr>
      </p:pic>
      <p:pic>
        <p:nvPicPr>
          <p:cNvPr id="2" name="Picture 1" descr="A person wearing glasses and smiling at the camera&#10;&#10;Description automatically generated">
            <a:extLst>
              <a:ext uri="{FF2B5EF4-FFF2-40B4-BE49-F238E27FC236}">
                <a16:creationId xmlns:a16="http://schemas.microsoft.com/office/drawing/2014/main" id="{A9CE1F88-3728-4252-8BFB-1AEDC7C177F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9478"/>
          <a:stretch/>
        </p:blipFill>
        <p:spPr>
          <a:xfrm>
            <a:off x="0" y="-1"/>
            <a:ext cx="6996190" cy="6883401"/>
          </a:xfrm>
          <a:prstGeom prst="rect">
            <a:avLst/>
          </a:prstGeom>
        </p:spPr>
      </p:pic>
      <p:sp>
        <p:nvSpPr>
          <p:cNvPr id="46" name="Rectangle">
            <a:extLst>
              <a:ext uri="{FF2B5EF4-FFF2-40B4-BE49-F238E27FC236}">
                <a16:creationId xmlns:a16="http://schemas.microsoft.com/office/drawing/2014/main" id="{D8EC58A0-84C4-4C10-A2AB-837AAFC13589}"/>
              </a:ext>
            </a:extLst>
          </p:cNvPr>
          <p:cNvSpPr/>
          <p:nvPr/>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3" name="Rectangle">
            <a:extLst>
              <a:ext uri="{FF2B5EF4-FFF2-40B4-BE49-F238E27FC236}">
                <a16:creationId xmlns:a16="http://schemas.microsoft.com/office/drawing/2014/main" id="{93AFBD86-D682-40AD-9B27-2BA52E8E4B6C}"/>
              </a:ext>
            </a:extLst>
          </p:cNvPr>
          <p:cNvSpPr/>
          <p:nvPr/>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0" name="Rectangle">
            <a:extLst>
              <a:ext uri="{FF2B5EF4-FFF2-40B4-BE49-F238E27FC236}">
                <a16:creationId xmlns:a16="http://schemas.microsoft.com/office/drawing/2014/main" id="{1BDEBEB5-02C9-4618-B13D-30185AAFE660}"/>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
        <p:nvSpPr>
          <p:cNvPr id="41" name="Circle">
            <a:extLst>
              <a:ext uri="{FF2B5EF4-FFF2-40B4-BE49-F238E27FC236}">
                <a16:creationId xmlns:a16="http://schemas.microsoft.com/office/drawing/2014/main" id="{5FF00C8B-4E5F-418E-A7C8-B6EE44CF1550}"/>
              </a:ext>
            </a:extLst>
          </p:cNvPr>
          <p:cNvSpPr/>
          <p:nvPr userDrawn="1"/>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4" name="Circle">
            <a:extLst>
              <a:ext uri="{FF2B5EF4-FFF2-40B4-BE49-F238E27FC236}">
                <a16:creationId xmlns:a16="http://schemas.microsoft.com/office/drawing/2014/main" id="{6F0F2BD7-491B-4A41-8B9B-20995788D883}"/>
              </a:ext>
            </a:extLst>
          </p:cNvPr>
          <p:cNvSpPr/>
          <p:nvPr userDrawn="1"/>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7" name="Circle">
            <a:extLst>
              <a:ext uri="{FF2B5EF4-FFF2-40B4-BE49-F238E27FC236}">
                <a16:creationId xmlns:a16="http://schemas.microsoft.com/office/drawing/2014/main" id="{D7FD5E4E-865B-4BAC-B59A-700EF3FE1327}"/>
              </a:ext>
            </a:extLst>
          </p:cNvPr>
          <p:cNvSpPr/>
          <p:nvPr userDrawn="1"/>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51" name="text goes here, one to three lines.">
            <a:extLst>
              <a:ext uri="{FF2B5EF4-FFF2-40B4-BE49-F238E27FC236}">
                <a16:creationId xmlns:a16="http://schemas.microsoft.com/office/drawing/2014/main" id="{360F019D-053F-40ED-A8C8-0982B0FBB156}"/>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2" name="text goes here, one to three lines.">
            <a:extLst>
              <a:ext uri="{FF2B5EF4-FFF2-40B4-BE49-F238E27FC236}">
                <a16:creationId xmlns:a16="http://schemas.microsoft.com/office/drawing/2014/main" id="{A0ACD472-BFD9-41FE-BAAB-52361D6A7F09}"/>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3" name="text goes here, one to three lines.">
            <a:extLst>
              <a:ext uri="{FF2B5EF4-FFF2-40B4-BE49-F238E27FC236}">
                <a16:creationId xmlns:a16="http://schemas.microsoft.com/office/drawing/2014/main" id="{8E14FB76-B292-4891-9505-E73CEC7F52E1}"/>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4" name="text goes here, one to three lines.">
            <a:extLst>
              <a:ext uri="{FF2B5EF4-FFF2-40B4-BE49-F238E27FC236}">
                <a16:creationId xmlns:a16="http://schemas.microsoft.com/office/drawing/2014/main" id="{4B28B03A-F9D2-4559-87DE-A02EA540A62E}"/>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5" name="text goes here, one to three lines.">
            <a:extLst>
              <a:ext uri="{FF2B5EF4-FFF2-40B4-BE49-F238E27FC236}">
                <a16:creationId xmlns:a16="http://schemas.microsoft.com/office/drawing/2014/main" id="{A6D525F5-D1B9-4EA5-8C73-547A45151984}"/>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6" name="text goes here, one to three lines.">
            <a:extLst>
              <a:ext uri="{FF2B5EF4-FFF2-40B4-BE49-F238E27FC236}">
                <a16:creationId xmlns:a16="http://schemas.microsoft.com/office/drawing/2014/main" id="{25409F94-1466-429F-A89F-9DA4EDAAD0BC}"/>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22" name="Picture Placeholder 4">
            <a:extLst>
              <a:ext uri="{FF2B5EF4-FFF2-40B4-BE49-F238E27FC236}">
                <a16:creationId xmlns:a16="http://schemas.microsoft.com/office/drawing/2014/main" id="{9AC3F264-805D-4824-A0DA-607A8E2E0189}"/>
              </a:ext>
            </a:extLst>
          </p:cNvPr>
          <p:cNvSpPr>
            <a:spLocks noGrp="1"/>
          </p:cNvSpPr>
          <p:nvPr>
            <p:ph type="pic" sz="quarter" idx="23" hasCustomPrompt="1"/>
          </p:nvPr>
        </p:nvSpPr>
        <p:spPr>
          <a:xfrm>
            <a:off x="8789361" y="313263"/>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3" name="Picture Placeholder 4">
            <a:extLst>
              <a:ext uri="{FF2B5EF4-FFF2-40B4-BE49-F238E27FC236}">
                <a16:creationId xmlns:a16="http://schemas.microsoft.com/office/drawing/2014/main" id="{518C0182-006F-44AE-98FE-44EBA60781C6}"/>
              </a:ext>
            </a:extLst>
          </p:cNvPr>
          <p:cNvSpPr>
            <a:spLocks noGrp="1"/>
          </p:cNvSpPr>
          <p:nvPr>
            <p:ph type="pic" sz="quarter" idx="24" hasCustomPrompt="1"/>
          </p:nvPr>
        </p:nvSpPr>
        <p:spPr>
          <a:xfrm>
            <a:off x="8789361" y="2275662"/>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4" name="Picture Placeholder 4">
            <a:extLst>
              <a:ext uri="{FF2B5EF4-FFF2-40B4-BE49-F238E27FC236}">
                <a16:creationId xmlns:a16="http://schemas.microsoft.com/office/drawing/2014/main" id="{8F09C615-8ACC-49DF-A47C-D0B95932EA7F}"/>
              </a:ext>
            </a:extLst>
          </p:cNvPr>
          <p:cNvSpPr>
            <a:spLocks noGrp="1"/>
          </p:cNvSpPr>
          <p:nvPr>
            <p:ph type="pic" sz="quarter" idx="25" hasCustomPrompt="1"/>
          </p:nvPr>
        </p:nvSpPr>
        <p:spPr>
          <a:xfrm>
            <a:off x="8789361" y="4249207"/>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33" name="Footer Placeholder 4">
            <a:extLst>
              <a:ext uri="{FF2B5EF4-FFF2-40B4-BE49-F238E27FC236}">
                <a16:creationId xmlns:a16="http://schemas.microsoft.com/office/drawing/2014/main" id="{5B306E11-8968-4A5A-8870-220E2091E5A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4" name="Slide Number Placeholder 5">
            <a:extLst>
              <a:ext uri="{FF2B5EF4-FFF2-40B4-BE49-F238E27FC236}">
                <a16:creationId xmlns:a16="http://schemas.microsoft.com/office/drawing/2014/main" id="{7E635372-653B-4DA6-9637-0235F61DB3B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95106362"/>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icon 4 elemets">
    <p:bg>
      <p:bgPr>
        <a:solidFill>
          <a:schemeClr val="bg2"/>
        </a:solidFill>
        <a:effectLst/>
      </p:bgPr>
    </p:bg>
    <p:spTree>
      <p:nvGrpSpPr>
        <p:cNvPr id="1" name=""/>
        <p:cNvGrpSpPr/>
        <p:nvPr/>
      </p:nvGrpSpPr>
      <p:grpSpPr>
        <a:xfrm>
          <a:off x="0" y="0"/>
          <a:ext cx="0" cy="0"/>
          <a:chOff x="0" y="0"/>
          <a:chExt cx="0" cy="0"/>
        </a:xfrm>
      </p:grpSpPr>
      <p:pic>
        <p:nvPicPr>
          <p:cNvPr id="25" name="Kaltura_shapes_spiral_lightblue.png" descr="Kaltura_shapes_spiral_lightblue.png">
            <a:extLst>
              <a:ext uri="{FF2B5EF4-FFF2-40B4-BE49-F238E27FC236}">
                <a16:creationId xmlns:a16="http://schemas.microsoft.com/office/drawing/2014/main" id="{FC0567E7-7C9A-4116-BC57-F5C771A46061}"/>
              </a:ext>
            </a:extLst>
          </p:cNvPr>
          <p:cNvPicPr>
            <a:picLocks noChangeAspect="1"/>
          </p:cNvPicPr>
          <p:nvPr userDrawn="1"/>
        </p:nvPicPr>
        <p:blipFill rotWithShape="1">
          <a:blip r:embed="rId2"/>
          <a:srcRect l="30277" r="68" b="46993"/>
          <a:stretch/>
        </p:blipFill>
        <p:spPr>
          <a:xfrm>
            <a:off x="-35571" y="3822191"/>
            <a:ext cx="4038711" cy="3035809"/>
          </a:xfrm>
          <a:prstGeom prst="rect">
            <a:avLst/>
          </a:prstGeom>
          <a:ln w="12700">
            <a:miter lim="400000"/>
          </a:ln>
        </p:spPr>
      </p:pic>
      <p:pic>
        <p:nvPicPr>
          <p:cNvPr id="28" name="Kaltura_Logo_Horizontal_White_big_Kaltura_Logo_Horizontal_White.png" descr="Kaltura_Logo_Horizontal_White_big_Kaltura_Logo_Horizontal_White.png">
            <a:extLst>
              <a:ext uri="{FF2B5EF4-FFF2-40B4-BE49-F238E27FC236}">
                <a16:creationId xmlns:a16="http://schemas.microsoft.com/office/drawing/2014/main" id="{3018F7D0-EF65-4C6C-9530-97A19E985D18}"/>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7B3CA1F-214C-492E-8661-8B220D76B8B9}"/>
              </a:ext>
            </a:extLst>
          </p:cNvPr>
          <p:cNvSpPr/>
          <p:nvPr/>
        </p:nvSpPr>
        <p:spPr>
          <a:xfrm>
            <a:off x="6433344" y="1460500"/>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3" name="Circle">
            <a:extLst>
              <a:ext uri="{FF2B5EF4-FFF2-40B4-BE49-F238E27FC236}">
                <a16:creationId xmlns:a16="http://schemas.microsoft.com/office/drawing/2014/main" id="{5ABBC99E-D1A8-4D9C-8A03-73512F5363B2}"/>
              </a:ext>
            </a:extLst>
          </p:cNvPr>
          <p:cNvSpPr/>
          <p:nvPr/>
        </p:nvSpPr>
        <p:spPr>
          <a:xfrm>
            <a:off x="79797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34" name="Kaltura_icons_02-18.png" descr="Kaltura_icons_02-18.png">
            <a:extLst>
              <a:ext uri="{FF2B5EF4-FFF2-40B4-BE49-F238E27FC236}">
                <a16:creationId xmlns:a16="http://schemas.microsoft.com/office/drawing/2014/main" id="{838717D8-D188-4364-AB0E-2A6282B116B0}"/>
              </a:ext>
            </a:extLst>
          </p:cNvPr>
          <p:cNvPicPr>
            <a:picLocks noChangeAspect="1"/>
          </p:cNvPicPr>
          <p:nvPr/>
        </p:nvPicPr>
        <p:blipFill>
          <a:blip r:embed="rId4"/>
          <a:stretch>
            <a:fillRect/>
          </a:stretch>
        </p:blipFill>
        <p:spPr>
          <a:xfrm>
            <a:off x="8088270" y="1240000"/>
            <a:ext cx="579226" cy="528002"/>
          </a:xfrm>
          <a:prstGeom prst="rect">
            <a:avLst/>
          </a:prstGeom>
          <a:ln w="12700">
            <a:miter lim="400000"/>
          </a:ln>
        </p:spPr>
      </p:pic>
      <p:sp>
        <p:nvSpPr>
          <p:cNvPr id="35" name="Rectangle">
            <a:extLst>
              <a:ext uri="{FF2B5EF4-FFF2-40B4-BE49-F238E27FC236}">
                <a16:creationId xmlns:a16="http://schemas.microsoft.com/office/drawing/2014/main" id="{01EFBBA9-F7D8-43EA-8741-A04BC689D187}"/>
              </a:ext>
            </a:extLst>
          </p:cNvPr>
          <p:cNvSpPr/>
          <p:nvPr userDrawn="1"/>
        </p:nvSpPr>
        <p:spPr>
          <a:xfrm>
            <a:off x="6433344" y="3763777"/>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42" name="Circle">
            <a:extLst>
              <a:ext uri="{FF2B5EF4-FFF2-40B4-BE49-F238E27FC236}">
                <a16:creationId xmlns:a16="http://schemas.microsoft.com/office/drawing/2014/main" id="{C7EC8734-441B-417C-A2FD-88F5BB0927F5}"/>
              </a:ext>
            </a:extLst>
          </p:cNvPr>
          <p:cNvSpPr/>
          <p:nvPr/>
        </p:nvSpPr>
        <p:spPr>
          <a:xfrm>
            <a:off x="7979770" y="3447171"/>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45" name="Kaltura_icons_02-20.png" descr="Kaltura_icons_02-20.png">
            <a:extLst>
              <a:ext uri="{FF2B5EF4-FFF2-40B4-BE49-F238E27FC236}">
                <a16:creationId xmlns:a16="http://schemas.microsoft.com/office/drawing/2014/main" id="{BBE7EE77-20F9-486D-BFA8-8E23012C0E85}"/>
              </a:ext>
            </a:extLst>
          </p:cNvPr>
          <p:cNvPicPr>
            <a:picLocks noChangeAspect="1"/>
          </p:cNvPicPr>
          <p:nvPr/>
        </p:nvPicPr>
        <p:blipFill>
          <a:blip r:embed="rId5"/>
          <a:srcRect t="340" b="340"/>
          <a:stretch>
            <a:fillRect/>
          </a:stretch>
        </p:blipFill>
        <p:spPr>
          <a:xfrm>
            <a:off x="8088270" y="3587727"/>
            <a:ext cx="579226" cy="528002"/>
          </a:xfrm>
          <a:prstGeom prst="rect">
            <a:avLst/>
          </a:prstGeom>
          <a:ln w="12700">
            <a:miter lim="400000"/>
          </a:ln>
        </p:spPr>
      </p:pic>
      <p:sp>
        <p:nvSpPr>
          <p:cNvPr id="48" name="Rectangle">
            <a:extLst>
              <a:ext uri="{FF2B5EF4-FFF2-40B4-BE49-F238E27FC236}">
                <a16:creationId xmlns:a16="http://schemas.microsoft.com/office/drawing/2014/main" id="{4452555A-7122-4869-8F4A-6F3719761DDC}"/>
              </a:ext>
            </a:extLst>
          </p:cNvPr>
          <p:cNvSpPr/>
          <p:nvPr userDrawn="1"/>
        </p:nvSpPr>
        <p:spPr>
          <a:xfrm>
            <a:off x="1886744" y="1455111"/>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57" name="Circle">
            <a:extLst>
              <a:ext uri="{FF2B5EF4-FFF2-40B4-BE49-F238E27FC236}">
                <a16:creationId xmlns:a16="http://schemas.microsoft.com/office/drawing/2014/main" id="{A4CDDB28-C6E6-40B6-9CC5-2979BAB4B40E}"/>
              </a:ext>
            </a:extLst>
          </p:cNvPr>
          <p:cNvSpPr/>
          <p:nvPr userDrawn="1"/>
        </p:nvSpPr>
        <p:spPr>
          <a:xfrm>
            <a:off x="34331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58" name="Kaltura_icons_02-16.png" descr="Kaltura_icons_02-16.png">
            <a:extLst>
              <a:ext uri="{FF2B5EF4-FFF2-40B4-BE49-F238E27FC236}">
                <a16:creationId xmlns:a16="http://schemas.microsoft.com/office/drawing/2014/main" id="{B83B5AB3-36A8-4C09-85B1-30FBBFACD236}"/>
              </a:ext>
            </a:extLst>
          </p:cNvPr>
          <p:cNvPicPr>
            <a:picLocks noChangeAspect="1"/>
          </p:cNvPicPr>
          <p:nvPr/>
        </p:nvPicPr>
        <p:blipFill>
          <a:blip r:embed="rId6"/>
          <a:srcRect t="340" b="340"/>
          <a:stretch>
            <a:fillRect/>
          </a:stretch>
        </p:blipFill>
        <p:spPr>
          <a:xfrm>
            <a:off x="3541670" y="1247311"/>
            <a:ext cx="579226" cy="528003"/>
          </a:xfrm>
          <a:prstGeom prst="rect">
            <a:avLst/>
          </a:prstGeom>
          <a:ln w="12700">
            <a:miter lim="400000"/>
          </a:ln>
        </p:spPr>
      </p:pic>
      <p:sp>
        <p:nvSpPr>
          <p:cNvPr id="59" name="Rectangle">
            <a:extLst>
              <a:ext uri="{FF2B5EF4-FFF2-40B4-BE49-F238E27FC236}">
                <a16:creationId xmlns:a16="http://schemas.microsoft.com/office/drawing/2014/main" id="{2FED4201-E20B-4C25-8411-066D87DFC92A}"/>
              </a:ext>
            </a:extLst>
          </p:cNvPr>
          <p:cNvSpPr/>
          <p:nvPr/>
        </p:nvSpPr>
        <p:spPr>
          <a:xfrm>
            <a:off x="1886744" y="3758388"/>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62" name="Circle">
            <a:extLst>
              <a:ext uri="{FF2B5EF4-FFF2-40B4-BE49-F238E27FC236}">
                <a16:creationId xmlns:a16="http://schemas.microsoft.com/office/drawing/2014/main" id="{B82ABEA9-D0C4-469B-9496-0A82E190A457}"/>
              </a:ext>
            </a:extLst>
          </p:cNvPr>
          <p:cNvSpPr/>
          <p:nvPr/>
        </p:nvSpPr>
        <p:spPr>
          <a:xfrm>
            <a:off x="3433170" y="3441782"/>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63" name="Kaltura_icons_02-19.png" descr="Kaltura_icons_02-19.png">
            <a:extLst>
              <a:ext uri="{FF2B5EF4-FFF2-40B4-BE49-F238E27FC236}">
                <a16:creationId xmlns:a16="http://schemas.microsoft.com/office/drawing/2014/main" id="{A5045EAB-4C67-4ABF-85EC-A23157555612}"/>
              </a:ext>
            </a:extLst>
          </p:cNvPr>
          <p:cNvPicPr>
            <a:picLocks noChangeAspect="1"/>
          </p:cNvPicPr>
          <p:nvPr userDrawn="1"/>
        </p:nvPicPr>
        <p:blipFill>
          <a:blip r:embed="rId7"/>
          <a:stretch>
            <a:fillRect/>
          </a:stretch>
        </p:blipFill>
        <p:spPr>
          <a:xfrm>
            <a:off x="3541670" y="3582338"/>
            <a:ext cx="579226" cy="528002"/>
          </a:xfrm>
          <a:prstGeom prst="rect">
            <a:avLst/>
          </a:prstGeom>
          <a:ln w="12700">
            <a:miter lim="400000"/>
          </a:ln>
        </p:spPr>
      </p:pic>
      <p:sp>
        <p:nvSpPr>
          <p:cNvPr id="66" name="text goes here, one to three lines.">
            <a:extLst>
              <a:ext uri="{FF2B5EF4-FFF2-40B4-BE49-F238E27FC236}">
                <a16:creationId xmlns:a16="http://schemas.microsoft.com/office/drawing/2014/main" id="{7633B0B0-CB8A-4980-AEB4-1CD1710F3C27}"/>
              </a:ext>
            </a:extLst>
          </p:cNvPr>
          <p:cNvSpPr txBox="1">
            <a:spLocks noGrp="1"/>
          </p:cNvSpPr>
          <p:nvPr>
            <p:ph type="body" sz="quarter" idx="17" hasCustomPrompt="1"/>
          </p:nvPr>
        </p:nvSpPr>
        <p:spPr>
          <a:xfrm>
            <a:off x="22382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7" name="text goes here, one to three lines.">
            <a:extLst>
              <a:ext uri="{FF2B5EF4-FFF2-40B4-BE49-F238E27FC236}">
                <a16:creationId xmlns:a16="http://schemas.microsoft.com/office/drawing/2014/main" id="{1465B4F7-DD73-4337-899B-0B7D9199E9B7}"/>
              </a:ext>
            </a:extLst>
          </p:cNvPr>
          <p:cNvSpPr txBox="1">
            <a:spLocks noGrp="1"/>
          </p:cNvSpPr>
          <p:nvPr>
            <p:ph type="body" sz="quarter" idx="13" hasCustomPrompt="1"/>
          </p:nvPr>
        </p:nvSpPr>
        <p:spPr>
          <a:xfrm>
            <a:off x="22382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68" name="text goes here, one to three lines.">
            <a:extLst>
              <a:ext uri="{FF2B5EF4-FFF2-40B4-BE49-F238E27FC236}">
                <a16:creationId xmlns:a16="http://schemas.microsoft.com/office/drawing/2014/main" id="{297DE622-F797-4A9E-857F-9D4B7335D83A}"/>
              </a:ext>
            </a:extLst>
          </p:cNvPr>
          <p:cNvSpPr txBox="1">
            <a:spLocks noGrp="1"/>
          </p:cNvSpPr>
          <p:nvPr>
            <p:ph type="body" sz="quarter" idx="18" hasCustomPrompt="1"/>
          </p:nvPr>
        </p:nvSpPr>
        <p:spPr>
          <a:xfrm>
            <a:off x="67848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9" name="text goes here, one to three lines.">
            <a:extLst>
              <a:ext uri="{FF2B5EF4-FFF2-40B4-BE49-F238E27FC236}">
                <a16:creationId xmlns:a16="http://schemas.microsoft.com/office/drawing/2014/main" id="{5FE13B18-9E68-47FC-87F0-FE0176940E9B}"/>
              </a:ext>
            </a:extLst>
          </p:cNvPr>
          <p:cNvSpPr txBox="1">
            <a:spLocks noGrp="1"/>
          </p:cNvSpPr>
          <p:nvPr>
            <p:ph type="body" sz="quarter" idx="19" hasCustomPrompt="1"/>
          </p:nvPr>
        </p:nvSpPr>
        <p:spPr>
          <a:xfrm>
            <a:off x="67848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0" name="text goes here, one to three lines.">
            <a:extLst>
              <a:ext uri="{FF2B5EF4-FFF2-40B4-BE49-F238E27FC236}">
                <a16:creationId xmlns:a16="http://schemas.microsoft.com/office/drawing/2014/main" id="{C39419F0-8220-4AEF-B322-BE72840E1E95}"/>
              </a:ext>
            </a:extLst>
          </p:cNvPr>
          <p:cNvSpPr txBox="1">
            <a:spLocks noGrp="1"/>
          </p:cNvSpPr>
          <p:nvPr>
            <p:ph type="body" sz="quarter" idx="20" hasCustomPrompt="1"/>
          </p:nvPr>
        </p:nvSpPr>
        <p:spPr>
          <a:xfrm>
            <a:off x="67848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1" name="text goes here, one to three lines.">
            <a:extLst>
              <a:ext uri="{FF2B5EF4-FFF2-40B4-BE49-F238E27FC236}">
                <a16:creationId xmlns:a16="http://schemas.microsoft.com/office/drawing/2014/main" id="{E597122E-E1B7-4243-ACDA-9DF43E7889EE}"/>
              </a:ext>
            </a:extLst>
          </p:cNvPr>
          <p:cNvSpPr txBox="1">
            <a:spLocks noGrp="1"/>
          </p:cNvSpPr>
          <p:nvPr>
            <p:ph type="body" sz="quarter" idx="21" hasCustomPrompt="1"/>
          </p:nvPr>
        </p:nvSpPr>
        <p:spPr>
          <a:xfrm>
            <a:off x="67848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2" name="text goes here, one to three lines.">
            <a:extLst>
              <a:ext uri="{FF2B5EF4-FFF2-40B4-BE49-F238E27FC236}">
                <a16:creationId xmlns:a16="http://schemas.microsoft.com/office/drawing/2014/main" id="{C14500D9-EA7A-423E-B030-9C19BC6D4BF8}"/>
              </a:ext>
            </a:extLst>
          </p:cNvPr>
          <p:cNvSpPr txBox="1">
            <a:spLocks noGrp="1"/>
          </p:cNvSpPr>
          <p:nvPr>
            <p:ph type="body" sz="quarter" idx="22" hasCustomPrompt="1"/>
          </p:nvPr>
        </p:nvSpPr>
        <p:spPr>
          <a:xfrm>
            <a:off x="22382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3" name="text goes here, one to three lines.">
            <a:extLst>
              <a:ext uri="{FF2B5EF4-FFF2-40B4-BE49-F238E27FC236}">
                <a16:creationId xmlns:a16="http://schemas.microsoft.com/office/drawing/2014/main" id="{3B48CB80-140F-4892-9EE4-D44C4E24664D}"/>
              </a:ext>
            </a:extLst>
          </p:cNvPr>
          <p:cNvSpPr txBox="1">
            <a:spLocks noGrp="1"/>
          </p:cNvSpPr>
          <p:nvPr>
            <p:ph type="body" sz="quarter" idx="23" hasCustomPrompt="1"/>
          </p:nvPr>
        </p:nvSpPr>
        <p:spPr>
          <a:xfrm>
            <a:off x="22382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6" name="Footer Placeholder 4">
            <a:extLst>
              <a:ext uri="{FF2B5EF4-FFF2-40B4-BE49-F238E27FC236}">
                <a16:creationId xmlns:a16="http://schemas.microsoft.com/office/drawing/2014/main" id="{3975EE3D-7804-4DDF-AEB4-2FA60A32126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7" name="Slide Number Placeholder 5">
            <a:extLst>
              <a:ext uri="{FF2B5EF4-FFF2-40B4-BE49-F238E27FC236}">
                <a16:creationId xmlns:a16="http://schemas.microsoft.com/office/drawing/2014/main" id="{0C9FB1C9-2114-472B-96C1-E853207136B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C67BC714-AC03-4C7B-B67B-2B8E9CF2BD0A}"/>
              </a:ext>
            </a:extLst>
          </p:cNvPr>
          <p:cNvSpPr>
            <a:spLocks noGrp="1"/>
          </p:cNvSpPr>
          <p:nvPr>
            <p:ph type="title" hasCustomPrompt="1"/>
          </p:nvPr>
        </p:nvSpPr>
        <p:spPr>
          <a:xfrm>
            <a:off x="1870833" y="461331"/>
            <a:ext cx="8451590" cy="336340"/>
          </a:xfrm>
        </p:spPr>
        <p:txBody>
          <a:bodyPr/>
          <a:lstStyle>
            <a:lvl1pPr algn="ctr">
              <a:defRPr>
                <a:solidFill>
                  <a:schemeClr val="tx1"/>
                </a:solidFill>
              </a:defRPr>
            </a:lvl1pPr>
          </a:lstStyle>
          <a:p>
            <a:r>
              <a:rPr lang="en-US" dirty="0"/>
              <a:t>Title goes here</a:t>
            </a:r>
          </a:p>
        </p:txBody>
      </p:sp>
    </p:spTree>
    <p:extLst>
      <p:ext uri="{BB962C8B-B14F-4D97-AF65-F5344CB8AC3E}">
        <p14:creationId xmlns:p14="http://schemas.microsoft.com/office/powerpoint/2010/main" val="2766522421"/>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guide id="9" orient="horz"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icon 4 elements clean">
    <p:bg>
      <p:bgPr>
        <a:solidFill>
          <a:schemeClr val="bg2"/>
        </a:solidFill>
        <a:effectLst/>
      </p:bgPr>
    </p:bg>
    <p:spTree>
      <p:nvGrpSpPr>
        <p:cNvPr id="1" name=""/>
        <p:cNvGrpSpPr/>
        <p:nvPr/>
      </p:nvGrpSpPr>
      <p:grpSpPr>
        <a:xfrm>
          <a:off x="0" y="0"/>
          <a:ext cx="0" cy="0"/>
          <a:chOff x="0" y="0"/>
          <a:chExt cx="0" cy="0"/>
        </a:xfrm>
      </p:grpSpPr>
      <p:pic>
        <p:nvPicPr>
          <p:cNvPr id="25" name="Kaltura_shapes_spiral_lightblue.png" descr="Kaltura_shapes_spiral_lightblue.png">
            <a:extLst>
              <a:ext uri="{FF2B5EF4-FFF2-40B4-BE49-F238E27FC236}">
                <a16:creationId xmlns:a16="http://schemas.microsoft.com/office/drawing/2014/main" id="{FC0567E7-7C9A-4116-BC57-F5C771A46061}"/>
              </a:ext>
            </a:extLst>
          </p:cNvPr>
          <p:cNvPicPr>
            <a:picLocks noChangeAspect="1"/>
          </p:cNvPicPr>
          <p:nvPr/>
        </p:nvPicPr>
        <p:blipFill rotWithShape="1">
          <a:blip r:embed="rId2"/>
          <a:srcRect l="30277" r="68" b="46993"/>
          <a:stretch/>
        </p:blipFill>
        <p:spPr>
          <a:xfrm>
            <a:off x="-35571" y="3822191"/>
            <a:ext cx="4038711" cy="3035809"/>
          </a:xfrm>
          <a:prstGeom prst="rect">
            <a:avLst/>
          </a:prstGeom>
          <a:ln w="12700">
            <a:miter lim="400000"/>
          </a:ln>
        </p:spPr>
      </p:pic>
      <p:pic>
        <p:nvPicPr>
          <p:cNvPr id="28" name="Kaltura_Logo_Horizontal_White_big_Kaltura_Logo_Horizontal_White.png" descr="Kaltura_Logo_Horizontal_White_big_Kaltura_Logo_Horizontal_White.png">
            <a:extLst>
              <a:ext uri="{FF2B5EF4-FFF2-40B4-BE49-F238E27FC236}">
                <a16:creationId xmlns:a16="http://schemas.microsoft.com/office/drawing/2014/main" id="{3018F7D0-EF65-4C6C-9530-97A19E985D18}"/>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7B3CA1F-214C-492E-8661-8B220D76B8B9}"/>
              </a:ext>
            </a:extLst>
          </p:cNvPr>
          <p:cNvSpPr/>
          <p:nvPr/>
        </p:nvSpPr>
        <p:spPr>
          <a:xfrm>
            <a:off x="6433344" y="1460500"/>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3" name="Circle">
            <a:extLst>
              <a:ext uri="{FF2B5EF4-FFF2-40B4-BE49-F238E27FC236}">
                <a16:creationId xmlns:a16="http://schemas.microsoft.com/office/drawing/2014/main" id="{5ABBC99E-D1A8-4D9C-8A03-73512F5363B2}"/>
              </a:ext>
            </a:extLst>
          </p:cNvPr>
          <p:cNvSpPr/>
          <p:nvPr userDrawn="1"/>
        </p:nvSpPr>
        <p:spPr>
          <a:xfrm>
            <a:off x="79797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5" name="Rectangle">
            <a:extLst>
              <a:ext uri="{FF2B5EF4-FFF2-40B4-BE49-F238E27FC236}">
                <a16:creationId xmlns:a16="http://schemas.microsoft.com/office/drawing/2014/main" id="{01EFBBA9-F7D8-43EA-8741-A04BC689D187}"/>
              </a:ext>
            </a:extLst>
          </p:cNvPr>
          <p:cNvSpPr/>
          <p:nvPr/>
        </p:nvSpPr>
        <p:spPr>
          <a:xfrm>
            <a:off x="6433344" y="3763777"/>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42" name="Circle">
            <a:extLst>
              <a:ext uri="{FF2B5EF4-FFF2-40B4-BE49-F238E27FC236}">
                <a16:creationId xmlns:a16="http://schemas.microsoft.com/office/drawing/2014/main" id="{C7EC8734-441B-417C-A2FD-88F5BB0927F5}"/>
              </a:ext>
            </a:extLst>
          </p:cNvPr>
          <p:cNvSpPr/>
          <p:nvPr userDrawn="1"/>
        </p:nvSpPr>
        <p:spPr>
          <a:xfrm>
            <a:off x="7979770" y="3447171"/>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48" name="Rectangle">
            <a:extLst>
              <a:ext uri="{FF2B5EF4-FFF2-40B4-BE49-F238E27FC236}">
                <a16:creationId xmlns:a16="http://schemas.microsoft.com/office/drawing/2014/main" id="{4452555A-7122-4869-8F4A-6F3719761DDC}"/>
              </a:ext>
            </a:extLst>
          </p:cNvPr>
          <p:cNvSpPr/>
          <p:nvPr/>
        </p:nvSpPr>
        <p:spPr>
          <a:xfrm>
            <a:off x="1886744" y="1455111"/>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57" name="Circle">
            <a:extLst>
              <a:ext uri="{FF2B5EF4-FFF2-40B4-BE49-F238E27FC236}">
                <a16:creationId xmlns:a16="http://schemas.microsoft.com/office/drawing/2014/main" id="{A4CDDB28-C6E6-40B6-9CC5-2979BAB4B40E}"/>
              </a:ext>
            </a:extLst>
          </p:cNvPr>
          <p:cNvSpPr/>
          <p:nvPr userDrawn="1"/>
        </p:nvSpPr>
        <p:spPr>
          <a:xfrm>
            <a:off x="34331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59" name="Rectangle">
            <a:extLst>
              <a:ext uri="{FF2B5EF4-FFF2-40B4-BE49-F238E27FC236}">
                <a16:creationId xmlns:a16="http://schemas.microsoft.com/office/drawing/2014/main" id="{2FED4201-E20B-4C25-8411-066D87DFC92A}"/>
              </a:ext>
            </a:extLst>
          </p:cNvPr>
          <p:cNvSpPr/>
          <p:nvPr userDrawn="1"/>
        </p:nvSpPr>
        <p:spPr>
          <a:xfrm>
            <a:off x="1886744" y="3758388"/>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62" name="Circle">
            <a:extLst>
              <a:ext uri="{FF2B5EF4-FFF2-40B4-BE49-F238E27FC236}">
                <a16:creationId xmlns:a16="http://schemas.microsoft.com/office/drawing/2014/main" id="{B82ABEA9-D0C4-469B-9496-0A82E190A457}"/>
              </a:ext>
            </a:extLst>
          </p:cNvPr>
          <p:cNvSpPr/>
          <p:nvPr userDrawn="1"/>
        </p:nvSpPr>
        <p:spPr>
          <a:xfrm>
            <a:off x="3433170" y="3441782"/>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66" name="text goes here, one to three lines.">
            <a:extLst>
              <a:ext uri="{FF2B5EF4-FFF2-40B4-BE49-F238E27FC236}">
                <a16:creationId xmlns:a16="http://schemas.microsoft.com/office/drawing/2014/main" id="{7633B0B0-CB8A-4980-AEB4-1CD1710F3C27}"/>
              </a:ext>
            </a:extLst>
          </p:cNvPr>
          <p:cNvSpPr txBox="1">
            <a:spLocks noGrp="1"/>
          </p:cNvSpPr>
          <p:nvPr>
            <p:ph type="body" sz="quarter" idx="17" hasCustomPrompt="1"/>
          </p:nvPr>
        </p:nvSpPr>
        <p:spPr>
          <a:xfrm>
            <a:off x="22382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7" name="text goes here, one to three lines.">
            <a:extLst>
              <a:ext uri="{FF2B5EF4-FFF2-40B4-BE49-F238E27FC236}">
                <a16:creationId xmlns:a16="http://schemas.microsoft.com/office/drawing/2014/main" id="{1465B4F7-DD73-4337-899B-0B7D9199E9B7}"/>
              </a:ext>
            </a:extLst>
          </p:cNvPr>
          <p:cNvSpPr txBox="1">
            <a:spLocks noGrp="1"/>
          </p:cNvSpPr>
          <p:nvPr>
            <p:ph type="body" sz="quarter" idx="13" hasCustomPrompt="1"/>
          </p:nvPr>
        </p:nvSpPr>
        <p:spPr>
          <a:xfrm>
            <a:off x="22382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68" name="text goes here, one to three lines.">
            <a:extLst>
              <a:ext uri="{FF2B5EF4-FFF2-40B4-BE49-F238E27FC236}">
                <a16:creationId xmlns:a16="http://schemas.microsoft.com/office/drawing/2014/main" id="{297DE622-F797-4A9E-857F-9D4B7335D83A}"/>
              </a:ext>
            </a:extLst>
          </p:cNvPr>
          <p:cNvSpPr txBox="1">
            <a:spLocks noGrp="1"/>
          </p:cNvSpPr>
          <p:nvPr>
            <p:ph type="body" sz="quarter" idx="18" hasCustomPrompt="1"/>
          </p:nvPr>
        </p:nvSpPr>
        <p:spPr>
          <a:xfrm>
            <a:off x="67848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9" name="text goes here, one to three lines.">
            <a:extLst>
              <a:ext uri="{FF2B5EF4-FFF2-40B4-BE49-F238E27FC236}">
                <a16:creationId xmlns:a16="http://schemas.microsoft.com/office/drawing/2014/main" id="{5FE13B18-9E68-47FC-87F0-FE0176940E9B}"/>
              </a:ext>
            </a:extLst>
          </p:cNvPr>
          <p:cNvSpPr txBox="1">
            <a:spLocks noGrp="1"/>
          </p:cNvSpPr>
          <p:nvPr>
            <p:ph type="body" sz="quarter" idx="19" hasCustomPrompt="1"/>
          </p:nvPr>
        </p:nvSpPr>
        <p:spPr>
          <a:xfrm>
            <a:off x="67848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0" name="text goes here, one to three lines.">
            <a:extLst>
              <a:ext uri="{FF2B5EF4-FFF2-40B4-BE49-F238E27FC236}">
                <a16:creationId xmlns:a16="http://schemas.microsoft.com/office/drawing/2014/main" id="{C39419F0-8220-4AEF-B322-BE72840E1E95}"/>
              </a:ext>
            </a:extLst>
          </p:cNvPr>
          <p:cNvSpPr txBox="1">
            <a:spLocks noGrp="1"/>
          </p:cNvSpPr>
          <p:nvPr>
            <p:ph type="body" sz="quarter" idx="20" hasCustomPrompt="1"/>
          </p:nvPr>
        </p:nvSpPr>
        <p:spPr>
          <a:xfrm>
            <a:off x="67848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1" name="text goes here, one to three lines.">
            <a:extLst>
              <a:ext uri="{FF2B5EF4-FFF2-40B4-BE49-F238E27FC236}">
                <a16:creationId xmlns:a16="http://schemas.microsoft.com/office/drawing/2014/main" id="{E597122E-E1B7-4243-ACDA-9DF43E7889EE}"/>
              </a:ext>
            </a:extLst>
          </p:cNvPr>
          <p:cNvSpPr txBox="1">
            <a:spLocks noGrp="1"/>
          </p:cNvSpPr>
          <p:nvPr>
            <p:ph type="body" sz="quarter" idx="21" hasCustomPrompt="1"/>
          </p:nvPr>
        </p:nvSpPr>
        <p:spPr>
          <a:xfrm>
            <a:off x="67848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2" name="text goes here, one to three lines.">
            <a:extLst>
              <a:ext uri="{FF2B5EF4-FFF2-40B4-BE49-F238E27FC236}">
                <a16:creationId xmlns:a16="http://schemas.microsoft.com/office/drawing/2014/main" id="{C14500D9-EA7A-423E-B030-9C19BC6D4BF8}"/>
              </a:ext>
            </a:extLst>
          </p:cNvPr>
          <p:cNvSpPr txBox="1">
            <a:spLocks noGrp="1"/>
          </p:cNvSpPr>
          <p:nvPr>
            <p:ph type="body" sz="quarter" idx="22" hasCustomPrompt="1"/>
          </p:nvPr>
        </p:nvSpPr>
        <p:spPr>
          <a:xfrm>
            <a:off x="22382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3" name="text goes here, one to three lines.">
            <a:extLst>
              <a:ext uri="{FF2B5EF4-FFF2-40B4-BE49-F238E27FC236}">
                <a16:creationId xmlns:a16="http://schemas.microsoft.com/office/drawing/2014/main" id="{3B48CB80-140F-4892-9EE4-D44C4E24664D}"/>
              </a:ext>
            </a:extLst>
          </p:cNvPr>
          <p:cNvSpPr txBox="1">
            <a:spLocks noGrp="1"/>
          </p:cNvSpPr>
          <p:nvPr>
            <p:ph type="body" sz="quarter" idx="23" hasCustomPrompt="1"/>
          </p:nvPr>
        </p:nvSpPr>
        <p:spPr>
          <a:xfrm>
            <a:off x="22382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26" name="Picture Placeholder 4">
            <a:extLst>
              <a:ext uri="{FF2B5EF4-FFF2-40B4-BE49-F238E27FC236}">
                <a16:creationId xmlns:a16="http://schemas.microsoft.com/office/drawing/2014/main" id="{C7B71567-E37C-41D4-877D-8FBDF88C0B57}"/>
              </a:ext>
            </a:extLst>
          </p:cNvPr>
          <p:cNvSpPr>
            <a:spLocks noGrp="1"/>
          </p:cNvSpPr>
          <p:nvPr>
            <p:ph type="pic" sz="quarter" idx="24" hasCustomPrompt="1"/>
          </p:nvPr>
        </p:nvSpPr>
        <p:spPr>
          <a:xfrm>
            <a:off x="3541670" y="1288929"/>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27" name="Picture Placeholder 4">
            <a:extLst>
              <a:ext uri="{FF2B5EF4-FFF2-40B4-BE49-F238E27FC236}">
                <a16:creationId xmlns:a16="http://schemas.microsoft.com/office/drawing/2014/main" id="{86903767-C362-4CF5-BE4B-0932EB73652F}"/>
              </a:ext>
            </a:extLst>
          </p:cNvPr>
          <p:cNvSpPr>
            <a:spLocks noGrp="1"/>
          </p:cNvSpPr>
          <p:nvPr>
            <p:ph type="pic" sz="quarter" idx="25" hasCustomPrompt="1"/>
          </p:nvPr>
        </p:nvSpPr>
        <p:spPr>
          <a:xfrm>
            <a:off x="8088083" y="1278030"/>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0" name="Picture Placeholder 4">
            <a:extLst>
              <a:ext uri="{FF2B5EF4-FFF2-40B4-BE49-F238E27FC236}">
                <a16:creationId xmlns:a16="http://schemas.microsoft.com/office/drawing/2014/main" id="{C6D9B29B-6447-424E-8011-9BF7452DE2E8}"/>
              </a:ext>
            </a:extLst>
          </p:cNvPr>
          <p:cNvSpPr>
            <a:spLocks noGrp="1"/>
          </p:cNvSpPr>
          <p:nvPr>
            <p:ph type="pic" sz="quarter" idx="26" hasCustomPrompt="1"/>
          </p:nvPr>
        </p:nvSpPr>
        <p:spPr>
          <a:xfrm>
            <a:off x="8088083" y="3569438"/>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1" name="Picture Placeholder 4">
            <a:extLst>
              <a:ext uri="{FF2B5EF4-FFF2-40B4-BE49-F238E27FC236}">
                <a16:creationId xmlns:a16="http://schemas.microsoft.com/office/drawing/2014/main" id="{0AC5FF0E-5E2E-4B3A-9214-3BE751A0F366}"/>
              </a:ext>
            </a:extLst>
          </p:cNvPr>
          <p:cNvSpPr>
            <a:spLocks noGrp="1"/>
          </p:cNvSpPr>
          <p:nvPr>
            <p:ph type="pic" sz="quarter" idx="27" hasCustomPrompt="1"/>
          </p:nvPr>
        </p:nvSpPr>
        <p:spPr>
          <a:xfrm>
            <a:off x="3536668" y="3575295"/>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7" name="Footer Placeholder 4">
            <a:extLst>
              <a:ext uri="{FF2B5EF4-FFF2-40B4-BE49-F238E27FC236}">
                <a16:creationId xmlns:a16="http://schemas.microsoft.com/office/drawing/2014/main" id="{EEF2AC26-3452-44B3-8ECA-2A107314E4E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8" name="Slide Number Placeholder 5">
            <a:extLst>
              <a:ext uri="{FF2B5EF4-FFF2-40B4-BE49-F238E27FC236}">
                <a16:creationId xmlns:a16="http://schemas.microsoft.com/office/drawing/2014/main" id="{498921DB-DC4A-44E5-9622-406DFDC1FDB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34" name="Title 1">
            <a:extLst>
              <a:ext uri="{FF2B5EF4-FFF2-40B4-BE49-F238E27FC236}">
                <a16:creationId xmlns:a16="http://schemas.microsoft.com/office/drawing/2014/main" id="{3CA23D29-D65F-4711-BF9B-6EE5CD8ED5A4}"/>
              </a:ext>
            </a:extLst>
          </p:cNvPr>
          <p:cNvSpPr>
            <a:spLocks noGrp="1"/>
          </p:cNvSpPr>
          <p:nvPr>
            <p:ph type="title" hasCustomPrompt="1"/>
          </p:nvPr>
        </p:nvSpPr>
        <p:spPr>
          <a:xfrm>
            <a:off x="1870833" y="401905"/>
            <a:ext cx="8451590" cy="336340"/>
          </a:xfrm>
        </p:spPr>
        <p:txBody>
          <a:bodyPr/>
          <a:lstStyle>
            <a:lvl1pPr algn="ctr">
              <a:defRPr>
                <a:solidFill>
                  <a:schemeClr val="tx1"/>
                </a:solidFill>
              </a:defRPr>
            </a:lvl1pPr>
          </a:lstStyle>
          <a:p>
            <a:r>
              <a:rPr lang="en-US" dirty="0"/>
              <a:t>Title goes here</a:t>
            </a:r>
          </a:p>
        </p:txBody>
      </p:sp>
    </p:spTree>
    <p:extLst>
      <p:ext uri="{BB962C8B-B14F-4D97-AF65-F5344CB8AC3E}">
        <p14:creationId xmlns:p14="http://schemas.microsoft.com/office/powerpoint/2010/main" val="2260444947"/>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Bullets w/ image">
    <p:bg>
      <p:bgPr>
        <a:solidFill>
          <a:schemeClr val="bg2"/>
        </a:solidFill>
        <a:effectLst/>
      </p:bgPr>
    </p:bg>
    <p:spTree>
      <p:nvGrpSpPr>
        <p:cNvPr id="1" name=""/>
        <p:cNvGrpSpPr/>
        <p:nvPr/>
      </p:nvGrpSpPr>
      <p:grpSpPr>
        <a:xfrm>
          <a:off x="0" y="0"/>
          <a:ext cx="0" cy="0"/>
          <a:chOff x="0" y="0"/>
          <a:chExt cx="0" cy="0"/>
        </a:xfrm>
      </p:grpSpPr>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6182482" y="482091"/>
            <a:ext cx="5859993" cy="5260088"/>
          </a:xfrm>
          <a:prstGeom prst="rect">
            <a:avLst/>
          </a:prstGeom>
        </p:spPr>
        <p:txBody>
          <a:bodyPr wrap="square" anchor="t">
            <a:noAutofit/>
          </a:bodyPr>
          <a:lstStyle>
            <a:lvl1pPr marL="216000" indent="-216000" algn="l">
              <a:lnSpc>
                <a:spcPts val="2150"/>
              </a:lnSpc>
              <a:buSzTx/>
              <a:buFont typeface="Arial" panose="020B0604020202020204" pitchFamily="34" charset="0"/>
              <a:buChar char="•"/>
              <a:defRPr kumimoji="0" lang="en-GB" sz="1800" b="0" i="0" u="none" strike="noStrike" cap="none" spc="0" normalizeH="0" baseline="0" dirty="0">
                <a:ln>
                  <a:noFill/>
                </a:ln>
                <a:solidFill>
                  <a:schemeClr val="tx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sz="1500">
                <a:solidFill>
                  <a:schemeClr val="tx1"/>
                </a:solidFill>
                <a:latin typeface="Source Sans Pro" panose="020B0503030403020204" pitchFamily="34" charset="0"/>
                <a:ea typeface="Source Sans Pro" panose="020B0503030403020204" pitchFamily="34" charset="0"/>
              </a:defRPr>
            </a:lvl2pPr>
          </a:lstStyle>
          <a:p>
            <a:r>
              <a:rPr lang="en-GB" dirty="0"/>
              <a:t>Bullet 1</a:t>
            </a:r>
          </a:p>
          <a:p>
            <a:pPr lvl="1"/>
            <a:r>
              <a:rPr lang="en-GB" dirty="0"/>
              <a:t>More text goes here, More text goes here, More text goes here, More text goes here, More text goes here, More text goes here</a:t>
            </a:r>
          </a:p>
          <a:p>
            <a:r>
              <a:rPr lang="en-GB" dirty="0"/>
              <a:t>Bullet 2</a:t>
            </a:r>
          </a:p>
          <a:p>
            <a:pPr lvl="1"/>
            <a:r>
              <a:rPr lang="en-GB" dirty="0"/>
              <a:t>More text goes here, 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 More text goes here</a:t>
            </a:r>
          </a:p>
          <a:p>
            <a:r>
              <a:rPr lang="en-GB" dirty="0"/>
              <a:t>Bullet 4</a:t>
            </a:r>
          </a:p>
          <a:p>
            <a:pPr lvl="1"/>
            <a:r>
              <a:rPr lang="en-GB" dirty="0"/>
              <a:t>More text goes here, More text goes here, More text goes here, More text goes here, More text goes here, More text goes here</a:t>
            </a:r>
          </a:p>
          <a:p>
            <a:pPr lvl="1"/>
            <a:endParaRPr lang="en-GB" dirty="0"/>
          </a:p>
          <a:p>
            <a:pPr lvl="1"/>
            <a:endParaRPr lang="en-GB" dirty="0"/>
          </a:p>
        </p:txBody>
      </p:sp>
      <p:pic>
        <p:nvPicPr>
          <p:cNvPr id="32" name="Kaltura_shapes_rounds_lightblue.png" descr="Kaltura_shapes_rounds_lightblue.png">
            <a:extLst>
              <a:ext uri="{FF2B5EF4-FFF2-40B4-BE49-F238E27FC236}">
                <a16:creationId xmlns:a16="http://schemas.microsoft.com/office/drawing/2014/main" id="{FB526F47-D6E2-4E39-9028-87D13D2CFB9D}"/>
              </a:ext>
            </a:extLst>
          </p:cNvPr>
          <p:cNvPicPr>
            <a:picLocks noChangeAspect="1"/>
          </p:cNvPicPr>
          <p:nvPr/>
        </p:nvPicPr>
        <p:blipFill rotWithShape="1">
          <a:blip r:embed="rId2"/>
          <a:srcRect l="8935" r="68"/>
          <a:stretch/>
        </p:blipFill>
        <p:spPr>
          <a:xfrm>
            <a:off x="0" y="-591983"/>
            <a:ext cx="6177103" cy="6705146"/>
          </a:xfrm>
          <a:prstGeom prst="rect">
            <a:avLst/>
          </a:prstGeom>
          <a:ln w="12700">
            <a:miter lim="400000"/>
          </a:ln>
        </p:spPr>
      </p:pic>
      <p:sp>
        <p:nvSpPr>
          <p:cNvPr id="36" name="Footer Placeholder 4">
            <a:extLst>
              <a:ext uri="{FF2B5EF4-FFF2-40B4-BE49-F238E27FC236}">
                <a16:creationId xmlns:a16="http://schemas.microsoft.com/office/drawing/2014/main" id="{7A8DB4BE-5693-4936-9318-965FAB8FF14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9" name="Slide Number Placeholder 5">
            <a:extLst>
              <a:ext uri="{FF2B5EF4-FFF2-40B4-BE49-F238E27FC236}">
                <a16:creationId xmlns:a16="http://schemas.microsoft.com/office/drawing/2014/main" id="{05A91D2A-74C3-48C9-9C6C-322CC02FF73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44" name="Kaltura_Logo_Horizontal_White_big_Kaltura_Logo_Horizontal_White.png" descr="Kaltura_Logo_Horizontal_White_big_Kaltura_Logo_Horizontal_White.png">
            <a:extLst>
              <a:ext uri="{FF2B5EF4-FFF2-40B4-BE49-F238E27FC236}">
                <a16:creationId xmlns:a16="http://schemas.microsoft.com/office/drawing/2014/main" id="{5DD4C852-45DA-48B0-99F5-2D7CEFD4DC9D}"/>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pic>
        <p:nvPicPr>
          <p:cNvPr id="46" name="gettyimages-589938145-2048x2048 copy.png" descr="gettyimages-589938145-2048x2048 copy.png">
            <a:extLst>
              <a:ext uri="{FF2B5EF4-FFF2-40B4-BE49-F238E27FC236}">
                <a16:creationId xmlns:a16="http://schemas.microsoft.com/office/drawing/2014/main" id="{0AABBA03-12BD-4701-A839-D509FEB0C03B}"/>
              </a:ext>
            </a:extLst>
          </p:cNvPr>
          <p:cNvPicPr>
            <a:picLocks noChangeAspect="1"/>
          </p:cNvPicPr>
          <p:nvPr/>
        </p:nvPicPr>
        <p:blipFill>
          <a:blip r:embed="rId4"/>
          <a:stretch>
            <a:fillRect/>
          </a:stretch>
        </p:blipFill>
        <p:spPr>
          <a:xfrm>
            <a:off x="980004" y="21992"/>
            <a:ext cx="5140152" cy="6858001"/>
          </a:xfrm>
          <a:prstGeom prst="rect">
            <a:avLst/>
          </a:prstGeom>
          <a:ln w="12700">
            <a:miter lim="400000"/>
          </a:ln>
        </p:spPr>
      </p:pic>
      <p:pic>
        <p:nvPicPr>
          <p:cNvPr id="8" name="Kaltura_shapes_rounds_lightblue.png" descr="Kaltura_shapes_rounds_lightblue.png">
            <a:extLst>
              <a:ext uri="{FF2B5EF4-FFF2-40B4-BE49-F238E27FC236}">
                <a16:creationId xmlns:a16="http://schemas.microsoft.com/office/drawing/2014/main" id="{F6EAC5EC-526A-7047-9D7A-0155992D3C99}"/>
              </a:ext>
            </a:extLst>
          </p:cNvPr>
          <p:cNvPicPr>
            <a:picLocks noChangeAspect="1"/>
          </p:cNvPicPr>
          <p:nvPr userDrawn="1"/>
        </p:nvPicPr>
        <p:blipFill rotWithShape="1">
          <a:blip r:embed="rId2"/>
          <a:srcRect l="8935" r="68"/>
          <a:stretch/>
        </p:blipFill>
        <p:spPr>
          <a:xfrm>
            <a:off x="0" y="-591983"/>
            <a:ext cx="6177103" cy="6705146"/>
          </a:xfrm>
          <a:prstGeom prst="rect">
            <a:avLst/>
          </a:prstGeom>
          <a:ln w="12700">
            <a:miter lim="400000"/>
          </a:ln>
        </p:spPr>
      </p:pic>
      <p:pic>
        <p:nvPicPr>
          <p:cNvPr id="10" name="gettyimages-589938145-2048x2048 copy.png" descr="gettyimages-589938145-2048x2048 copy.png">
            <a:extLst>
              <a:ext uri="{FF2B5EF4-FFF2-40B4-BE49-F238E27FC236}">
                <a16:creationId xmlns:a16="http://schemas.microsoft.com/office/drawing/2014/main" id="{777FBA46-D114-7F4F-B988-4ADA88EF7F06}"/>
              </a:ext>
            </a:extLst>
          </p:cNvPr>
          <p:cNvPicPr>
            <a:picLocks noChangeAspect="1"/>
          </p:cNvPicPr>
          <p:nvPr userDrawn="1"/>
        </p:nvPicPr>
        <p:blipFill>
          <a:blip r:embed="rId4"/>
          <a:stretch>
            <a:fillRect/>
          </a:stretch>
        </p:blipFill>
        <p:spPr>
          <a:xfrm>
            <a:off x="980004" y="21992"/>
            <a:ext cx="5140152" cy="6858001"/>
          </a:xfrm>
          <a:prstGeom prst="rect">
            <a:avLst/>
          </a:prstGeom>
          <a:ln w="12700">
            <a:miter lim="400000"/>
          </a:ln>
        </p:spPr>
      </p:pic>
    </p:spTree>
    <p:extLst>
      <p:ext uri="{BB962C8B-B14F-4D97-AF65-F5344CB8AC3E}">
        <p14:creationId xmlns:p14="http://schemas.microsoft.com/office/powerpoint/2010/main" val="336059279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Bullet w/image">
    <p:bg>
      <p:bgPr>
        <a:solidFill>
          <a:schemeClr val="accent2"/>
        </a:solidFill>
        <a:effectLst/>
      </p:bgPr>
    </p:bg>
    <p:spTree>
      <p:nvGrpSpPr>
        <p:cNvPr id="1" name=""/>
        <p:cNvGrpSpPr/>
        <p:nvPr/>
      </p:nvGrpSpPr>
      <p:grpSpPr>
        <a:xfrm>
          <a:off x="0" y="0"/>
          <a:ext cx="0" cy="0"/>
          <a:chOff x="0" y="0"/>
          <a:chExt cx="0" cy="0"/>
        </a:xfrm>
      </p:grpSpPr>
      <p:pic>
        <p:nvPicPr>
          <p:cNvPr id="10" name="Kaltura_shapes_sun_dark turquoise .png" descr="Kaltura_shapes_sun_dark turquoise .png">
            <a:extLst>
              <a:ext uri="{FF2B5EF4-FFF2-40B4-BE49-F238E27FC236}">
                <a16:creationId xmlns:a16="http://schemas.microsoft.com/office/drawing/2014/main" id="{BCECBBCB-3438-4683-B322-2FB0178DA9D6}"/>
              </a:ext>
            </a:extLst>
          </p:cNvPr>
          <p:cNvPicPr>
            <a:picLocks noChangeAspect="1"/>
          </p:cNvPicPr>
          <p:nvPr/>
        </p:nvPicPr>
        <p:blipFill>
          <a:blip r:embed="rId2">
            <a:alphaModFix/>
          </a:blip>
          <a:stretch>
            <a:fillRect/>
          </a:stretch>
        </p:blipFill>
        <p:spPr>
          <a:xfrm>
            <a:off x="6498605" y="883096"/>
            <a:ext cx="5147916" cy="5091808"/>
          </a:xfrm>
          <a:prstGeom prst="rect">
            <a:avLst/>
          </a:prstGeom>
          <a:ln w="12700">
            <a:miter lim="400000"/>
          </a:ln>
        </p:spPr>
      </p:pic>
      <p:pic>
        <p:nvPicPr>
          <p:cNvPr id="3" name="Picture 2" descr="A picture containing person, person, wearing, dark&#10;&#10;Description automatically generated">
            <a:extLst>
              <a:ext uri="{FF2B5EF4-FFF2-40B4-BE49-F238E27FC236}">
                <a16:creationId xmlns:a16="http://schemas.microsoft.com/office/drawing/2014/main" id="{B3617FF6-32A2-460C-BA25-58BA6C928B14}"/>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5281152" y="286541"/>
            <a:ext cx="8128302" cy="5903917"/>
          </a:xfrm>
          <a:prstGeom prst="rect">
            <a:avLst/>
          </a:prstGeom>
        </p:spPr>
      </p:pic>
      <p:sp>
        <p:nvSpPr>
          <p:cNvPr id="36" name="Footer Placeholder 4">
            <a:extLst>
              <a:ext uri="{FF2B5EF4-FFF2-40B4-BE49-F238E27FC236}">
                <a16:creationId xmlns:a16="http://schemas.microsoft.com/office/drawing/2014/main" id="{7A8DB4BE-5693-4936-9318-965FAB8FF14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9" name="Slide Number Placeholder 5">
            <a:extLst>
              <a:ext uri="{FF2B5EF4-FFF2-40B4-BE49-F238E27FC236}">
                <a16:creationId xmlns:a16="http://schemas.microsoft.com/office/drawing/2014/main" id="{05A91D2A-74C3-48C9-9C6C-322CC02FF73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12" name="Kaltura_Logo_Horizontal_black_big.png" descr="Kaltura_Logo_Horizontal_black_big.png">
            <a:extLst>
              <a:ext uri="{FF2B5EF4-FFF2-40B4-BE49-F238E27FC236}">
                <a16:creationId xmlns:a16="http://schemas.microsoft.com/office/drawing/2014/main" id="{8650744F-2210-40E1-94BC-BB8DEC3610FF}"/>
              </a:ext>
            </a:extLst>
          </p:cNvPr>
          <p:cNvPicPr>
            <a:picLocks noChangeAspect="1"/>
          </p:cNvPicPr>
          <p:nvPr/>
        </p:nvPicPr>
        <p:blipFill>
          <a:blip r:embed="rId4"/>
          <a:srcRect t="54" b="54"/>
          <a:stretch>
            <a:fillRect/>
          </a:stretch>
        </p:blipFill>
        <p:spPr>
          <a:xfrm>
            <a:off x="10753193" y="6335056"/>
            <a:ext cx="1118941" cy="287915"/>
          </a:xfrm>
          <a:prstGeom prst="rect">
            <a:avLst/>
          </a:prstGeom>
          <a:ln w="12700">
            <a:miter lim="400000"/>
          </a:ln>
        </p:spPr>
      </p:pic>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543682" y="482091"/>
            <a:ext cx="5802471" cy="5260088"/>
          </a:xfrm>
          <a:prstGeom prst="rect">
            <a:avLst/>
          </a:prstGeom>
        </p:spPr>
        <p:txBody>
          <a:bodyPr wrap="square" anchor="t">
            <a:noAutofit/>
          </a:bodyPr>
          <a:lstStyle>
            <a:lvl1pPr marL="216000" indent="-216000" algn="l">
              <a:lnSpc>
                <a:spcPts val="2150"/>
              </a:lnSpc>
              <a:buSzTx/>
              <a:buFont typeface="Arial" panose="020B0604020202020204" pitchFamily="34" charset="0"/>
              <a:buChar char="•"/>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sz="1500">
                <a:solidFill>
                  <a:schemeClr val="bg1"/>
                </a:solidFill>
                <a:latin typeface="Source Sans Pro" panose="020B0503030403020204" pitchFamily="34" charset="0"/>
                <a:ea typeface="Source Sans Pro" panose="020B0503030403020204" pitchFamily="34" charset="0"/>
              </a:defRPr>
            </a:lvl2pPr>
          </a:lstStyle>
          <a:p>
            <a:r>
              <a:rPr lang="en-GB" dirty="0"/>
              <a:t>Bullet 1</a:t>
            </a:r>
          </a:p>
          <a:p>
            <a:pPr lvl="1"/>
            <a:r>
              <a:rPr lang="en-GB" dirty="0"/>
              <a:t>More text goes here, More text goes here, More text goes here, More text goes here, More text goes here, More text goes here</a:t>
            </a:r>
          </a:p>
          <a:p>
            <a:r>
              <a:rPr lang="en-GB" dirty="0"/>
              <a:t>Bullet 2</a:t>
            </a:r>
          </a:p>
          <a:p>
            <a:pPr lvl="1"/>
            <a:r>
              <a:rPr lang="en-GB" dirty="0"/>
              <a:t>More text goes here, 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 More text goes here</a:t>
            </a:r>
          </a:p>
          <a:p>
            <a:r>
              <a:rPr lang="en-GB" dirty="0"/>
              <a:t>Bullet 4</a:t>
            </a:r>
          </a:p>
          <a:p>
            <a:pPr lvl="1"/>
            <a:r>
              <a:rPr lang="en-GB" dirty="0"/>
              <a:t>More text goes here, More text goes here, More text goes here, More text goes here, More text goes here, More text goes here</a:t>
            </a:r>
          </a:p>
          <a:p>
            <a:pPr lvl="1"/>
            <a:endParaRPr lang="en-GB" dirty="0"/>
          </a:p>
          <a:p>
            <a:pPr lvl="1"/>
            <a:endParaRPr lang="en-GB" dirty="0"/>
          </a:p>
        </p:txBody>
      </p:sp>
    </p:spTree>
    <p:extLst>
      <p:ext uri="{BB962C8B-B14F-4D97-AF65-F5344CB8AC3E}">
        <p14:creationId xmlns:p14="http://schemas.microsoft.com/office/powerpoint/2010/main" val="2035151087"/>
      </p:ext>
    </p:extLst>
  </p:cSld>
  <p:clrMapOvr>
    <a:masterClrMapping/>
  </p:clrMapOvr>
  <p:transition spd="med"/>
  <p:extLst>
    <p:ext uri="{DCECCB84-F9BA-43D5-87BE-67443E8EF086}">
      <p15:sldGuideLst xmlns:p15="http://schemas.microsoft.com/office/powerpoint/2012/main">
        <p15:guide id="4" pos="3840">
          <p15:clr>
            <a:srgbClr val="00000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Bullet w/image">
    <p:bg>
      <p:bgPr>
        <a:solidFill>
          <a:schemeClr val="tx1"/>
        </a:solidFill>
        <a:effectLst/>
      </p:bgPr>
    </p:bg>
    <p:spTree>
      <p:nvGrpSpPr>
        <p:cNvPr id="1" name=""/>
        <p:cNvGrpSpPr/>
        <p:nvPr/>
      </p:nvGrpSpPr>
      <p:grpSpPr>
        <a:xfrm>
          <a:off x="0" y="0"/>
          <a:ext cx="0" cy="0"/>
          <a:chOff x="0" y="0"/>
          <a:chExt cx="0" cy="0"/>
        </a:xfrm>
      </p:grpSpPr>
      <p:pic>
        <p:nvPicPr>
          <p:cNvPr id="9" name="Kaltura_Logo_Horizontal_ColorSun_BlackText_big.png" descr="Kaltura_Logo_Horizontal_ColorSun_BlackText_big.png">
            <a:extLst>
              <a:ext uri="{FF2B5EF4-FFF2-40B4-BE49-F238E27FC236}">
                <a16:creationId xmlns:a16="http://schemas.microsoft.com/office/drawing/2014/main" id="{A26E9A84-F554-488E-9CC2-246A840187E8}"/>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2" name="hands_together.jpg" descr="hands_together.jpg">
            <a:extLst>
              <a:ext uri="{FF2B5EF4-FFF2-40B4-BE49-F238E27FC236}">
                <a16:creationId xmlns:a16="http://schemas.microsoft.com/office/drawing/2014/main" id="{51573771-51B3-45CC-8BB0-927AEB682948}"/>
              </a:ext>
            </a:extLst>
          </p:cNvPr>
          <p:cNvPicPr>
            <a:picLocks noChangeAspect="1"/>
          </p:cNvPicPr>
          <p:nvPr userDrawn="1"/>
        </p:nvPicPr>
        <p:blipFill rotWithShape="1">
          <a:blip r:embed="rId3"/>
          <a:srcRect l="22411" t="12219" r="27921" b="9022"/>
          <a:stretch/>
        </p:blipFill>
        <p:spPr>
          <a:xfrm>
            <a:off x="0" y="-12254"/>
            <a:ext cx="6104593" cy="6882507"/>
          </a:xfrm>
          <a:prstGeom prst="rect">
            <a:avLst/>
          </a:prstGeom>
          <a:ln w="12700">
            <a:miter lim="400000"/>
          </a:ln>
        </p:spPr>
      </p:pic>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6608388" y="1197862"/>
            <a:ext cx="5248650" cy="5260088"/>
          </a:xfrm>
          <a:prstGeom prst="rect">
            <a:avLst/>
          </a:prstGeom>
        </p:spPr>
        <p:txBody>
          <a:bodyPr wrap="square" anchor="t">
            <a:noAutofit/>
          </a:bodyPr>
          <a:lstStyle>
            <a:lvl1pPr marL="216000" indent="-215900" algn="l">
              <a:lnSpc>
                <a:spcPts val="2150"/>
              </a:lnSpc>
              <a:buClr>
                <a:schemeClr val="bg2"/>
              </a:buClr>
              <a:buSzTx/>
              <a:buFont typeface="Arial" panose="020B0604020202020204" pitchFamily="34" charset="0"/>
              <a:buChar char="•"/>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sz="1500">
                <a:solidFill>
                  <a:schemeClr val="bg1"/>
                </a:solidFill>
                <a:latin typeface="Source Sans Pro" panose="020B0503030403020204" pitchFamily="34" charset="0"/>
                <a:ea typeface="Source Sans Pro" panose="020B0503030403020204" pitchFamily="34" charset="0"/>
              </a:defRPr>
            </a:lvl2pPr>
          </a:lstStyle>
          <a:p>
            <a:r>
              <a:rPr lang="en-GB" dirty="0"/>
              <a:t>Bullet 1</a:t>
            </a:r>
          </a:p>
          <a:p>
            <a:pPr lvl="1"/>
            <a:r>
              <a:rPr lang="en-GB" dirty="0"/>
              <a:t>More text goes here, More text goes here, More text goes here, More text goes here, More text goes here, More text goes here</a:t>
            </a:r>
          </a:p>
          <a:p>
            <a:r>
              <a:rPr lang="en-GB" dirty="0"/>
              <a:t>Bullet 2</a:t>
            </a:r>
          </a:p>
          <a:p>
            <a:pPr lvl="1"/>
            <a:r>
              <a:rPr lang="en-GB" dirty="0"/>
              <a:t>More text goes here, 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 More text goes here</a:t>
            </a:r>
          </a:p>
          <a:p>
            <a:pPr lvl="1"/>
            <a:endParaRPr lang="en-GB" dirty="0"/>
          </a:p>
        </p:txBody>
      </p:sp>
      <p:sp>
        <p:nvSpPr>
          <p:cNvPr id="13" name="Footer Placeholder 4">
            <a:extLst>
              <a:ext uri="{FF2B5EF4-FFF2-40B4-BE49-F238E27FC236}">
                <a16:creationId xmlns:a16="http://schemas.microsoft.com/office/drawing/2014/main" id="{D0CAF65C-0EBD-4342-9500-BC993D6527F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A6E82B41-46B5-477A-B667-924FE951183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4" name="Title 3">
            <a:extLst>
              <a:ext uri="{FF2B5EF4-FFF2-40B4-BE49-F238E27FC236}">
                <a16:creationId xmlns:a16="http://schemas.microsoft.com/office/drawing/2014/main" id="{F373937C-D956-4B55-9E27-7694EDE8C676}"/>
              </a:ext>
            </a:extLst>
          </p:cNvPr>
          <p:cNvSpPr>
            <a:spLocks noGrp="1"/>
          </p:cNvSpPr>
          <p:nvPr>
            <p:ph type="title"/>
          </p:nvPr>
        </p:nvSpPr>
        <p:spPr>
          <a:xfrm>
            <a:off x="6608388" y="419100"/>
            <a:ext cx="5248650" cy="336340"/>
          </a:xfrm>
        </p:spPr>
        <p:txBody>
          <a:bodyPr/>
          <a:lstStyle/>
          <a:p>
            <a:r>
              <a:rPr lang="en-US"/>
              <a:t>Click to edit Master title style</a:t>
            </a:r>
          </a:p>
        </p:txBody>
      </p:sp>
    </p:spTree>
    <p:extLst>
      <p:ext uri="{BB962C8B-B14F-4D97-AF65-F5344CB8AC3E}">
        <p14:creationId xmlns:p14="http://schemas.microsoft.com/office/powerpoint/2010/main" val="295250670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_Bullet w/image">
    <p:bg>
      <p:bgPr>
        <a:solidFill>
          <a:schemeClr val="tx1"/>
        </a:solidFill>
        <a:effectLst/>
      </p:bgPr>
    </p:bg>
    <p:spTree>
      <p:nvGrpSpPr>
        <p:cNvPr id="1" name=""/>
        <p:cNvGrpSpPr/>
        <p:nvPr/>
      </p:nvGrpSpPr>
      <p:grpSpPr>
        <a:xfrm>
          <a:off x="0" y="0"/>
          <a:ext cx="0" cy="0"/>
          <a:chOff x="0" y="0"/>
          <a:chExt cx="0" cy="0"/>
        </a:xfrm>
      </p:grpSpPr>
      <p:pic>
        <p:nvPicPr>
          <p:cNvPr id="2" name="hands_together.jpg" descr="hands_together.jpg">
            <a:extLst>
              <a:ext uri="{FF2B5EF4-FFF2-40B4-BE49-F238E27FC236}">
                <a16:creationId xmlns:a16="http://schemas.microsoft.com/office/drawing/2014/main" id="{6CEF914A-575F-4AB5-97C8-5B33EDF85FDC}"/>
              </a:ext>
            </a:extLst>
          </p:cNvPr>
          <p:cNvPicPr>
            <a:picLocks noChangeAspect="1"/>
          </p:cNvPicPr>
          <p:nvPr userDrawn="1"/>
        </p:nvPicPr>
        <p:blipFill rotWithShape="1">
          <a:blip r:embed="rId2"/>
          <a:srcRect l="22411" t="12219" r="27921" b="9022"/>
          <a:stretch/>
        </p:blipFill>
        <p:spPr>
          <a:xfrm>
            <a:off x="0" y="-12254"/>
            <a:ext cx="6104593" cy="6882507"/>
          </a:xfrm>
          <a:prstGeom prst="rect">
            <a:avLst/>
          </a:prstGeom>
          <a:ln w="12700">
            <a:miter lim="400000"/>
          </a:ln>
        </p:spPr>
      </p:pic>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6635693" y="702562"/>
            <a:ext cx="5236441" cy="5260088"/>
          </a:xfrm>
          <a:prstGeom prst="rect">
            <a:avLst/>
          </a:prstGeom>
        </p:spPr>
        <p:txBody>
          <a:bodyPr wrap="square" anchor="t">
            <a:noAutofit/>
          </a:bodyPr>
          <a:lstStyle>
            <a:lvl1pPr marL="216000" indent="-216000" algn="l">
              <a:lnSpc>
                <a:spcPts val="2150"/>
              </a:lnSpc>
              <a:buClr>
                <a:schemeClr val="bg2"/>
              </a:buClr>
              <a:buSzTx/>
              <a:buFont typeface="Arial" panose="020B0604020202020204" pitchFamily="34" charset="0"/>
              <a:buChar char="•"/>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lang="en-GB"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stStyle>
          <a:p>
            <a:r>
              <a:rPr lang="en-GB" dirty="0"/>
              <a:t>Bullet 1</a:t>
            </a:r>
          </a:p>
          <a:p>
            <a:pPr lvl="1"/>
            <a:r>
              <a:rPr lang="en-GB" dirty="0"/>
              <a:t>More text goes here, More text goes here, More text goes here, More text goes here, More text goes here </a:t>
            </a:r>
          </a:p>
          <a:p>
            <a:r>
              <a:rPr lang="en-GB" dirty="0"/>
              <a:t>Bullet 2</a:t>
            </a:r>
          </a:p>
          <a:p>
            <a:pPr lvl="1"/>
            <a:r>
              <a:rPr lang="en-GB" dirty="0"/>
              <a:t>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a:t>
            </a:r>
          </a:p>
          <a:p>
            <a:r>
              <a:rPr lang="en-GB" dirty="0"/>
              <a:t>Bullet 4</a:t>
            </a:r>
          </a:p>
          <a:p>
            <a:pPr lvl="1"/>
            <a:r>
              <a:rPr lang="en-GB" dirty="0"/>
              <a:t>More text goes here, More text goes here, More text goes here, More text goes here, More text goes here</a:t>
            </a:r>
          </a:p>
        </p:txBody>
      </p:sp>
      <p:pic>
        <p:nvPicPr>
          <p:cNvPr id="44" name="Kaltura_Logo_Horizontal_White_big_Kaltura_Logo_Horizontal_White.png" descr="Kaltura_Logo_Horizontal_White_big_Kaltura_Logo_Horizontal_White.png">
            <a:extLst>
              <a:ext uri="{FF2B5EF4-FFF2-40B4-BE49-F238E27FC236}">
                <a16:creationId xmlns:a16="http://schemas.microsoft.com/office/drawing/2014/main" id="{5DD4C852-45DA-48B0-99F5-2D7CEFD4DC9D}"/>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pic>
        <p:nvPicPr>
          <p:cNvPr id="9" name="Kaltura_Logo_Horizontal_ColorSun_BlackText_big.png" descr="Kaltura_Logo_Horizontal_ColorSun_BlackText_big.png">
            <a:extLst>
              <a:ext uri="{FF2B5EF4-FFF2-40B4-BE49-F238E27FC236}">
                <a16:creationId xmlns:a16="http://schemas.microsoft.com/office/drawing/2014/main" id="{A26E9A84-F554-488E-9CC2-246A840187E8}"/>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
        <p:nvSpPr>
          <p:cNvPr id="13" name="Footer Placeholder 4">
            <a:extLst>
              <a:ext uri="{FF2B5EF4-FFF2-40B4-BE49-F238E27FC236}">
                <a16:creationId xmlns:a16="http://schemas.microsoft.com/office/drawing/2014/main" id="{DD1FED1C-2696-4B11-8888-3F6AAC3FDC3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FF0DEB49-D3CF-44C3-901C-CC324D13FD6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883618057"/>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accent6"/>
        </a:solidFill>
        <a:effectLst/>
      </p:bgPr>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8E8640DB-CFA4-4C1F-B095-5264933942F8}"/>
              </a:ext>
            </a:extLst>
          </p:cNvPr>
          <p:cNvSpPr>
            <a:spLocks noGrp="1"/>
          </p:cNvSpPr>
          <p:nvPr>
            <p:ph type="pic" sz="quarter" idx="26" hasCustomPrompt="1"/>
          </p:nvPr>
        </p:nvSpPr>
        <p:spPr>
          <a:xfrm>
            <a:off x="8458953" y="4123082"/>
            <a:ext cx="1742400" cy="453600"/>
          </a:xfrm>
          <a:prstGeom prst="rect">
            <a:avLst/>
          </a:prstGeom>
        </p:spPr>
        <p:txBody>
          <a:bodyPr/>
          <a:lstStyle>
            <a:lvl1pPr marL="0" indent="0" algn="ctr">
              <a:buNone/>
              <a:defRPr sz="1600">
                <a:solidFill>
                  <a:schemeClr val="tx1"/>
                </a:solidFill>
              </a:defRPr>
            </a:lvl1pPr>
          </a:lstStyle>
          <a:p>
            <a:r>
              <a:rPr lang="en-GB" dirty="0"/>
              <a:t>Insert here logo</a:t>
            </a:r>
            <a:endParaRPr lang="en-US" dirty="0"/>
          </a:p>
        </p:txBody>
      </p:sp>
      <p:sp>
        <p:nvSpPr>
          <p:cNvPr id="19" name="text goes here, one to three lines.">
            <a:extLst>
              <a:ext uri="{FF2B5EF4-FFF2-40B4-BE49-F238E27FC236}">
                <a16:creationId xmlns:a16="http://schemas.microsoft.com/office/drawing/2014/main" id="{FE2DC51F-3BFF-464C-9FD0-CC6ADA109078}"/>
              </a:ext>
            </a:extLst>
          </p:cNvPr>
          <p:cNvSpPr txBox="1">
            <a:spLocks noGrp="1"/>
          </p:cNvSpPr>
          <p:nvPr>
            <p:ph type="body" sz="quarter" idx="13" hasCustomPrompt="1"/>
          </p:nvPr>
        </p:nvSpPr>
        <p:spPr>
          <a:xfrm>
            <a:off x="5057734" y="1518013"/>
            <a:ext cx="5770058" cy="2323713"/>
          </a:xfrm>
          <a:prstGeom prst="rect">
            <a:avLst/>
          </a:prstGeom>
        </p:spPr>
        <p:txBody>
          <a:bodyPr wrap="square" anchor="t">
            <a:spAutoFit/>
          </a:bodyPr>
          <a:lstStyle>
            <a:lvl1pPr marL="0" indent="0" algn="l">
              <a:lnSpc>
                <a:spcPts val="2900"/>
              </a:lnSpc>
              <a:buSzTx/>
              <a:buNone/>
              <a:defRPr kumimoji="0" lang="en-GB" sz="2600" b="0" i="0" u="none" strike="noStrike" cap="none" spc="0" normalizeH="0" baseline="0" dirty="0">
                <a:ln>
                  <a:noFill/>
                </a:ln>
                <a:solidFill>
                  <a:srgbClr val="FFFFFF"/>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3" name="“">
            <a:extLst>
              <a:ext uri="{FF2B5EF4-FFF2-40B4-BE49-F238E27FC236}">
                <a16:creationId xmlns:a16="http://schemas.microsoft.com/office/drawing/2014/main" id="{5582ED47-AB29-4263-928A-3781F1913BFB}"/>
              </a:ext>
            </a:extLst>
          </p:cNvPr>
          <p:cNvSpPr txBox="1"/>
          <p:nvPr userDrawn="1"/>
        </p:nvSpPr>
        <p:spPr>
          <a:xfrm>
            <a:off x="5154279" y="11072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a:lnSpc>
                <a:spcPts val="4950"/>
              </a:lnSpc>
            </a:pPr>
            <a:r>
              <a:rPr sz="4500" dirty="0">
                <a:latin typeface="Centra No1 Bold"/>
                <a:ea typeface="Centra No1 Bold"/>
              </a:rPr>
              <a:t>“</a:t>
            </a:r>
          </a:p>
        </p:txBody>
      </p:sp>
      <p:pic>
        <p:nvPicPr>
          <p:cNvPr id="15" name="Kaltura_Logo_Horizontal_White_big_Kaltura_Logo_Horizontal_White.png" descr="Kaltura_Logo_Horizontal_White_big_Kaltura_Logo_Horizontal_White.png">
            <a:extLst>
              <a:ext uri="{FF2B5EF4-FFF2-40B4-BE49-F238E27FC236}">
                <a16:creationId xmlns:a16="http://schemas.microsoft.com/office/drawing/2014/main" id="{EBA6937B-F1DB-485E-BB2F-F23FA16C34F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16" name="Kaltura_shapes_sun_orange.png" descr="Kaltura_shapes_sun_orange.png">
            <a:extLst>
              <a:ext uri="{FF2B5EF4-FFF2-40B4-BE49-F238E27FC236}">
                <a16:creationId xmlns:a16="http://schemas.microsoft.com/office/drawing/2014/main" id="{A685105B-0BA9-46C2-8820-F125A73D08DF}"/>
              </a:ext>
            </a:extLst>
          </p:cNvPr>
          <p:cNvPicPr>
            <a:picLocks noChangeAspect="1"/>
          </p:cNvPicPr>
          <p:nvPr userDrawn="1"/>
        </p:nvPicPr>
        <p:blipFill rotWithShape="1">
          <a:blip r:embed="rId3"/>
          <a:srcRect l="21371" b="16367"/>
          <a:stretch/>
        </p:blipFill>
        <p:spPr>
          <a:xfrm>
            <a:off x="0" y="2175811"/>
            <a:ext cx="4438518" cy="4669490"/>
          </a:xfrm>
          <a:prstGeom prst="rect">
            <a:avLst/>
          </a:prstGeom>
          <a:ln w="12700">
            <a:miter lim="400000"/>
          </a:ln>
        </p:spPr>
      </p:pic>
      <p:sp>
        <p:nvSpPr>
          <p:cNvPr id="20" name="Footer Placeholder 4">
            <a:extLst>
              <a:ext uri="{FF2B5EF4-FFF2-40B4-BE49-F238E27FC236}">
                <a16:creationId xmlns:a16="http://schemas.microsoft.com/office/drawing/2014/main" id="{FEC982D1-73FC-491E-BE56-5311DF6C6E9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1" name="Slide Number Placeholder 5">
            <a:extLst>
              <a:ext uri="{FF2B5EF4-FFF2-40B4-BE49-F238E27FC236}">
                <a16:creationId xmlns:a16="http://schemas.microsoft.com/office/drawing/2014/main" id="{36F5B05C-2116-47C2-B863-D6F3B73B22A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2" name="text goes here, of one or two lines.">
            <a:extLst>
              <a:ext uri="{FF2B5EF4-FFF2-40B4-BE49-F238E27FC236}">
                <a16:creationId xmlns:a16="http://schemas.microsoft.com/office/drawing/2014/main" id="{AD1AC9E7-EB9A-448A-BFD8-72A760E0EFFD}"/>
              </a:ext>
            </a:extLst>
          </p:cNvPr>
          <p:cNvSpPr txBox="1">
            <a:spLocks noGrp="1"/>
          </p:cNvSpPr>
          <p:nvPr>
            <p:ph type="body" sz="quarter" idx="18" hasCustomPrompt="1"/>
          </p:nvPr>
        </p:nvSpPr>
        <p:spPr>
          <a:xfrm>
            <a:off x="5057734" y="4113148"/>
            <a:ext cx="2663338" cy="582660"/>
          </a:xfrm>
          <a:prstGeom prst="rect">
            <a:avLst/>
          </a:prstGeom>
        </p:spPr>
        <p:txBody>
          <a:bodyPr wrap="square" anchor="t">
            <a:spAutoFit/>
          </a:bodyPr>
          <a:lstStyle>
            <a:lvl1pPr marL="0" indent="0">
              <a:lnSpc>
                <a:spcPts val="1900"/>
              </a:lnSpc>
              <a:buSzTx/>
              <a:buNone/>
              <a:defRPr sz="1600">
                <a:solidFill>
                  <a:schemeClr val="tx1"/>
                </a:solidFill>
                <a:latin typeface="+mj-lt"/>
                <a:ea typeface="Centra No1 Medium" pitchFamily="50" charset="0"/>
              </a:defRPr>
            </a:lvl1pPr>
          </a:lstStyle>
          <a:p>
            <a:r>
              <a:rPr lang="en-GB" dirty="0"/>
              <a:t>Name</a:t>
            </a:r>
          </a:p>
          <a:p>
            <a:r>
              <a:rPr lang="en-GB" dirty="0"/>
              <a:t>Title description</a:t>
            </a:r>
          </a:p>
        </p:txBody>
      </p:sp>
    </p:spTree>
    <p:extLst>
      <p:ext uri="{BB962C8B-B14F-4D97-AF65-F5344CB8AC3E}">
        <p14:creationId xmlns:p14="http://schemas.microsoft.com/office/powerpoint/2010/main" val="1179387402"/>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Title slide w/ video">
    <p:spTree>
      <p:nvGrpSpPr>
        <p:cNvPr id="1" name=""/>
        <p:cNvGrpSpPr/>
        <p:nvPr/>
      </p:nvGrpSpPr>
      <p:grpSpPr>
        <a:xfrm>
          <a:off x="0" y="0"/>
          <a:ext cx="0" cy="0"/>
          <a:chOff x="0" y="0"/>
          <a:chExt cx="0" cy="0"/>
        </a:xfrm>
      </p:grpSpPr>
      <p:pic>
        <p:nvPicPr>
          <p:cNvPr id="2" name="gate_slide_tv_2">
            <a:hlinkClick r:id="" action="ppaction://media"/>
            <a:extLst>
              <a:ext uri="{FF2B5EF4-FFF2-40B4-BE49-F238E27FC236}">
                <a16:creationId xmlns:a16="http://schemas.microsoft.com/office/drawing/2014/main" id="{9F0A994B-9AB5-4321-A6A5-73A8C5EBBB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userDrawn="1"/>
        </p:nvPicPr>
        <p:blipFill>
          <a:blip r:embed="rId5"/>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22" name="Footer Placeholder 4">
            <a:extLst>
              <a:ext uri="{FF2B5EF4-FFF2-40B4-BE49-F238E27FC236}">
                <a16:creationId xmlns:a16="http://schemas.microsoft.com/office/drawing/2014/main" id="{BC5A1506-A650-4C6C-99CD-C456A3826615}"/>
              </a:ext>
            </a:extLst>
          </p:cNvPr>
          <p:cNvSpPr>
            <a:spLocks noGrp="1"/>
          </p:cNvSpPr>
          <p:nvPr>
            <p:ph type="ftr" sz="quarter" idx="3"/>
          </p:nvPr>
        </p:nvSpPr>
        <p:spPr>
          <a:xfrm>
            <a:off x="731037" y="6351587"/>
            <a:ext cx="1097756" cy="365125"/>
          </a:xfrm>
          <a:prstGeom prst="rect">
            <a:avLst/>
          </a:prstGeom>
          <a:noFill/>
        </p:spPr>
        <p:txBody>
          <a:bodyPr vert="horz" lIns="91440" tIns="45720" rIns="91440" bIns="45720" rtlCol="0" anchor="ctr"/>
          <a:lstStyle>
            <a:lvl1pPr algn="ctr">
              <a:defRPr sz="1000">
                <a:solidFill>
                  <a:schemeClr val="tx1">
                    <a:tint val="75000"/>
                  </a:schemeClr>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BDCF61EB-2D6F-4049-823A-7427B55391C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E75CB79-8733-4231-A645-59CFF2055464}" type="slidenum">
              <a:rPr lang="en-US" smtClean="0"/>
              <a:pPr/>
              <a:t>‹#›</a:t>
            </a:fld>
            <a:endParaRPr lang="en-US" dirty="0"/>
          </a:p>
        </p:txBody>
      </p:sp>
      <p:sp>
        <p:nvSpPr>
          <p:cNvPr id="11" name="Subtitle 2">
            <a:extLst>
              <a:ext uri="{FF2B5EF4-FFF2-40B4-BE49-F238E27FC236}">
                <a16:creationId xmlns:a16="http://schemas.microsoft.com/office/drawing/2014/main" id="{71E5CDBD-CDAC-4BFF-8C14-55D26E0DC9E6}"/>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38387736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6"/>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1B4E893E-387C-4471-B480-3A1DFEBD6719}"/>
              </a:ext>
            </a:extLst>
          </p:cNvPr>
          <p:cNvSpPr>
            <a:spLocks noGrp="1"/>
          </p:cNvSpPr>
          <p:nvPr>
            <p:ph type="pic" sz="quarter" idx="26" hasCustomPrompt="1"/>
          </p:nvPr>
        </p:nvSpPr>
        <p:spPr>
          <a:xfrm>
            <a:off x="8458953" y="4123082"/>
            <a:ext cx="1742400" cy="453600"/>
          </a:xfrm>
          <a:prstGeom prst="rect">
            <a:avLst/>
          </a:prstGeom>
        </p:spPr>
        <p:txBody>
          <a:bodyPr/>
          <a:lstStyle>
            <a:lvl1pPr marL="0" indent="0" algn="ctr">
              <a:buNone/>
              <a:defRPr sz="1600">
                <a:solidFill>
                  <a:schemeClr val="tx1"/>
                </a:solidFill>
              </a:defRPr>
            </a:lvl1pPr>
          </a:lstStyle>
          <a:p>
            <a:r>
              <a:rPr lang="en-GB" dirty="0"/>
              <a:t>Insert here logo</a:t>
            </a:r>
            <a:endParaRPr lang="en-US" dirty="0"/>
          </a:p>
        </p:txBody>
      </p:sp>
      <p:sp>
        <p:nvSpPr>
          <p:cNvPr id="19" name="text goes here, one to three lines.">
            <a:extLst>
              <a:ext uri="{FF2B5EF4-FFF2-40B4-BE49-F238E27FC236}">
                <a16:creationId xmlns:a16="http://schemas.microsoft.com/office/drawing/2014/main" id="{FE2DC51F-3BFF-464C-9FD0-CC6ADA109078}"/>
              </a:ext>
            </a:extLst>
          </p:cNvPr>
          <p:cNvSpPr txBox="1">
            <a:spLocks noGrp="1"/>
          </p:cNvSpPr>
          <p:nvPr>
            <p:ph type="body" sz="quarter" idx="13" hasCustomPrompt="1"/>
          </p:nvPr>
        </p:nvSpPr>
        <p:spPr>
          <a:xfrm>
            <a:off x="5057734" y="1518013"/>
            <a:ext cx="5770058" cy="2323713"/>
          </a:xfrm>
          <a:prstGeom prst="rect">
            <a:avLst/>
          </a:prstGeom>
        </p:spPr>
        <p:txBody>
          <a:bodyPr wrap="square" anchor="t">
            <a:spAutoFit/>
          </a:bodyPr>
          <a:lstStyle>
            <a:lvl1pPr marL="0" indent="0" algn="l">
              <a:lnSpc>
                <a:spcPts val="2900"/>
              </a:lnSpc>
              <a:buSzTx/>
              <a:buNone/>
              <a:defRPr kumimoji="0" lang="en-GB" sz="2600" b="0" i="0" u="none" strike="noStrike" cap="none" spc="0" normalizeH="0" baseline="0" dirty="0">
                <a:ln>
                  <a:noFill/>
                </a:ln>
                <a:solidFill>
                  <a:srgbClr val="FFFFFF"/>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3" name="“">
            <a:extLst>
              <a:ext uri="{FF2B5EF4-FFF2-40B4-BE49-F238E27FC236}">
                <a16:creationId xmlns:a16="http://schemas.microsoft.com/office/drawing/2014/main" id="{5582ED47-AB29-4263-928A-3781F1913BFB}"/>
              </a:ext>
            </a:extLst>
          </p:cNvPr>
          <p:cNvSpPr txBox="1"/>
          <p:nvPr/>
        </p:nvSpPr>
        <p:spPr>
          <a:xfrm>
            <a:off x="5154279" y="11072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a:lnSpc>
                <a:spcPts val="4950"/>
              </a:lnSpc>
            </a:pPr>
            <a:r>
              <a:rPr sz="4500" dirty="0">
                <a:latin typeface="Centra No1 Bold"/>
                <a:ea typeface="Centra No1 Bold"/>
              </a:rPr>
              <a:t>“</a:t>
            </a:r>
          </a:p>
        </p:txBody>
      </p:sp>
      <p:pic>
        <p:nvPicPr>
          <p:cNvPr id="15" name="Kaltura_Logo_Horizontal_White_big_Kaltura_Logo_Horizontal_White.png" descr="Kaltura_Logo_Horizontal_White_big_Kaltura_Logo_Horizontal_White.png">
            <a:extLst>
              <a:ext uri="{FF2B5EF4-FFF2-40B4-BE49-F238E27FC236}">
                <a16:creationId xmlns:a16="http://schemas.microsoft.com/office/drawing/2014/main" id="{EBA6937B-F1DB-485E-BB2F-F23FA16C34F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16" name="Kaltura_shapes_sun_orange.png" descr="Kaltura_shapes_sun_orange.png">
            <a:extLst>
              <a:ext uri="{FF2B5EF4-FFF2-40B4-BE49-F238E27FC236}">
                <a16:creationId xmlns:a16="http://schemas.microsoft.com/office/drawing/2014/main" id="{A685105B-0BA9-46C2-8820-F125A73D08DF}"/>
              </a:ext>
            </a:extLst>
          </p:cNvPr>
          <p:cNvPicPr>
            <a:picLocks noChangeAspect="1"/>
          </p:cNvPicPr>
          <p:nvPr userDrawn="1"/>
        </p:nvPicPr>
        <p:blipFill rotWithShape="1">
          <a:blip r:embed="rId3"/>
          <a:srcRect l="21371" b="16367"/>
          <a:stretch/>
        </p:blipFill>
        <p:spPr>
          <a:xfrm>
            <a:off x="0" y="2188511"/>
            <a:ext cx="4438518" cy="4669490"/>
          </a:xfrm>
          <a:prstGeom prst="rect">
            <a:avLst/>
          </a:prstGeom>
          <a:ln w="12700">
            <a:miter lim="400000"/>
          </a:ln>
        </p:spPr>
      </p:pic>
      <p:sp>
        <p:nvSpPr>
          <p:cNvPr id="14" name="Footer Placeholder 4">
            <a:extLst>
              <a:ext uri="{FF2B5EF4-FFF2-40B4-BE49-F238E27FC236}">
                <a16:creationId xmlns:a16="http://schemas.microsoft.com/office/drawing/2014/main" id="{D0D9561A-F7CD-45B4-8E34-BC061D97161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0" name="Slide Number Placeholder 5">
            <a:extLst>
              <a:ext uri="{FF2B5EF4-FFF2-40B4-BE49-F238E27FC236}">
                <a16:creationId xmlns:a16="http://schemas.microsoft.com/office/drawing/2014/main" id="{DB10FB1D-6963-4084-85A6-DF913539947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1" name="text goes here, of one or two lines.">
            <a:extLst>
              <a:ext uri="{FF2B5EF4-FFF2-40B4-BE49-F238E27FC236}">
                <a16:creationId xmlns:a16="http://schemas.microsoft.com/office/drawing/2014/main" id="{F27692C9-18DB-42D2-AACA-F759E62C67FD}"/>
              </a:ext>
            </a:extLst>
          </p:cNvPr>
          <p:cNvSpPr txBox="1">
            <a:spLocks noGrp="1"/>
          </p:cNvSpPr>
          <p:nvPr>
            <p:ph type="body" sz="quarter" idx="18" hasCustomPrompt="1"/>
          </p:nvPr>
        </p:nvSpPr>
        <p:spPr>
          <a:xfrm>
            <a:off x="5057734" y="4113148"/>
            <a:ext cx="2663338" cy="582660"/>
          </a:xfrm>
          <a:prstGeom prst="rect">
            <a:avLst/>
          </a:prstGeom>
        </p:spPr>
        <p:txBody>
          <a:bodyPr wrap="square" anchor="t">
            <a:spAutoFit/>
          </a:bodyPr>
          <a:lstStyle>
            <a:lvl1pPr marL="0" indent="0">
              <a:lnSpc>
                <a:spcPts val="1900"/>
              </a:lnSpc>
              <a:buSzTx/>
              <a:buNone/>
              <a:defRPr sz="1600">
                <a:solidFill>
                  <a:schemeClr val="tx1"/>
                </a:solidFill>
                <a:latin typeface="+mj-lt"/>
                <a:ea typeface="Centra No1 Medium" pitchFamily="50" charset="0"/>
              </a:defRPr>
            </a:lvl1pPr>
          </a:lstStyle>
          <a:p>
            <a:r>
              <a:rPr lang="en-GB" dirty="0"/>
              <a:t>Name</a:t>
            </a:r>
          </a:p>
          <a:p>
            <a:r>
              <a:rPr lang="en-GB" dirty="0"/>
              <a:t>Title description</a:t>
            </a:r>
          </a:p>
        </p:txBody>
      </p:sp>
    </p:spTree>
    <p:extLst>
      <p:ext uri="{BB962C8B-B14F-4D97-AF65-F5344CB8AC3E}">
        <p14:creationId xmlns:p14="http://schemas.microsoft.com/office/powerpoint/2010/main" val="1053133390"/>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2"/>
        </a:solidFill>
        <a:effectLst/>
      </p:bgPr>
    </p:bg>
    <p:spTree>
      <p:nvGrpSpPr>
        <p:cNvPr id="1" name=""/>
        <p:cNvGrpSpPr/>
        <p:nvPr/>
      </p:nvGrpSpPr>
      <p:grpSpPr>
        <a:xfrm>
          <a:off x="0" y="0"/>
          <a:ext cx="0" cy="0"/>
          <a:chOff x="0" y="0"/>
          <a:chExt cx="0" cy="0"/>
        </a:xfrm>
      </p:grpSpPr>
      <p:sp>
        <p:nvSpPr>
          <p:cNvPr id="32" name="Picture Placeholder 4">
            <a:extLst>
              <a:ext uri="{FF2B5EF4-FFF2-40B4-BE49-F238E27FC236}">
                <a16:creationId xmlns:a16="http://schemas.microsoft.com/office/drawing/2014/main" id="{CA6A6F75-49BE-4C65-97B0-5A12DB1FA9F6}"/>
              </a:ext>
            </a:extLst>
          </p:cNvPr>
          <p:cNvSpPr>
            <a:spLocks noGrp="1"/>
          </p:cNvSpPr>
          <p:nvPr>
            <p:ph type="pic" sz="quarter" idx="29" hasCustomPrompt="1"/>
          </p:nvPr>
        </p:nvSpPr>
        <p:spPr>
          <a:xfrm>
            <a:off x="7923274" y="432326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29" name="Picture Placeholder 4">
            <a:extLst>
              <a:ext uri="{FF2B5EF4-FFF2-40B4-BE49-F238E27FC236}">
                <a16:creationId xmlns:a16="http://schemas.microsoft.com/office/drawing/2014/main" id="{FF827E01-62C4-4B38-88C5-0203F746480A}"/>
              </a:ext>
            </a:extLst>
          </p:cNvPr>
          <p:cNvSpPr>
            <a:spLocks noGrp="1"/>
          </p:cNvSpPr>
          <p:nvPr>
            <p:ph type="pic" sz="quarter" idx="26" hasCustomPrompt="1"/>
          </p:nvPr>
        </p:nvSpPr>
        <p:spPr>
          <a:xfrm>
            <a:off x="3578320" y="4328038"/>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27" name="text goes here, one to three lines.">
            <a:extLst>
              <a:ext uri="{FF2B5EF4-FFF2-40B4-BE49-F238E27FC236}">
                <a16:creationId xmlns:a16="http://schemas.microsoft.com/office/drawing/2014/main" id="{4BCF8E87-226D-40F7-809C-5E201863B57D}"/>
              </a:ext>
            </a:extLst>
          </p:cNvPr>
          <p:cNvSpPr txBox="1">
            <a:spLocks noGrp="1"/>
          </p:cNvSpPr>
          <p:nvPr>
            <p:ph type="body" sz="quarter" idx="13" hasCustomPrompt="1"/>
          </p:nvPr>
        </p:nvSpPr>
        <p:spPr>
          <a:xfrm>
            <a:off x="3471245" y="1467213"/>
            <a:ext cx="3753350" cy="2060629"/>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mn-lt"/>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r>
              <a:rPr lang="en-US" sz="1800" dirty="0"/>
              <a:t> Ut </a:t>
            </a:r>
            <a:r>
              <a:rPr lang="en-US" sz="1800" dirty="0" err="1"/>
              <a:t>enim</a:t>
            </a:r>
            <a:r>
              <a:rPr lang="en-US" sz="1800" dirty="0"/>
              <a:t> ad minim </a:t>
            </a:r>
            <a:r>
              <a:rPr lang="en-US" sz="1800" dirty="0" err="1"/>
              <a:t>veniam</a:t>
            </a:r>
            <a:r>
              <a:rPr lang="en-US" sz="1800" dirty="0"/>
              <a:t>, </a:t>
            </a:r>
            <a:r>
              <a:rPr lang="en-US" sz="1800" dirty="0" err="1"/>
              <a:t>quis</a:t>
            </a:r>
            <a:r>
              <a:rPr lang="en-US" sz="1800" dirty="0"/>
              <a:t>.</a:t>
            </a:r>
            <a:r>
              <a:rPr lang="en-GB" dirty="0"/>
              <a:t> </a:t>
            </a:r>
          </a:p>
        </p:txBody>
      </p:sp>
      <p:pic>
        <p:nvPicPr>
          <p:cNvPr id="10" name="Kaltura_shapes_sun_orange.png" descr="Kaltura_shapes_sun_orange.png">
            <a:extLst>
              <a:ext uri="{FF2B5EF4-FFF2-40B4-BE49-F238E27FC236}">
                <a16:creationId xmlns:a16="http://schemas.microsoft.com/office/drawing/2014/main" id="{448F75D5-AD98-4DD9-B827-E33722DABE7B}"/>
              </a:ext>
            </a:extLst>
          </p:cNvPr>
          <p:cNvPicPr>
            <a:picLocks noChangeAspect="1"/>
          </p:cNvPicPr>
          <p:nvPr userDrawn="1"/>
        </p:nvPicPr>
        <p:blipFill rotWithShape="1">
          <a:blip r:embed="rId2"/>
          <a:srcRect l="41844" b="27968"/>
          <a:stretch/>
        </p:blipFill>
        <p:spPr>
          <a:xfrm>
            <a:off x="0" y="2836211"/>
            <a:ext cx="3282818" cy="4021790"/>
          </a:xfrm>
          <a:prstGeom prst="rect">
            <a:avLst/>
          </a:prstGeom>
          <a:ln w="12700">
            <a:miter lim="400000"/>
          </a:ln>
        </p:spPr>
      </p:pic>
      <p:sp>
        <p:nvSpPr>
          <p:cNvPr id="12" name="“">
            <a:extLst>
              <a:ext uri="{FF2B5EF4-FFF2-40B4-BE49-F238E27FC236}">
                <a16:creationId xmlns:a16="http://schemas.microsoft.com/office/drawing/2014/main" id="{141957A6-91EF-44C6-8C21-8D81AF493576}"/>
              </a:ext>
            </a:extLst>
          </p:cNvPr>
          <p:cNvSpPr txBox="1"/>
          <p:nvPr userDrawn="1"/>
        </p:nvSpPr>
        <p:spPr>
          <a:xfrm>
            <a:off x="3554079" y="11072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dirty="0">
                <a:solidFill>
                  <a:schemeClr val="bg1"/>
                </a:solidFill>
                <a:latin typeface="Centra No1 Bold"/>
                <a:ea typeface="Centra No1 Bold"/>
              </a:rPr>
              <a:t>“</a:t>
            </a:r>
          </a:p>
        </p:txBody>
      </p:sp>
      <p:sp>
        <p:nvSpPr>
          <p:cNvPr id="23" name="“">
            <a:extLst>
              <a:ext uri="{FF2B5EF4-FFF2-40B4-BE49-F238E27FC236}">
                <a16:creationId xmlns:a16="http://schemas.microsoft.com/office/drawing/2014/main" id="{8DE3F3BD-D646-4C34-BFD6-5B01D5D99FD5}"/>
              </a:ext>
            </a:extLst>
          </p:cNvPr>
          <p:cNvSpPr txBox="1"/>
          <p:nvPr/>
        </p:nvSpPr>
        <p:spPr>
          <a:xfrm>
            <a:off x="7910179" y="11072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a:solidFill>
                  <a:schemeClr val="bg1"/>
                </a:solidFill>
                <a:latin typeface="Centra No1 Bold"/>
                <a:ea typeface="Centra No1 Bold"/>
              </a:rPr>
              <a:t>“</a:t>
            </a:r>
          </a:p>
        </p:txBody>
      </p:sp>
      <p:pic>
        <p:nvPicPr>
          <p:cNvPr id="26" name="Kaltura_Logo_Horizontal_black_big.png" descr="Kaltura_Logo_Horizontal_black_big.png">
            <a:extLst>
              <a:ext uri="{FF2B5EF4-FFF2-40B4-BE49-F238E27FC236}">
                <a16:creationId xmlns:a16="http://schemas.microsoft.com/office/drawing/2014/main" id="{106F4292-DF48-4BEC-A66D-00CDEB5384C7}"/>
              </a:ext>
            </a:extLst>
          </p:cNvPr>
          <p:cNvPicPr>
            <a:picLocks noChangeAspect="1"/>
          </p:cNvPicPr>
          <p:nvPr/>
        </p:nvPicPr>
        <p:blipFill>
          <a:blip r:embed="rId3"/>
          <a:srcRect t="54" b="54"/>
          <a:stretch>
            <a:fillRect/>
          </a:stretch>
        </p:blipFill>
        <p:spPr>
          <a:xfrm>
            <a:off x="10753193" y="6335056"/>
            <a:ext cx="1118941" cy="287915"/>
          </a:xfrm>
          <a:prstGeom prst="rect">
            <a:avLst/>
          </a:prstGeom>
          <a:ln w="12700">
            <a:miter lim="400000"/>
          </a:ln>
        </p:spPr>
      </p:pic>
      <p:sp>
        <p:nvSpPr>
          <p:cNvPr id="30" name="text goes here, one to three lines.">
            <a:extLst>
              <a:ext uri="{FF2B5EF4-FFF2-40B4-BE49-F238E27FC236}">
                <a16:creationId xmlns:a16="http://schemas.microsoft.com/office/drawing/2014/main" id="{A8243F22-7A8A-4FDB-84B6-F464FA12351D}"/>
              </a:ext>
            </a:extLst>
          </p:cNvPr>
          <p:cNvSpPr txBox="1">
            <a:spLocks noGrp="1"/>
          </p:cNvSpPr>
          <p:nvPr>
            <p:ph type="body" sz="quarter" idx="27" hasCustomPrompt="1"/>
          </p:nvPr>
        </p:nvSpPr>
        <p:spPr>
          <a:xfrm>
            <a:off x="7816199" y="1462436"/>
            <a:ext cx="3753350" cy="2060629"/>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mn-lt"/>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r>
              <a:rPr lang="en-US" sz="1800" dirty="0"/>
              <a:t> Ut </a:t>
            </a:r>
            <a:r>
              <a:rPr lang="en-US" sz="1800" dirty="0" err="1"/>
              <a:t>enim</a:t>
            </a:r>
            <a:r>
              <a:rPr lang="en-US" sz="1800" dirty="0"/>
              <a:t> ad minim </a:t>
            </a:r>
            <a:r>
              <a:rPr lang="en-US" sz="1800" dirty="0" err="1"/>
              <a:t>veniam</a:t>
            </a:r>
            <a:r>
              <a:rPr lang="en-US" sz="1800" dirty="0"/>
              <a:t>, </a:t>
            </a:r>
            <a:r>
              <a:rPr lang="en-US" sz="1800" dirty="0" err="1"/>
              <a:t>quis</a:t>
            </a:r>
            <a:r>
              <a:rPr lang="en-US" sz="1800" dirty="0"/>
              <a:t>.</a:t>
            </a:r>
            <a:r>
              <a:rPr lang="en-GB" dirty="0"/>
              <a:t> </a:t>
            </a:r>
          </a:p>
        </p:txBody>
      </p:sp>
      <p:sp>
        <p:nvSpPr>
          <p:cNvPr id="33" name="Footer Placeholder 4">
            <a:extLst>
              <a:ext uri="{FF2B5EF4-FFF2-40B4-BE49-F238E27FC236}">
                <a16:creationId xmlns:a16="http://schemas.microsoft.com/office/drawing/2014/main" id="{C60F2380-AC2F-49C6-9C18-F7BAD2CAC1A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4" name="Slide Number Placeholder 5">
            <a:extLst>
              <a:ext uri="{FF2B5EF4-FFF2-40B4-BE49-F238E27FC236}">
                <a16:creationId xmlns:a16="http://schemas.microsoft.com/office/drawing/2014/main" id="{A9B6F8FE-FB83-4B1C-A170-DCA59F5D63D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5" name="text goes here, of one or two lines.">
            <a:extLst>
              <a:ext uri="{FF2B5EF4-FFF2-40B4-BE49-F238E27FC236}">
                <a16:creationId xmlns:a16="http://schemas.microsoft.com/office/drawing/2014/main" id="{E97185CF-C421-40B2-AC67-27BF38A9DD23}"/>
              </a:ext>
            </a:extLst>
          </p:cNvPr>
          <p:cNvSpPr txBox="1">
            <a:spLocks noGrp="1"/>
          </p:cNvSpPr>
          <p:nvPr>
            <p:ph type="body" sz="quarter" idx="18" hasCustomPrompt="1"/>
          </p:nvPr>
        </p:nvSpPr>
        <p:spPr>
          <a:xfrm>
            <a:off x="3471245" y="3642386"/>
            <a:ext cx="2663338"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
        <p:nvSpPr>
          <p:cNvPr id="36" name="text goes here, of one or two lines.">
            <a:extLst>
              <a:ext uri="{FF2B5EF4-FFF2-40B4-BE49-F238E27FC236}">
                <a16:creationId xmlns:a16="http://schemas.microsoft.com/office/drawing/2014/main" id="{0C4D2FB4-0E4E-4C27-A01D-A3682041A125}"/>
              </a:ext>
            </a:extLst>
          </p:cNvPr>
          <p:cNvSpPr txBox="1">
            <a:spLocks noGrp="1"/>
          </p:cNvSpPr>
          <p:nvPr>
            <p:ph type="body" sz="quarter" idx="30" hasCustomPrompt="1"/>
          </p:nvPr>
        </p:nvSpPr>
        <p:spPr>
          <a:xfrm>
            <a:off x="7812219" y="3644088"/>
            <a:ext cx="2663338"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Tree>
    <p:extLst>
      <p:ext uri="{BB962C8B-B14F-4D97-AF65-F5344CB8AC3E}">
        <p14:creationId xmlns:p14="http://schemas.microsoft.com/office/powerpoint/2010/main" val="2346788690"/>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6_Quot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speaker, holding, racket&#10;&#10;Description automatically generated">
            <a:extLst>
              <a:ext uri="{FF2B5EF4-FFF2-40B4-BE49-F238E27FC236}">
                <a16:creationId xmlns:a16="http://schemas.microsoft.com/office/drawing/2014/main" id="{A8F8FFE6-0087-413D-8E6A-682BADC9D19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6096000" y="1"/>
            <a:ext cx="6110068" cy="6858000"/>
          </a:xfrm>
          <a:prstGeom prst="rect">
            <a:avLst/>
          </a:prstGeom>
        </p:spPr>
      </p:pic>
      <p:sp>
        <p:nvSpPr>
          <p:cNvPr id="13" name="“">
            <a:extLst>
              <a:ext uri="{FF2B5EF4-FFF2-40B4-BE49-F238E27FC236}">
                <a16:creationId xmlns:a16="http://schemas.microsoft.com/office/drawing/2014/main" id="{5582ED47-AB29-4263-928A-3781F1913BFB}"/>
              </a:ext>
            </a:extLst>
          </p:cNvPr>
          <p:cNvSpPr txBox="1"/>
          <p:nvPr userDrawn="1"/>
        </p:nvSpPr>
        <p:spPr>
          <a:xfrm>
            <a:off x="678799" y="1658037"/>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a:lnSpc>
                <a:spcPts val="4950"/>
              </a:lnSpc>
            </a:pPr>
            <a:r>
              <a:rPr sz="4500" dirty="0">
                <a:solidFill>
                  <a:schemeClr val="bg1"/>
                </a:solidFill>
                <a:latin typeface="Centra No1 Bold"/>
                <a:ea typeface="Centra No1 Bold"/>
              </a:rPr>
              <a:t>“</a:t>
            </a:r>
          </a:p>
        </p:txBody>
      </p:sp>
      <p:sp>
        <p:nvSpPr>
          <p:cNvPr id="22" name="text goes here, of one or two lines.">
            <a:extLst>
              <a:ext uri="{FF2B5EF4-FFF2-40B4-BE49-F238E27FC236}">
                <a16:creationId xmlns:a16="http://schemas.microsoft.com/office/drawing/2014/main" id="{AD1AC9E7-EB9A-448A-BFD8-72A760E0EFFD}"/>
              </a:ext>
            </a:extLst>
          </p:cNvPr>
          <p:cNvSpPr txBox="1">
            <a:spLocks noGrp="1"/>
          </p:cNvSpPr>
          <p:nvPr>
            <p:ph type="body" sz="quarter" idx="18" hasCustomPrompt="1"/>
          </p:nvPr>
        </p:nvSpPr>
        <p:spPr>
          <a:xfrm>
            <a:off x="623888" y="4158868"/>
            <a:ext cx="2088832"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pic>
        <p:nvPicPr>
          <p:cNvPr id="11" name="Kaltura_Logo_Horizontal_White_big_Kaltura_Logo_Horizontal_White.png" descr="Kaltura_Logo_Horizontal_White_big_Kaltura_Logo_Horizontal_White.png">
            <a:extLst>
              <a:ext uri="{FF2B5EF4-FFF2-40B4-BE49-F238E27FC236}">
                <a16:creationId xmlns:a16="http://schemas.microsoft.com/office/drawing/2014/main" id="{499B7C2C-BDEA-4ACB-AFEA-AC62CA53A008}"/>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8" name="Picture Placeholder 4">
            <a:extLst>
              <a:ext uri="{FF2B5EF4-FFF2-40B4-BE49-F238E27FC236}">
                <a16:creationId xmlns:a16="http://schemas.microsoft.com/office/drawing/2014/main" id="{B5C664D9-51A9-48FD-B7F1-A79765DF0566}"/>
              </a:ext>
            </a:extLst>
          </p:cNvPr>
          <p:cNvSpPr>
            <a:spLocks noGrp="1"/>
          </p:cNvSpPr>
          <p:nvPr>
            <p:ph type="pic" sz="quarter" idx="26" hasCustomPrompt="1"/>
          </p:nvPr>
        </p:nvSpPr>
        <p:spPr>
          <a:xfrm>
            <a:off x="3106961" y="4223398"/>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14" name="text goes here, one to three lines.">
            <a:extLst>
              <a:ext uri="{FF2B5EF4-FFF2-40B4-BE49-F238E27FC236}">
                <a16:creationId xmlns:a16="http://schemas.microsoft.com/office/drawing/2014/main" id="{C4B5BBE3-7A50-487C-8BB9-ADA7766D094D}"/>
              </a:ext>
            </a:extLst>
          </p:cNvPr>
          <p:cNvSpPr txBox="1">
            <a:spLocks noGrp="1"/>
          </p:cNvSpPr>
          <p:nvPr>
            <p:ph type="body" sz="quarter" idx="13" hasCustomPrompt="1"/>
          </p:nvPr>
        </p:nvSpPr>
        <p:spPr>
          <a:xfrm>
            <a:off x="625459" y="2004286"/>
            <a:ext cx="4403766" cy="1778500"/>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a:t>
            </a:r>
          </a:p>
        </p:txBody>
      </p:sp>
      <p:sp>
        <p:nvSpPr>
          <p:cNvPr id="15" name="Footer Placeholder 4">
            <a:extLst>
              <a:ext uri="{FF2B5EF4-FFF2-40B4-BE49-F238E27FC236}">
                <a16:creationId xmlns:a16="http://schemas.microsoft.com/office/drawing/2014/main" id="{BB029752-CC74-49A6-8A8B-FDF1B0FCB16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912EEA4F-6915-484F-9C07-7DDDBCCF000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316194152"/>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8_Quot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1A41B-B842-479A-9BBA-FF45BF1765D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1"/>
            <a:ext cx="6096000" cy="6858001"/>
          </a:xfrm>
          <a:prstGeom prst="rect">
            <a:avLst/>
          </a:prstGeom>
        </p:spPr>
      </p:pic>
      <p:sp>
        <p:nvSpPr>
          <p:cNvPr id="25" name="text goes here, of one or two lines.">
            <a:extLst>
              <a:ext uri="{FF2B5EF4-FFF2-40B4-BE49-F238E27FC236}">
                <a16:creationId xmlns:a16="http://schemas.microsoft.com/office/drawing/2014/main" id="{92FF8122-1E90-4E3D-AFD3-F607C72AB71D}"/>
              </a:ext>
            </a:extLst>
          </p:cNvPr>
          <p:cNvSpPr txBox="1">
            <a:spLocks noGrp="1"/>
          </p:cNvSpPr>
          <p:nvPr>
            <p:ph type="body" sz="quarter" idx="18" hasCustomPrompt="1"/>
          </p:nvPr>
        </p:nvSpPr>
        <p:spPr>
          <a:xfrm>
            <a:off x="8118158" y="4467756"/>
            <a:ext cx="2088832"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
        <p:nvSpPr>
          <p:cNvPr id="24" name="text goes here, one to three lines.">
            <a:extLst>
              <a:ext uri="{FF2B5EF4-FFF2-40B4-BE49-F238E27FC236}">
                <a16:creationId xmlns:a16="http://schemas.microsoft.com/office/drawing/2014/main" id="{17AEF69F-FE2C-4AA3-AB17-9DC9AABA3B24}"/>
              </a:ext>
            </a:extLst>
          </p:cNvPr>
          <p:cNvSpPr txBox="1">
            <a:spLocks noGrp="1"/>
          </p:cNvSpPr>
          <p:nvPr>
            <p:ph type="body" sz="quarter" idx="13" hasCustomPrompt="1"/>
          </p:nvPr>
        </p:nvSpPr>
        <p:spPr>
          <a:xfrm>
            <a:off x="6997617" y="1998026"/>
            <a:ext cx="4403766" cy="1778500"/>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a:t>
            </a:r>
          </a:p>
        </p:txBody>
      </p:sp>
      <p:pic>
        <p:nvPicPr>
          <p:cNvPr id="18" name="Kaltura_Logo_Horizontal_ColorSun_BlackText_big.png" descr="Kaltura_Logo_Horizontal_ColorSun_BlackText_big.png">
            <a:extLst>
              <a:ext uri="{FF2B5EF4-FFF2-40B4-BE49-F238E27FC236}">
                <a16:creationId xmlns:a16="http://schemas.microsoft.com/office/drawing/2014/main" id="{4E714FAD-A577-4B52-85AA-479D4804A1B7}"/>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19" name="“">
            <a:extLst>
              <a:ext uri="{FF2B5EF4-FFF2-40B4-BE49-F238E27FC236}">
                <a16:creationId xmlns:a16="http://schemas.microsoft.com/office/drawing/2014/main" id="{C4114E5A-36BB-4659-8F75-82B35329C3A1}"/>
              </a:ext>
            </a:extLst>
          </p:cNvPr>
          <p:cNvSpPr txBox="1"/>
          <p:nvPr/>
        </p:nvSpPr>
        <p:spPr>
          <a:xfrm>
            <a:off x="7084679" y="16406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a:latin typeface="Centra No1 Bold"/>
                <a:ea typeface="Centra No1 Bold"/>
              </a:rPr>
              <a:t>“</a:t>
            </a:r>
          </a:p>
        </p:txBody>
      </p:sp>
      <p:pic>
        <p:nvPicPr>
          <p:cNvPr id="21" name="_MG_4029-Edit.jpg" descr="_MG_4029-Edit.jpg">
            <a:extLst>
              <a:ext uri="{FF2B5EF4-FFF2-40B4-BE49-F238E27FC236}">
                <a16:creationId xmlns:a16="http://schemas.microsoft.com/office/drawing/2014/main" id="{494AE9B0-6DC2-4F42-80BD-0E15DE744158}"/>
              </a:ext>
            </a:extLst>
          </p:cNvPr>
          <p:cNvPicPr>
            <a:picLocks noChangeAspect="1"/>
          </p:cNvPicPr>
          <p:nvPr userDrawn="1"/>
        </p:nvPicPr>
        <p:blipFill>
          <a:blip r:embed="rId4"/>
          <a:srcRect r="6" b="22740"/>
          <a:stretch>
            <a:fillRect/>
          </a:stretch>
        </p:blipFill>
        <p:spPr>
          <a:xfrm>
            <a:off x="7025610" y="4273087"/>
            <a:ext cx="972023" cy="972000"/>
          </a:xfrm>
          <a:custGeom>
            <a:avLst/>
            <a:gdLst/>
            <a:ahLst/>
            <a:cxnLst>
              <a:cxn ang="0">
                <a:pos x="wd2" y="hd2"/>
              </a:cxn>
              <a:cxn ang="5400000">
                <a:pos x="wd2" y="hd2"/>
              </a:cxn>
              <a:cxn ang="10800000">
                <a:pos x="wd2" y="hd2"/>
              </a:cxn>
              <a:cxn ang="16200000">
                <a:pos x="wd2" y="hd2"/>
              </a:cxn>
            </a:cxnLst>
            <a:rect l="0" t="0" r="r" b="b"/>
            <a:pathLst>
              <a:path w="21600" h="20595" extrusionOk="0">
                <a:moveTo>
                  <a:pt x="10804" y="0"/>
                </a:moveTo>
                <a:cubicBezTo>
                  <a:pt x="8040" y="0"/>
                  <a:pt x="5273" y="1006"/>
                  <a:pt x="3164" y="3017"/>
                </a:cubicBezTo>
                <a:cubicBezTo>
                  <a:pt x="1055" y="5028"/>
                  <a:pt x="0" y="7666"/>
                  <a:pt x="0" y="10301"/>
                </a:cubicBezTo>
                <a:cubicBezTo>
                  <a:pt x="0" y="12937"/>
                  <a:pt x="1055" y="15567"/>
                  <a:pt x="3164" y="17578"/>
                </a:cubicBezTo>
                <a:cubicBezTo>
                  <a:pt x="7382" y="21600"/>
                  <a:pt x="14218" y="21600"/>
                  <a:pt x="18436" y="17578"/>
                </a:cubicBezTo>
                <a:cubicBezTo>
                  <a:pt x="20545" y="15567"/>
                  <a:pt x="21600" y="12937"/>
                  <a:pt x="21600" y="10301"/>
                </a:cubicBezTo>
                <a:cubicBezTo>
                  <a:pt x="21600" y="7666"/>
                  <a:pt x="20545" y="5028"/>
                  <a:pt x="18436" y="3017"/>
                </a:cubicBezTo>
                <a:cubicBezTo>
                  <a:pt x="16327" y="1006"/>
                  <a:pt x="13568" y="0"/>
                  <a:pt x="10804" y="0"/>
                </a:cubicBezTo>
                <a:close/>
              </a:path>
            </a:pathLst>
          </a:custGeom>
          <a:ln w="12700">
            <a:miter lim="400000"/>
          </a:ln>
        </p:spPr>
      </p:pic>
      <p:sp>
        <p:nvSpPr>
          <p:cNvPr id="26" name="Footer Placeholder 4">
            <a:extLst>
              <a:ext uri="{FF2B5EF4-FFF2-40B4-BE49-F238E27FC236}">
                <a16:creationId xmlns:a16="http://schemas.microsoft.com/office/drawing/2014/main" id="{FF56DA00-94FE-481F-A333-402572A1F38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7" name="Slide Number Placeholder 5">
            <a:extLst>
              <a:ext uri="{FF2B5EF4-FFF2-40B4-BE49-F238E27FC236}">
                <a16:creationId xmlns:a16="http://schemas.microsoft.com/office/drawing/2014/main" id="{42E6C6C7-2803-4138-92C1-95ECCC50036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737858140"/>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Quot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75B9F-AC78-4CEC-8DE2-69AB328870B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1"/>
            <a:ext cx="6096000" cy="6858001"/>
          </a:xfrm>
          <a:prstGeom prst="rect">
            <a:avLst/>
          </a:prstGeom>
        </p:spPr>
      </p:pic>
      <p:sp>
        <p:nvSpPr>
          <p:cNvPr id="4" name="Picture Placeholder 3">
            <a:extLst>
              <a:ext uri="{FF2B5EF4-FFF2-40B4-BE49-F238E27FC236}">
                <a16:creationId xmlns:a16="http://schemas.microsoft.com/office/drawing/2014/main" id="{24FB482D-1BD0-4EA5-972D-85A086BA2CD0}"/>
              </a:ext>
            </a:extLst>
          </p:cNvPr>
          <p:cNvSpPr>
            <a:spLocks noGrp="1" noChangeAspect="1"/>
          </p:cNvSpPr>
          <p:nvPr>
            <p:ph type="pic" sz="quarter" idx="19" hasCustomPrompt="1"/>
          </p:nvPr>
        </p:nvSpPr>
        <p:spPr>
          <a:xfrm>
            <a:off x="7025702" y="4273087"/>
            <a:ext cx="972000" cy="972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5" name="text goes here, of one or two lines.">
            <a:extLst>
              <a:ext uri="{FF2B5EF4-FFF2-40B4-BE49-F238E27FC236}">
                <a16:creationId xmlns:a16="http://schemas.microsoft.com/office/drawing/2014/main" id="{92FF8122-1E90-4E3D-AFD3-F607C72AB71D}"/>
              </a:ext>
            </a:extLst>
          </p:cNvPr>
          <p:cNvSpPr txBox="1">
            <a:spLocks noGrp="1"/>
          </p:cNvSpPr>
          <p:nvPr>
            <p:ph type="body" sz="quarter" idx="18" hasCustomPrompt="1"/>
          </p:nvPr>
        </p:nvSpPr>
        <p:spPr>
          <a:xfrm>
            <a:off x="8118158" y="4467756"/>
            <a:ext cx="2088832"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
        <p:nvSpPr>
          <p:cNvPr id="24" name="text goes here, one to three lines.">
            <a:extLst>
              <a:ext uri="{FF2B5EF4-FFF2-40B4-BE49-F238E27FC236}">
                <a16:creationId xmlns:a16="http://schemas.microsoft.com/office/drawing/2014/main" id="{17AEF69F-FE2C-4AA3-AB17-9DC9AABA3B24}"/>
              </a:ext>
            </a:extLst>
          </p:cNvPr>
          <p:cNvSpPr txBox="1">
            <a:spLocks noGrp="1"/>
          </p:cNvSpPr>
          <p:nvPr>
            <p:ph type="body" sz="quarter" idx="13" hasCustomPrompt="1"/>
          </p:nvPr>
        </p:nvSpPr>
        <p:spPr>
          <a:xfrm>
            <a:off x="6997617" y="1998026"/>
            <a:ext cx="4403766" cy="1778500"/>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a:t>
            </a:r>
          </a:p>
        </p:txBody>
      </p:sp>
      <p:pic>
        <p:nvPicPr>
          <p:cNvPr id="16" name="gettyimages-1092336788-2048x2048.jpg" descr="gettyimages-1092336788-2048x2048.jpg">
            <a:extLst>
              <a:ext uri="{FF2B5EF4-FFF2-40B4-BE49-F238E27FC236}">
                <a16:creationId xmlns:a16="http://schemas.microsoft.com/office/drawing/2014/main" id="{849D4BC8-32AA-4F1F-8D4E-ECFD1B20E15A}"/>
              </a:ext>
            </a:extLst>
          </p:cNvPr>
          <p:cNvPicPr>
            <a:picLocks noChangeAspect="1"/>
          </p:cNvPicPr>
          <p:nvPr/>
        </p:nvPicPr>
        <p:blipFill>
          <a:blip r:embed="rId3"/>
          <a:srcRect t="1874" r="779" b="6504"/>
          <a:stretch>
            <a:fillRect/>
          </a:stretch>
        </p:blipFill>
        <p:spPr>
          <a:xfrm>
            <a:off x="-16301" y="0"/>
            <a:ext cx="6121062" cy="6858000"/>
          </a:xfrm>
          <a:prstGeom prst="rect">
            <a:avLst/>
          </a:prstGeom>
          <a:ln w="12700">
            <a:miter lim="400000"/>
          </a:ln>
        </p:spPr>
      </p:pic>
      <p:pic>
        <p:nvPicPr>
          <p:cNvPr id="18" name="Kaltura_Logo_Horizontal_ColorSun_BlackText_big.png" descr="Kaltura_Logo_Horizontal_ColorSun_BlackText_big.png">
            <a:extLst>
              <a:ext uri="{FF2B5EF4-FFF2-40B4-BE49-F238E27FC236}">
                <a16:creationId xmlns:a16="http://schemas.microsoft.com/office/drawing/2014/main" id="{4E714FAD-A577-4B52-85AA-479D4804A1B7}"/>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19" name="“">
            <a:extLst>
              <a:ext uri="{FF2B5EF4-FFF2-40B4-BE49-F238E27FC236}">
                <a16:creationId xmlns:a16="http://schemas.microsoft.com/office/drawing/2014/main" id="{C4114E5A-36BB-4659-8F75-82B35329C3A1}"/>
              </a:ext>
            </a:extLst>
          </p:cNvPr>
          <p:cNvSpPr txBox="1"/>
          <p:nvPr/>
        </p:nvSpPr>
        <p:spPr>
          <a:xfrm>
            <a:off x="7084679" y="16406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a:latin typeface="Centra No1 Bold"/>
                <a:ea typeface="Centra No1 Bold"/>
              </a:rPr>
              <a:t>“</a:t>
            </a:r>
          </a:p>
        </p:txBody>
      </p:sp>
      <p:sp>
        <p:nvSpPr>
          <p:cNvPr id="26" name="Footer Placeholder 4">
            <a:extLst>
              <a:ext uri="{FF2B5EF4-FFF2-40B4-BE49-F238E27FC236}">
                <a16:creationId xmlns:a16="http://schemas.microsoft.com/office/drawing/2014/main" id="{FF56DA00-94FE-481F-A333-402572A1F38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7" name="Slide Number Placeholder 5">
            <a:extLst>
              <a:ext uri="{FF2B5EF4-FFF2-40B4-BE49-F238E27FC236}">
                <a16:creationId xmlns:a16="http://schemas.microsoft.com/office/drawing/2014/main" id="{42E6C6C7-2803-4138-92C1-95ECCC50036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33090753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ullets w/ icons -clean">
    <p:bg>
      <p:bgPr>
        <a:solidFill>
          <a:schemeClr val="tx1"/>
        </a:solidFill>
        <a:effectLst/>
      </p:bgPr>
    </p:bg>
    <p:spTree>
      <p:nvGrpSpPr>
        <p:cNvPr id="1" name=""/>
        <p:cNvGrpSpPr/>
        <p:nvPr/>
      </p:nvGrpSpPr>
      <p:grpSpPr>
        <a:xfrm>
          <a:off x="0" y="0"/>
          <a:ext cx="0" cy="0"/>
          <a:chOff x="0" y="0"/>
          <a:chExt cx="0" cy="0"/>
        </a:xfrm>
      </p:grpSpPr>
      <p:sp>
        <p:nvSpPr>
          <p:cNvPr id="50" name="Picture Placeholder 4">
            <a:extLst>
              <a:ext uri="{FF2B5EF4-FFF2-40B4-BE49-F238E27FC236}">
                <a16:creationId xmlns:a16="http://schemas.microsoft.com/office/drawing/2014/main" id="{85B1002D-33A4-4B93-82AA-B3D580F34671}"/>
              </a:ext>
            </a:extLst>
          </p:cNvPr>
          <p:cNvSpPr>
            <a:spLocks noGrp="1"/>
          </p:cNvSpPr>
          <p:nvPr>
            <p:ph type="pic" sz="quarter" idx="27" hasCustomPrompt="1"/>
          </p:nvPr>
        </p:nvSpPr>
        <p:spPr>
          <a:xfrm>
            <a:off x="561899" y="372828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8" name="Picture Placeholder 4">
            <a:extLst>
              <a:ext uri="{FF2B5EF4-FFF2-40B4-BE49-F238E27FC236}">
                <a16:creationId xmlns:a16="http://schemas.microsoft.com/office/drawing/2014/main" id="{E3A070E3-9B9B-474A-93BD-62582AB0B125}"/>
              </a:ext>
            </a:extLst>
          </p:cNvPr>
          <p:cNvSpPr>
            <a:spLocks noGrp="1"/>
          </p:cNvSpPr>
          <p:nvPr>
            <p:ph type="pic" sz="quarter" idx="25" hasCustomPrompt="1"/>
          </p:nvPr>
        </p:nvSpPr>
        <p:spPr>
          <a:xfrm>
            <a:off x="8028458" y="372828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1" name="Picture Placeholder 4">
            <a:extLst>
              <a:ext uri="{FF2B5EF4-FFF2-40B4-BE49-F238E27FC236}">
                <a16:creationId xmlns:a16="http://schemas.microsoft.com/office/drawing/2014/main" id="{004D4E34-0B40-4FD8-BE3D-BE136AFB9ECE}"/>
              </a:ext>
            </a:extLst>
          </p:cNvPr>
          <p:cNvSpPr>
            <a:spLocks noGrp="1"/>
          </p:cNvSpPr>
          <p:nvPr>
            <p:ph type="pic" sz="quarter" idx="24" hasCustomPrompt="1"/>
          </p:nvPr>
        </p:nvSpPr>
        <p:spPr>
          <a:xfrm>
            <a:off x="8028458" y="123402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0" name="Picture Placeholder 4">
            <a:extLst>
              <a:ext uri="{FF2B5EF4-FFF2-40B4-BE49-F238E27FC236}">
                <a16:creationId xmlns:a16="http://schemas.microsoft.com/office/drawing/2014/main" id="{C74FEFFF-2F18-4660-ACE9-E14FC3FB9611}"/>
              </a:ext>
            </a:extLst>
          </p:cNvPr>
          <p:cNvSpPr>
            <a:spLocks noGrp="1"/>
          </p:cNvSpPr>
          <p:nvPr>
            <p:ph type="pic" sz="quarter" idx="23" hasCustomPrompt="1"/>
          </p:nvPr>
        </p:nvSpPr>
        <p:spPr>
          <a:xfrm>
            <a:off x="4273834" y="123402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9" name="Picture Placeholder 4">
            <a:extLst>
              <a:ext uri="{FF2B5EF4-FFF2-40B4-BE49-F238E27FC236}">
                <a16:creationId xmlns:a16="http://schemas.microsoft.com/office/drawing/2014/main" id="{6815E571-1D8A-42C1-B4D2-B6FE7B19FD2E}"/>
              </a:ext>
            </a:extLst>
          </p:cNvPr>
          <p:cNvSpPr>
            <a:spLocks noGrp="1"/>
          </p:cNvSpPr>
          <p:nvPr>
            <p:ph type="pic" sz="quarter" idx="22" hasCustomPrompt="1"/>
          </p:nvPr>
        </p:nvSpPr>
        <p:spPr>
          <a:xfrm>
            <a:off x="561899" y="123402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3" name="text goes here, one to three lines.">
            <a:extLst>
              <a:ext uri="{FF2B5EF4-FFF2-40B4-BE49-F238E27FC236}">
                <a16:creationId xmlns:a16="http://schemas.microsoft.com/office/drawing/2014/main" id="{227DE7B1-612E-49F3-9E1F-4E4CD0077525}"/>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49" name="Picture Placeholder 4">
            <a:extLst>
              <a:ext uri="{FF2B5EF4-FFF2-40B4-BE49-F238E27FC236}">
                <a16:creationId xmlns:a16="http://schemas.microsoft.com/office/drawing/2014/main" id="{29FFD457-33CE-43C0-86B9-599756CD667B}"/>
              </a:ext>
            </a:extLst>
          </p:cNvPr>
          <p:cNvSpPr>
            <a:spLocks noGrp="1"/>
          </p:cNvSpPr>
          <p:nvPr>
            <p:ph type="pic" sz="quarter" idx="26" hasCustomPrompt="1"/>
          </p:nvPr>
        </p:nvSpPr>
        <p:spPr>
          <a:xfrm>
            <a:off x="4273834" y="372828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51" name="text goes here, one to three lines.">
            <a:extLst>
              <a:ext uri="{FF2B5EF4-FFF2-40B4-BE49-F238E27FC236}">
                <a16:creationId xmlns:a16="http://schemas.microsoft.com/office/drawing/2014/main" id="{72E2450A-B350-4A39-8BC0-4E25474005EA}"/>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52" name="text goes here, one to three lines.">
            <a:extLst>
              <a:ext uri="{FF2B5EF4-FFF2-40B4-BE49-F238E27FC236}">
                <a16:creationId xmlns:a16="http://schemas.microsoft.com/office/drawing/2014/main" id="{5638702A-681A-476D-8BD1-34E93FD5E5AA}"/>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3" name="text goes here, one to three lines.">
            <a:extLst>
              <a:ext uri="{FF2B5EF4-FFF2-40B4-BE49-F238E27FC236}">
                <a16:creationId xmlns:a16="http://schemas.microsoft.com/office/drawing/2014/main" id="{3DDAB90B-3581-4B81-812C-9E8D07CF9D42}"/>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54" name="text goes here, one to three lines.">
            <a:extLst>
              <a:ext uri="{FF2B5EF4-FFF2-40B4-BE49-F238E27FC236}">
                <a16:creationId xmlns:a16="http://schemas.microsoft.com/office/drawing/2014/main" id="{DC50E46A-5144-4FED-B3DE-7078F94ECB3B}"/>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5" name="text goes here, one to three lines.">
            <a:extLst>
              <a:ext uri="{FF2B5EF4-FFF2-40B4-BE49-F238E27FC236}">
                <a16:creationId xmlns:a16="http://schemas.microsoft.com/office/drawing/2014/main" id="{E61DA20A-6047-4669-83CB-26D904FB1380}"/>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57" name="text goes here, one to three lines.">
            <a:extLst>
              <a:ext uri="{FF2B5EF4-FFF2-40B4-BE49-F238E27FC236}">
                <a16:creationId xmlns:a16="http://schemas.microsoft.com/office/drawing/2014/main" id="{4A784111-11AE-4B78-8F20-C6171A975574}"/>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59" name="text goes here, one to three lines.">
            <a:extLst>
              <a:ext uri="{FF2B5EF4-FFF2-40B4-BE49-F238E27FC236}">
                <a16:creationId xmlns:a16="http://schemas.microsoft.com/office/drawing/2014/main" id="{C9076951-1F75-49FC-9628-1A03AB73D41C}"/>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61" name="text goes here, one to three lines.">
            <a:extLst>
              <a:ext uri="{FF2B5EF4-FFF2-40B4-BE49-F238E27FC236}">
                <a16:creationId xmlns:a16="http://schemas.microsoft.com/office/drawing/2014/main" id="{464EC157-A752-4A2E-87B3-6F6B04D5C30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62" name="text goes here, one to three lines.">
            <a:extLst>
              <a:ext uri="{FF2B5EF4-FFF2-40B4-BE49-F238E27FC236}">
                <a16:creationId xmlns:a16="http://schemas.microsoft.com/office/drawing/2014/main" id="{398F32E5-92A5-4583-A4B3-27A712313E2C}"/>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3" name="text goes here, one to three lines.">
            <a:extLst>
              <a:ext uri="{FF2B5EF4-FFF2-40B4-BE49-F238E27FC236}">
                <a16:creationId xmlns:a16="http://schemas.microsoft.com/office/drawing/2014/main" id="{4A390D5D-2ABE-4542-B7F0-4C6BFD8D3D46}"/>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4" name="text goes here, one to three lines.">
            <a:extLst>
              <a:ext uri="{FF2B5EF4-FFF2-40B4-BE49-F238E27FC236}">
                <a16:creationId xmlns:a16="http://schemas.microsoft.com/office/drawing/2014/main" id="{80E3C82C-B6DB-42A6-8A15-3569A103091A}"/>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5" name="Footer Placeholder 4">
            <a:extLst>
              <a:ext uri="{FF2B5EF4-FFF2-40B4-BE49-F238E27FC236}">
                <a16:creationId xmlns:a16="http://schemas.microsoft.com/office/drawing/2014/main" id="{E22E450A-B090-4784-8141-DA55B393D36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6" name="Slide Number Placeholder 5">
            <a:extLst>
              <a:ext uri="{FF2B5EF4-FFF2-40B4-BE49-F238E27FC236}">
                <a16:creationId xmlns:a16="http://schemas.microsoft.com/office/drawing/2014/main" id="{004AD8AD-FC35-4952-A13A-E644BA8857D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6" name="Title 3">
            <a:extLst>
              <a:ext uri="{FF2B5EF4-FFF2-40B4-BE49-F238E27FC236}">
                <a16:creationId xmlns:a16="http://schemas.microsoft.com/office/drawing/2014/main" id="{91AD91D8-1F29-49A4-A299-E92288EB8756}"/>
              </a:ext>
            </a:extLst>
          </p:cNvPr>
          <p:cNvSpPr>
            <a:spLocks noGrp="1"/>
          </p:cNvSpPr>
          <p:nvPr>
            <p:ph type="title" hasCustomPrompt="1"/>
          </p:nvPr>
        </p:nvSpPr>
        <p:spPr>
          <a:xfrm>
            <a:off x="517531" y="406564"/>
            <a:ext cx="10515600" cy="336340"/>
          </a:xfrm>
        </p:spPr>
        <p:txBody>
          <a:bodyPr/>
          <a:lstStyle/>
          <a:p>
            <a:r>
              <a:rPr lang="en-US" dirty="0"/>
              <a:t>Bullets slide with icons</a:t>
            </a:r>
          </a:p>
        </p:txBody>
      </p:sp>
    </p:spTree>
    <p:extLst>
      <p:ext uri="{BB962C8B-B14F-4D97-AF65-F5344CB8AC3E}">
        <p14:creationId xmlns:p14="http://schemas.microsoft.com/office/powerpoint/2010/main" val="278792177"/>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ullets w/ icons red">
    <p:bg>
      <p:bgPr>
        <a:solidFill>
          <a:schemeClr val="tx1"/>
        </a:solidFill>
        <a:effectLst/>
      </p:bgPr>
    </p:bg>
    <p:spTree>
      <p:nvGrpSpPr>
        <p:cNvPr id="1" name=""/>
        <p:cNvGrpSpPr/>
        <p:nvPr/>
      </p:nvGrpSpPr>
      <p:grpSpPr>
        <a:xfrm>
          <a:off x="0" y="0"/>
          <a:ext cx="0" cy="0"/>
          <a:chOff x="0" y="0"/>
          <a:chExt cx="0" cy="0"/>
        </a:xfrm>
      </p:grpSpPr>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21" name="Kaltura_icons_02-13.png" descr="Kaltura_icons_02-13.png">
            <a:extLst>
              <a:ext uri="{FF2B5EF4-FFF2-40B4-BE49-F238E27FC236}">
                <a16:creationId xmlns:a16="http://schemas.microsoft.com/office/drawing/2014/main" id="{706E801E-BD84-4F44-93DE-E5EDFDF80153}"/>
              </a:ext>
            </a:extLst>
          </p:cNvPr>
          <p:cNvPicPr>
            <a:picLocks noChangeAspect="1"/>
          </p:cNvPicPr>
          <p:nvPr/>
        </p:nvPicPr>
        <p:blipFill>
          <a:blip r:embed="rId3"/>
          <a:stretch>
            <a:fillRect/>
          </a:stretch>
        </p:blipFill>
        <p:spPr>
          <a:xfrm>
            <a:off x="4315401" y="3729479"/>
            <a:ext cx="579226" cy="528002"/>
          </a:xfrm>
          <a:prstGeom prst="rect">
            <a:avLst/>
          </a:prstGeom>
          <a:ln w="12700">
            <a:miter lim="400000"/>
          </a:ln>
        </p:spPr>
      </p:pic>
      <p:pic>
        <p:nvPicPr>
          <p:cNvPr id="22" name="Kaltura_icons_02-07.png" descr="Kaltura_icons_02-07.png">
            <a:extLst>
              <a:ext uri="{FF2B5EF4-FFF2-40B4-BE49-F238E27FC236}">
                <a16:creationId xmlns:a16="http://schemas.microsoft.com/office/drawing/2014/main" id="{A6B60561-F44E-4F0B-90D1-5F236868258D}"/>
              </a:ext>
            </a:extLst>
          </p:cNvPr>
          <p:cNvPicPr>
            <a:picLocks noChangeAspect="1"/>
          </p:cNvPicPr>
          <p:nvPr/>
        </p:nvPicPr>
        <p:blipFill>
          <a:blip r:embed="rId4"/>
          <a:stretch>
            <a:fillRect/>
          </a:stretch>
        </p:blipFill>
        <p:spPr>
          <a:xfrm>
            <a:off x="8030802" y="1246350"/>
            <a:ext cx="579226" cy="528003"/>
          </a:xfrm>
          <a:prstGeom prst="rect">
            <a:avLst/>
          </a:prstGeom>
          <a:ln w="12700">
            <a:miter lim="400000"/>
          </a:ln>
        </p:spPr>
      </p:pic>
      <p:pic>
        <p:nvPicPr>
          <p:cNvPr id="23" name="Kaltura_icons_02-08.png" descr="Kaltura_icons_02-08.png">
            <a:extLst>
              <a:ext uri="{FF2B5EF4-FFF2-40B4-BE49-F238E27FC236}">
                <a16:creationId xmlns:a16="http://schemas.microsoft.com/office/drawing/2014/main" id="{A3AE1B5B-8C3F-433B-A7DC-EA448B8A9C6C}"/>
              </a:ext>
            </a:extLst>
          </p:cNvPr>
          <p:cNvPicPr>
            <a:picLocks noChangeAspect="1"/>
          </p:cNvPicPr>
          <p:nvPr/>
        </p:nvPicPr>
        <p:blipFill>
          <a:blip r:embed="rId5"/>
          <a:stretch>
            <a:fillRect/>
          </a:stretch>
        </p:blipFill>
        <p:spPr>
          <a:xfrm>
            <a:off x="4274208" y="1252700"/>
            <a:ext cx="579226" cy="528003"/>
          </a:xfrm>
          <a:prstGeom prst="rect">
            <a:avLst/>
          </a:prstGeom>
          <a:ln w="12700">
            <a:miter lim="400000"/>
          </a:ln>
        </p:spPr>
      </p:pic>
      <p:pic>
        <p:nvPicPr>
          <p:cNvPr id="28" name="Kaltura_icons_02-09.png" descr="Kaltura_icons_02-09.png">
            <a:extLst>
              <a:ext uri="{FF2B5EF4-FFF2-40B4-BE49-F238E27FC236}">
                <a16:creationId xmlns:a16="http://schemas.microsoft.com/office/drawing/2014/main" id="{BD84C509-A06F-470F-838E-78FEFB8CC05A}"/>
              </a:ext>
            </a:extLst>
          </p:cNvPr>
          <p:cNvPicPr>
            <a:picLocks noChangeAspect="1"/>
          </p:cNvPicPr>
          <p:nvPr userDrawn="1"/>
        </p:nvPicPr>
        <p:blipFill>
          <a:blip r:embed="rId6"/>
          <a:stretch>
            <a:fillRect/>
          </a:stretch>
        </p:blipFill>
        <p:spPr>
          <a:xfrm>
            <a:off x="561899" y="1240349"/>
            <a:ext cx="579227" cy="528003"/>
          </a:xfrm>
          <a:prstGeom prst="rect">
            <a:avLst/>
          </a:prstGeom>
          <a:ln w="12700">
            <a:miter lim="400000"/>
          </a:ln>
        </p:spPr>
      </p:pic>
      <p:pic>
        <p:nvPicPr>
          <p:cNvPr id="29" name="Kaltura_icons_02-10.png" descr="Kaltura_icons_02-10.png">
            <a:extLst>
              <a:ext uri="{FF2B5EF4-FFF2-40B4-BE49-F238E27FC236}">
                <a16:creationId xmlns:a16="http://schemas.microsoft.com/office/drawing/2014/main" id="{8DE32E70-17C3-4E4D-ABFF-3EC576A4D221}"/>
              </a:ext>
            </a:extLst>
          </p:cNvPr>
          <p:cNvPicPr>
            <a:picLocks noChangeAspect="1"/>
          </p:cNvPicPr>
          <p:nvPr/>
        </p:nvPicPr>
        <p:blipFill>
          <a:blip r:embed="rId7"/>
          <a:stretch>
            <a:fillRect/>
          </a:stretch>
        </p:blipFill>
        <p:spPr>
          <a:xfrm>
            <a:off x="8032772" y="3729479"/>
            <a:ext cx="575286" cy="528002"/>
          </a:xfrm>
          <a:prstGeom prst="rect">
            <a:avLst/>
          </a:prstGeom>
          <a:ln w="12700">
            <a:miter lim="400000"/>
          </a:ln>
        </p:spPr>
      </p:pic>
      <p:pic>
        <p:nvPicPr>
          <p:cNvPr id="30" name="Kaltura_icons_02-11.png" descr="Kaltura_icons_02-11.png">
            <a:extLst>
              <a:ext uri="{FF2B5EF4-FFF2-40B4-BE49-F238E27FC236}">
                <a16:creationId xmlns:a16="http://schemas.microsoft.com/office/drawing/2014/main" id="{10F5B067-EFD5-43AE-88A4-8EFB5166542F}"/>
              </a:ext>
            </a:extLst>
          </p:cNvPr>
          <p:cNvPicPr>
            <a:picLocks noChangeAspect="1"/>
          </p:cNvPicPr>
          <p:nvPr/>
        </p:nvPicPr>
        <p:blipFill>
          <a:blip r:embed="rId8"/>
          <a:stretch>
            <a:fillRect/>
          </a:stretch>
        </p:blipFill>
        <p:spPr>
          <a:xfrm>
            <a:off x="561899" y="3729479"/>
            <a:ext cx="579227" cy="528002"/>
          </a:xfrm>
          <a:prstGeom prst="rect">
            <a:avLst/>
          </a:prstGeom>
          <a:ln w="12700">
            <a:miter lim="400000"/>
          </a:ln>
        </p:spPr>
      </p:pic>
      <p:sp>
        <p:nvSpPr>
          <p:cNvPr id="17" name="text goes here, one to three lines.">
            <a:extLst>
              <a:ext uri="{FF2B5EF4-FFF2-40B4-BE49-F238E27FC236}">
                <a16:creationId xmlns:a16="http://schemas.microsoft.com/office/drawing/2014/main" id="{9796D80B-05D5-47ED-8C8D-3345EA4FFAD8}"/>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19" name="text goes here, one to three lines.">
            <a:extLst>
              <a:ext uri="{FF2B5EF4-FFF2-40B4-BE49-F238E27FC236}">
                <a16:creationId xmlns:a16="http://schemas.microsoft.com/office/drawing/2014/main" id="{C1A28D18-C71A-4BCA-B2F0-D1CD7B1BB838}"/>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25" name="text goes here, one to three lines.">
            <a:extLst>
              <a:ext uri="{FF2B5EF4-FFF2-40B4-BE49-F238E27FC236}">
                <a16:creationId xmlns:a16="http://schemas.microsoft.com/office/drawing/2014/main" id="{58073957-5EF2-4D40-B4EC-F1710903B774}"/>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27" name="text goes here, one to three lines.">
            <a:extLst>
              <a:ext uri="{FF2B5EF4-FFF2-40B4-BE49-F238E27FC236}">
                <a16:creationId xmlns:a16="http://schemas.microsoft.com/office/drawing/2014/main" id="{E22FDC35-AAA0-4D25-8B07-71DA8B77546C}"/>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39" name="text goes here, one to three lines.">
            <a:extLst>
              <a:ext uri="{FF2B5EF4-FFF2-40B4-BE49-F238E27FC236}">
                <a16:creationId xmlns:a16="http://schemas.microsoft.com/office/drawing/2014/main" id="{61F1AF46-82C1-40E3-B630-511C0B4921E9}"/>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41" name="text goes here, one to three lines.">
            <a:extLst>
              <a:ext uri="{FF2B5EF4-FFF2-40B4-BE49-F238E27FC236}">
                <a16:creationId xmlns:a16="http://schemas.microsoft.com/office/drawing/2014/main" id="{CB426A29-5D96-4CE8-AB33-D1055D9ABA2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42" name="text goes here, one to three lines.">
            <a:extLst>
              <a:ext uri="{FF2B5EF4-FFF2-40B4-BE49-F238E27FC236}">
                <a16:creationId xmlns:a16="http://schemas.microsoft.com/office/drawing/2014/main" id="{1D6677AF-535D-49D2-8342-58A430F870D8}"/>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4C6ED595-C356-4E98-918A-14BAF2A057E6}"/>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5" name="text goes here, one to three lines.">
            <a:extLst>
              <a:ext uri="{FF2B5EF4-FFF2-40B4-BE49-F238E27FC236}">
                <a16:creationId xmlns:a16="http://schemas.microsoft.com/office/drawing/2014/main" id="{722EB833-0C0B-4905-8FE3-DE2EC0045812}"/>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26989ACE-BB8C-40C1-9016-1BB92F6C546A}"/>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7" name="text goes here, one to three lines.">
            <a:extLst>
              <a:ext uri="{FF2B5EF4-FFF2-40B4-BE49-F238E27FC236}">
                <a16:creationId xmlns:a16="http://schemas.microsoft.com/office/drawing/2014/main" id="{92B8E085-1403-44AB-B547-0E93BA119F08}"/>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1D05E907-703D-4702-94AF-02CC2A7594EF}"/>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9" name="Footer Placeholder 4">
            <a:extLst>
              <a:ext uri="{FF2B5EF4-FFF2-40B4-BE49-F238E27FC236}">
                <a16:creationId xmlns:a16="http://schemas.microsoft.com/office/drawing/2014/main" id="{FECCE71B-967D-4247-B6BB-7E0937202B7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0" name="Slide Number Placeholder 5">
            <a:extLst>
              <a:ext uri="{FF2B5EF4-FFF2-40B4-BE49-F238E27FC236}">
                <a16:creationId xmlns:a16="http://schemas.microsoft.com/office/drawing/2014/main" id="{3672A797-2C0F-4D88-80F9-6B334889B4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4" name="Title 3">
            <a:extLst>
              <a:ext uri="{FF2B5EF4-FFF2-40B4-BE49-F238E27FC236}">
                <a16:creationId xmlns:a16="http://schemas.microsoft.com/office/drawing/2014/main" id="{341C1716-33C1-41C3-990C-4C5EDB3153C4}"/>
              </a:ext>
            </a:extLst>
          </p:cNvPr>
          <p:cNvSpPr>
            <a:spLocks noGrp="1"/>
          </p:cNvSpPr>
          <p:nvPr>
            <p:ph type="title" hasCustomPrompt="1"/>
          </p:nvPr>
        </p:nvSpPr>
        <p:spPr/>
        <p:txBody>
          <a:bodyPr/>
          <a:lstStyle/>
          <a:p>
            <a:r>
              <a:rPr lang="en-US" dirty="0"/>
              <a:t>Bullets slide with icons</a:t>
            </a:r>
          </a:p>
        </p:txBody>
      </p:sp>
    </p:spTree>
    <p:extLst>
      <p:ext uri="{BB962C8B-B14F-4D97-AF65-F5344CB8AC3E}">
        <p14:creationId xmlns:p14="http://schemas.microsoft.com/office/powerpoint/2010/main" val="347317187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ullets w/ icons Blue">
    <p:bg>
      <p:bgPr>
        <a:solidFill>
          <a:schemeClr val="tx1"/>
        </a:solidFill>
        <a:effectLst/>
      </p:bgPr>
    </p:bg>
    <p:spTree>
      <p:nvGrpSpPr>
        <p:cNvPr id="1" name=""/>
        <p:cNvGrpSpPr/>
        <p:nvPr/>
      </p:nvGrpSpPr>
      <p:grpSpPr>
        <a:xfrm>
          <a:off x="0" y="0"/>
          <a:ext cx="0" cy="0"/>
          <a:chOff x="0" y="0"/>
          <a:chExt cx="0" cy="0"/>
        </a:xfrm>
      </p:grpSpPr>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7" name="text goes here, one to three lines.">
            <a:extLst>
              <a:ext uri="{FF2B5EF4-FFF2-40B4-BE49-F238E27FC236}">
                <a16:creationId xmlns:a16="http://schemas.microsoft.com/office/drawing/2014/main" id="{9796D80B-05D5-47ED-8C8D-3345EA4FFAD8}"/>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19" name="text goes here, one to three lines.">
            <a:extLst>
              <a:ext uri="{FF2B5EF4-FFF2-40B4-BE49-F238E27FC236}">
                <a16:creationId xmlns:a16="http://schemas.microsoft.com/office/drawing/2014/main" id="{C1A28D18-C71A-4BCA-B2F0-D1CD7B1BB838}"/>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25" name="text goes here, one to three lines.">
            <a:extLst>
              <a:ext uri="{FF2B5EF4-FFF2-40B4-BE49-F238E27FC236}">
                <a16:creationId xmlns:a16="http://schemas.microsoft.com/office/drawing/2014/main" id="{58073957-5EF2-4D40-B4EC-F1710903B774}"/>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27" name="text goes here, one to three lines.">
            <a:extLst>
              <a:ext uri="{FF2B5EF4-FFF2-40B4-BE49-F238E27FC236}">
                <a16:creationId xmlns:a16="http://schemas.microsoft.com/office/drawing/2014/main" id="{E22FDC35-AAA0-4D25-8B07-71DA8B77546C}"/>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39" name="text goes here, one to three lines.">
            <a:extLst>
              <a:ext uri="{FF2B5EF4-FFF2-40B4-BE49-F238E27FC236}">
                <a16:creationId xmlns:a16="http://schemas.microsoft.com/office/drawing/2014/main" id="{61F1AF46-82C1-40E3-B630-511C0B4921E9}"/>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41" name="text goes here, one to three lines.">
            <a:extLst>
              <a:ext uri="{FF2B5EF4-FFF2-40B4-BE49-F238E27FC236}">
                <a16:creationId xmlns:a16="http://schemas.microsoft.com/office/drawing/2014/main" id="{CB426A29-5D96-4CE8-AB33-D1055D9ABA2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42" name="text goes here, one to three lines.">
            <a:extLst>
              <a:ext uri="{FF2B5EF4-FFF2-40B4-BE49-F238E27FC236}">
                <a16:creationId xmlns:a16="http://schemas.microsoft.com/office/drawing/2014/main" id="{1D6677AF-535D-49D2-8342-58A430F870D8}"/>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4C6ED595-C356-4E98-918A-14BAF2A057E6}"/>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5" name="text goes here, one to three lines.">
            <a:extLst>
              <a:ext uri="{FF2B5EF4-FFF2-40B4-BE49-F238E27FC236}">
                <a16:creationId xmlns:a16="http://schemas.microsoft.com/office/drawing/2014/main" id="{722EB833-0C0B-4905-8FE3-DE2EC0045812}"/>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26989ACE-BB8C-40C1-9016-1BB92F6C546A}"/>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7" name="text goes here, one to three lines.">
            <a:extLst>
              <a:ext uri="{FF2B5EF4-FFF2-40B4-BE49-F238E27FC236}">
                <a16:creationId xmlns:a16="http://schemas.microsoft.com/office/drawing/2014/main" id="{92B8E085-1403-44AB-B547-0E93BA119F08}"/>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1D05E907-703D-4702-94AF-02CC2A7594EF}"/>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9" name="Footer Placeholder 4">
            <a:extLst>
              <a:ext uri="{FF2B5EF4-FFF2-40B4-BE49-F238E27FC236}">
                <a16:creationId xmlns:a16="http://schemas.microsoft.com/office/drawing/2014/main" id="{FECCE71B-967D-4247-B6BB-7E0937202B7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0" name="Slide Number Placeholder 5">
            <a:extLst>
              <a:ext uri="{FF2B5EF4-FFF2-40B4-BE49-F238E27FC236}">
                <a16:creationId xmlns:a16="http://schemas.microsoft.com/office/drawing/2014/main" id="{3672A797-2C0F-4D88-80F9-6B334889B4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6" name="Kaltura_icons_02-21.png" descr="Kaltura_icons_02-21.png">
            <a:extLst>
              <a:ext uri="{FF2B5EF4-FFF2-40B4-BE49-F238E27FC236}">
                <a16:creationId xmlns:a16="http://schemas.microsoft.com/office/drawing/2014/main" id="{C8FA8CB4-B6EE-4F69-9885-5F072C7C6928}"/>
              </a:ext>
            </a:extLst>
          </p:cNvPr>
          <p:cNvPicPr>
            <a:picLocks noChangeAspect="1"/>
          </p:cNvPicPr>
          <p:nvPr userDrawn="1"/>
        </p:nvPicPr>
        <p:blipFill>
          <a:blip r:embed="rId3"/>
          <a:stretch>
            <a:fillRect/>
          </a:stretch>
        </p:blipFill>
        <p:spPr>
          <a:xfrm>
            <a:off x="4315401" y="3729479"/>
            <a:ext cx="579226" cy="528002"/>
          </a:xfrm>
          <a:prstGeom prst="rect">
            <a:avLst/>
          </a:prstGeom>
          <a:ln w="12700">
            <a:miter lim="400000"/>
          </a:ln>
        </p:spPr>
      </p:pic>
      <p:pic>
        <p:nvPicPr>
          <p:cNvPr id="31" name="Kaltura_icons_02-15.png" descr="Kaltura_icons_02-15.png">
            <a:extLst>
              <a:ext uri="{FF2B5EF4-FFF2-40B4-BE49-F238E27FC236}">
                <a16:creationId xmlns:a16="http://schemas.microsoft.com/office/drawing/2014/main" id="{8F8DD18E-28DD-41F8-B871-C8E717567FBA}"/>
              </a:ext>
            </a:extLst>
          </p:cNvPr>
          <p:cNvPicPr>
            <a:picLocks noChangeAspect="1"/>
          </p:cNvPicPr>
          <p:nvPr/>
        </p:nvPicPr>
        <p:blipFill>
          <a:blip r:embed="rId4"/>
          <a:stretch>
            <a:fillRect/>
          </a:stretch>
        </p:blipFill>
        <p:spPr>
          <a:xfrm>
            <a:off x="8030802" y="1246350"/>
            <a:ext cx="579226" cy="528003"/>
          </a:xfrm>
          <a:prstGeom prst="rect">
            <a:avLst/>
          </a:prstGeom>
          <a:ln w="12700">
            <a:miter lim="400000"/>
          </a:ln>
        </p:spPr>
      </p:pic>
      <p:pic>
        <p:nvPicPr>
          <p:cNvPr id="33" name="Kaltura_icons_02-16.png" descr="Kaltura_icons_02-16.png">
            <a:extLst>
              <a:ext uri="{FF2B5EF4-FFF2-40B4-BE49-F238E27FC236}">
                <a16:creationId xmlns:a16="http://schemas.microsoft.com/office/drawing/2014/main" id="{47C8C897-EDB3-4DA9-BDF9-27ADEF6AC892}"/>
              </a:ext>
            </a:extLst>
          </p:cNvPr>
          <p:cNvPicPr>
            <a:picLocks noChangeAspect="1"/>
          </p:cNvPicPr>
          <p:nvPr/>
        </p:nvPicPr>
        <p:blipFill>
          <a:blip r:embed="rId5"/>
          <a:srcRect t="340" b="340"/>
          <a:stretch>
            <a:fillRect/>
          </a:stretch>
        </p:blipFill>
        <p:spPr>
          <a:xfrm>
            <a:off x="4274208" y="1252700"/>
            <a:ext cx="579226" cy="528003"/>
          </a:xfrm>
          <a:prstGeom prst="rect">
            <a:avLst/>
          </a:prstGeom>
          <a:ln w="12700">
            <a:miter lim="400000"/>
          </a:ln>
        </p:spPr>
      </p:pic>
      <p:pic>
        <p:nvPicPr>
          <p:cNvPr id="34" name="Kaltura_icons_02-17.png" descr="Kaltura_icons_02-17.png">
            <a:extLst>
              <a:ext uri="{FF2B5EF4-FFF2-40B4-BE49-F238E27FC236}">
                <a16:creationId xmlns:a16="http://schemas.microsoft.com/office/drawing/2014/main" id="{D7396935-B3E6-40F6-890B-60EA48F6D817}"/>
              </a:ext>
            </a:extLst>
          </p:cNvPr>
          <p:cNvPicPr>
            <a:picLocks noChangeAspect="1"/>
          </p:cNvPicPr>
          <p:nvPr/>
        </p:nvPicPr>
        <p:blipFill>
          <a:blip r:embed="rId6"/>
          <a:stretch>
            <a:fillRect/>
          </a:stretch>
        </p:blipFill>
        <p:spPr>
          <a:xfrm>
            <a:off x="587299" y="1240349"/>
            <a:ext cx="579227" cy="528003"/>
          </a:xfrm>
          <a:prstGeom prst="rect">
            <a:avLst/>
          </a:prstGeom>
          <a:ln w="12700">
            <a:miter lim="400000"/>
          </a:ln>
        </p:spPr>
      </p:pic>
      <p:pic>
        <p:nvPicPr>
          <p:cNvPr id="35" name="Kaltura_icons_02-18.png" descr="Kaltura_icons_02-18.png">
            <a:extLst>
              <a:ext uri="{FF2B5EF4-FFF2-40B4-BE49-F238E27FC236}">
                <a16:creationId xmlns:a16="http://schemas.microsoft.com/office/drawing/2014/main" id="{0CD2542A-2D03-406E-880D-2671D76F1F4A}"/>
              </a:ext>
            </a:extLst>
          </p:cNvPr>
          <p:cNvPicPr>
            <a:picLocks noChangeAspect="1"/>
          </p:cNvPicPr>
          <p:nvPr/>
        </p:nvPicPr>
        <p:blipFill>
          <a:blip r:embed="rId7"/>
          <a:srcRect l="340" r="340"/>
          <a:stretch>
            <a:fillRect/>
          </a:stretch>
        </p:blipFill>
        <p:spPr>
          <a:xfrm>
            <a:off x="8032772" y="3729479"/>
            <a:ext cx="575286" cy="528002"/>
          </a:xfrm>
          <a:prstGeom prst="rect">
            <a:avLst/>
          </a:prstGeom>
          <a:ln w="12700">
            <a:miter lim="400000"/>
          </a:ln>
        </p:spPr>
      </p:pic>
      <p:pic>
        <p:nvPicPr>
          <p:cNvPr id="36" name="Kaltura_icons_02-19.png" descr="Kaltura_icons_02-19.png">
            <a:extLst>
              <a:ext uri="{FF2B5EF4-FFF2-40B4-BE49-F238E27FC236}">
                <a16:creationId xmlns:a16="http://schemas.microsoft.com/office/drawing/2014/main" id="{A1341A2A-DAB2-4B66-9CFF-2025C9990486}"/>
              </a:ext>
            </a:extLst>
          </p:cNvPr>
          <p:cNvPicPr>
            <a:picLocks noChangeAspect="1"/>
          </p:cNvPicPr>
          <p:nvPr/>
        </p:nvPicPr>
        <p:blipFill>
          <a:blip r:embed="rId8"/>
          <a:stretch>
            <a:fillRect/>
          </a:stretch>
        </p:blipFill>
        <p:spPr>
          <a:xfrm>
            <a:off x="587299" y="3729479"/>
            <a:ext cx="579227" cy="528002"/>
          </a:xfrm>
          <a:prstGeom prst="rect">
            <a:avLst/>
          </a:prstGeom>
          <a:ln w="12700">
            <a:miter lim="400000"/>
          </a:ln>
        </p:spPr>
      </p:pic>
      <p:sp>
        <p:nvSpPr>
          <p:cNvPr id="29" name="Title 1">
            <a:extLst>
              <a:ext uri="{FF2B5EF4-FFF2-40B4-BE49-F238E27FC236}">
                <a16:creationId xmlns:a16="http://schemas.microsoft.com/office/drawing/2014/main" id="{028017DA-E729-45D3-8540-C13E050FAE49}"/>
              </a:ext>
            </a:extLst>
          </p:cNvPr>
          <p:cNvSpPr>
            <a:spLocks noGrp="1"/>
          </p:cNvSpPr>
          <p:nvPr>
            <p:ph type="title" hasCustomPrompt="1"/>
          </p:nvPr>
        </p:nvSpPr>
        <p:spPr>
          <a:xfrm>
            <a:off x="517531" y="478048"/>
            <a:ext cx="10515600" cy="336340"/>
          </a:xfrm>
        </p:spPr>
        <p:txBody>
          <a:bodyPr/>
          <a:lstStyle/>
          <a:p>
            <a:r>
              <a:rPr lang="en-GB" dirty="0"/>
              <a:t>Bullets slide with icons</a:t>
            </a:r>
            <a:endParaRPr lang="en-US" dirty="0"/>
          </a:p>
        </p:txBody>
      </p:sp>
    </p:spTree>
    <p:extLst>
      <p:ext uri="{BB962C8B-B14F-4D97-AF65-F5344CB8AC3E}">
        <p14:creationId xmlns:p14="http://schemas.microsoft.com/office/powerpoint/2010/main" val="3453780286"/>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Bullets w/ icons Green">
    <p:bg>
      <p:bgPr>
        <a:solidFill>
          <a:schemeClr val="tx1"/>
        </a:solidFill>
        <a:effectLst/>
      </p:bgPr>
    </p:bg>
    <p:spTree>
      <p:nvGrpSpPr>
        <p:cNvPr id="1" name=""/>
        <p:cNvGrpSpPr/>
        <p:nvPr/>
      </p:nvGrpSpPr>
      <p:grpSpPr>
        <a:xfrm>
          <a:off x="0" y="0"/>
          <a:ext cx="0" cy="0"/>
          <a:chOff x="0" y="0"/>
          <a:chExt cx="0" cy="0"/>
        </a:xfrm>
      </p:grpSpPr>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7" name="text goes here, one to three lines.">
            <a:extLst>
              <a:ext uri="{FF2B5EF4-FFF2-40B4-BE49-F238E27FC236}">
                <a16:creationId xmlns:a16="http://schemas.microsoft.com/office/drawing/2014/main" id="{9796D80B-05D5-47ED-8C8D-3345EA4FFAD8}"/>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19" name="text goes here, one to three lines.">
            <a:extLst>
              <a:ext uri="{FF2B5EF4-FFF2-40B4-BE49-F238E27FC236}">
                <a16:creationId xmlns:a16="http://schemas.microsoft.com/office/drawing/2014/main" id="{C1A28D18-C71A-4BCA-B2F0-D1CD7B1BB838}"/>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25" name="text goes here, one to three lines.">
            <a:extLst>
              <a:ext uri="{FF2B5EF4-FFF2-40B4-BE49-F238E27FC236}">
                <a16:creationId xmlns:a16="http://schemas.microsoft.com/office/drawing/2014/main" id="{58073957-5EF2-4D40-B4EC-F1710903B774}"/>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27" name="text goes here, one to three lines.">
            <a:extLst>
              <a:ext uri="{FF2B5EF4-FFF2-40B4-BE49-F238E27FC236}">
                <a16:creationId xmlns:a16="http://schemas.microsoft.com/office/drawing/2014/main" id="{E22FDC35-AAA0-4D25-8B07-71DA8B77546C}"/>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39" name="text goes here, one to three lines.">
            <a:extLst>
              <a:ext uri="{FF2B5EF4-FFF2-40B4-BE49-F238E27FC236}">
                <a16:creationId xmlns:a16="http://schemas.microsoft.com/office/drawing/2014/main" id="{61F1AF46-82C1-40E3-B630-511C0B4921E9}"/>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41" name="text goes here, one to three lines.">
            <a:extLst>
              <a:ext uri="{FF2B5EF4-FFF2-40B4-BE49-F238E27FC236}">
                <a16:creationId xmlns:a16="http://schemas.microsoft.com/office/drawing/2014/main" id="{CB426A29-5D96-4CE8-AB33-D1055D9ABA2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42" name="text goes here, one to three lines.">
            <a:extLst>
              <a:ext uri="{FF2B5EF4-FFF2-40B4-BE49-F238E27FC236}">
                <a16:creationId xmlns:a16="http://schemas.microsoft.com/office/drawing/2014/main" id="{1D6677AF-535D-49D2-8342-58A430F870D8}"/>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4C6ED595-C356-4E98-918A-14BAF2A057E6}"/>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5" name="text goes here, one to three lines.">
            <a:extLst>
              <a:ext uri="{FF2B5EF4-FFF2-40B4-BE49-F238E27FC236}">
                <a16:creationId xmlns:a16="http://schemas.microsoft.com/office/drawing/2014/main" id="{722EB833-0C0B-4905-8FE3-DE2EC0045812}"/>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26989ACE-BB8C-40C1-9016-1BB92F6C546A}"/>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7" name="text goes here, one to three lines.">
            <a:extLst>
              <a:ext uri="{FF2B5EF4-FFF2-40B4-BE49-F238E27FC236}">
                <a16:creationId xmlns:a16="http://schemas.microsoft.com/office/drawing/2014/main" id="{92B8E085-1403-44AB-B547-0E93BA119F08}"/>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1D05E907-703D-4702-94AF-02CC2A7594EF}"/>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9" name="Footer Placeholder 4">
            <a:extLst>
              <a:ext uri="{FF2B5EF4-FFF2-40B4-BE49-F238E27FC236}">
                <a16:creationId xmlns:a16="http://schemas.microsoft.com/office/drawing/2014/main" id="{FECCE71B-967D-4247-B6BB-7E0937202B7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0" name="Slide Number Placeholder 5">
            <a:extLst>
              <a:ext uri="{FF2B5EF4-FFF2-40B4-BE49-F238E27FC236}">
                <a16:creationId xmlns:a16="http://schemas.microsoft.com/office/drawing/2014/main" id="{3672A797-2C0F-4D88-80F9-6B334889B4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8" name="Kaltura_icons_02-61.png" descr="Kaltura_icons_02-61.png">
            <a:extLst>
              <a:ext uri="{FF2B5EF4-FFF2-40B4-BE49-F238E27FC236}">
                <a16:creationId xmlns:a16="http://schemas.microsoft.com/office/drawing/2014/main" id="{F26024B0-2CBA-4949-BBC1-133F1B51CD63}"/>
              </a:ext>
            </a:extLst>
          </p:cNvPr>
          <p:cNvPicPr>
            <a:picLocks noChangeAspect="1"/>
          </p:cNvPicPr>
          <p:nvPr/>
        </p:nvPicPr>
        <p:blipFill>
          <a:blip r:embed="rId3"/>
          <a:srcRect t="707" b="707"/>
          <a:stretch>
            <a:fillRect/>
          </a:stretch>
        </p:blipFill>
        <p:spPr>
          <a:xfrm>
            <a:off x="4315401" y="3729480"/>
            <a:ext cx="579226" cy="528002"/>
          </a:xfrm>
          <a:prstGeom prst="rect">
            <a:avLst/>
          </a:prstGeom>
          <a:ln w="12700">
            <a:miter lim="400000"/>
          </a:ln>
        </p:spPr>
      </p:pic>
      <p:pic>
        <p:nvPicPr>
          <p:cNvPr id="29" name="Kaltura_icons_02-55.png" descr="Kaltura_icons_02-55.png">
            <a:extLst>
              <a:ext uri="{FF2B5EF4-FFF2-40B4-BE49-F238E27FC236}">
                <a16:creationId xmlns:a16="http://schemas.microsoft.com/office/drawing/2014/main" id="{2FF0D51C-0F96-4B27-B6A8-DA9375E19604}"/>
              </a:ext>
            </a:extLst>
          </p:cNvPr>
          <p:cNvPicPr>
            <a:picLocks noChangeAspect="1"/>
          </p:cNvPicPr>
          <p:nvPr/>
        </p:nvPicPr>
        <p:blipFill>
          <a:blip r:embed="rId4"/>
          <a:srcRect t="707" b="707"/>
          <a:stretch>
            <a:fillRect/>
          </a:stretch>
        </p:blipFill>
        <p:spPr>
          <a:xfrm>
            <a:off x="8030802" y="1246350"/>
            <a:ext cx="579226" cy="528003"/>
          </a:xfrm>
          <a:prstGeom prst="rect">
            <a:avLst/>
          </a:prstGeom>
          <a:ln w="12700">
            <a:miter lim="400000"/>
          </a:ln>
        </p:spPr>
      </p:pic>
      <p:pic>
        <p:nvPicPr>
          <p:cNvPr id="30" name="Kaltura_icons_02-56.png" descr="Kaltura_icons_02-56.png">
            <a:extLst>
              <a:ext uri="{FF2B5EF4-FFF2-40B4-BE49-F238E27FC236}">
                <a16:creationId xmlns:a16="http://schemas.microsoft.com/office/drawing/2014/main" id="{E2B39156-7CFC-4C72-997E-77803CDBC7A3}"/>
              </a:ext>
            </a:extLst>
          </p:cNvPr>
          <p:cNvPicPr>
            <a:picLocks noChangeAspect="1"/>
          </p:cNvPicPr>
          <p:nvPr/>
        </p:nvPicPr>
        <p:blipFill>
          <a:blip r:embed="rId5"/>
          <a:srcRect t="370" b="370"/>
          <a:stretch>
            <a:fillRect/>
          </a:stretch>
        </p:blipFill>
        <p:spPr>
          <a:xfrm>
            <a:off x="4274208" y="1252700"/>
            <a:ext cx="579226" cy="528002"/>
          </a:xfrm>
          <a:prstGeom prst="rect">
            <a:avLst/>
          </a:prstGeom>
          <a:ln w="12700">
            <a:miter lim="400000"/>
          </a:ln>
        </p:spPr>
      </p:pic>
      <p:pic>
        <p:nvPicPr>
          <p:cNvPr id="37" name="Kaltura_icons_02-57.png" descr="Kaltura_icons_02-57.png">
            <a:extLst>
              <a:ext uri="{FF2B5EF4-FFF2-40B4-BE49-F238E27FC236}">
                <a16:creationId xmlns:a16="http://schemas.microsoft.com/office/drawing/2014/main" id="{5533C668-36D6-4DB2-B962-55BC1502583C}"/>
              </a:ext>
            </a:extLst>
          </p:cNvPr>
          <p:cNvPicPr>
            <a:picLocks noChangeAspect="1"/>
          </p:cNvPicPr>
          <p:nvPr/>
        </p:nvPicPr>
        <p:blipFill>
          <a:blip r:embed="rId6"/>
          <a:srcRect t="707" b="707"/>
          <a:stretch>
            <a:fillRect/>
          </a:stretch>
        </p:blipFill>
        <p:spPr>
          <a:xfrm>
            <a:off x="587299" y="1240349"/>
            <a:ext cx="579227" cy="528002"/>
          </a:xfrm>
          <a:prstGeom prst="rect">
            <a:avLst/>
          </a:prstGeom>
          <a:ln w="12700">
            <a:miter lim="400000"/>
          </a:ln>
        </p:spPr>
      </p:pic>
      <p:pic>
        <p:nvPicPr>
          <p:cNvPr id="38" name="Kaltura_icons_02-58.png" descr="Kaltura_icons_02-58.png">
            <a:extLst>
              <a:ext uri="{FF2B5EF4-FFF2-40B4-BE49-F238E27FC236}">
                <a16:creationId xmlns:a16="http://schemas.microsoft.com/office/drawing/2014/main" id="{FA7F8D9A-97BF-4798-8680-B530FBDCE774}"/>
              </a:ext>
            </a:extLst>
          </p:cNvPr>
          <p:cNvPicPr>
            <a:picLocks noChangeAspect="1"/>
          </p:cNvPicPr>
          <p:nvPr userDrawn="1"/>
        </p:nvPicPr>
        <p:blipFill>
          <a:blip r:embed="rId7"/>
          <a:srcRect t="30" b="30"/>
          <a:stretch>
            <a:fillRect/>
          </a:stretch>
        </p:blipFill>
        <p:spPr>
          <a:xfrm>
            <a:off x="8032772" y="3729479"/>
            <a:ext cx="575286" cy="528002"/>
          </a:xfrm>
          <a:prstGeom prst="rect">
            <a:avLst/>
          </a:prstGeom>
          <a:ln w="12700">
            <a:miter lim="400000"/>
          </a:ln>
        </p:spPr>
      </p:pic>
      <p:pic>
        <p:nvPicPr>
          <p:cNvPr id="40" name="Kaltura_icons_02-59.png" descr="Kaltura_icons_02-59.png">
            <a:extLst>
              <a:ext uri="{FF2B5EF4-FFF2-40B4-BE49-F238E27FC236}">
                <a16:creationId xmlns:a16="http://schemas.microsoft.com/office/drawing/2014/main" id="{8A8FFE5D-B455-4258-BC72-9B3C7D0FDC34}"/>
              </a:ext>
            </a:extLst>
          </p:cNvPr>
          <p:cNvPicPr>
            <a:picLocks noChangeAspect="1"/>
          </p:cNvPicPr>
          <p:nvPr/>
        </p:nvPicPr>
        <p:blipFill>
          <a:blip r:embed="rId8"/>
          <a:srcRect t="707" b="707"/>
          <a:stretch>
            <a:fillRect/>
          </a:stretch>
        </p:blipFill>
        <p:spPr>
          <a:xfrm>
            <a:off x="587299" y="3729480"/>
            <a:ext cx="579227" cy="528002"/>
          </a:xfrm>
          <a:prstGeom prst="rect">
            <a:avLst/>
          </a:prstGeom>
          <a:ln w="12700">
            <a:miter lim="400000"/>
          </a:ln>
        </p:spPr>
      </p:pic>
      <p:sp>
        <p:nvSpPr>
          <p:cNvPr id="24" name="Title 1">
            <a:extLst>
              <a:ext uri="{FF2B5EF4-FFF2-40B4-BE49-F238E27FC236}">
                <a16:creationId xmlns:a16="http://schemas.microsoft.com/office/drawing/2014/main" id="{FA7C18A2-7E25-44FE-947F-546B45C701A0}"/>
              </a:ext>
            </a:extLst>
          </p:cNvPr>
          <p:cNvSpPr>
            <a:spLocks noGrp="1"/>
          </p:cNvSpPr>
          <p:nvPr>
            <p:ph type="title" hasCustomPrompt="1"/>
          </p:nvPr>
        </p:nvSpPr>
        <p:spPr>
          <a:xfrm>
            <a:off x="508006" y="478048"/>
            <a:ext cx="10515600" cy="336340"/>
          </a:xfrm>
        </p:spPr>
        <p:txBody>
          <a:bodyPr/>
          <a:lstStyle/>
          <a:p>
            <a:r>
              <a:rPr lang="en-GB" dirty="0"/>
              <a:t>Bullets slide with icons</a:t>
            </a:r>
            <a:endParaRPr lang="en-US" dirty="0"/>
          </a:p>
        </p:txBody>
      </p:sp>
    </p:spTree>
    <p:extLst>
      <p:ext uri="{BB962C8B-B14F-4D97-AF65-F5344CB8AC3E}">
        <p14:creationId xmlns:p14="http://schemas.microsoft.com/office/powerpoint/2010/main" val="106528611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Bullets w/ icons Green">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rgbClr val="B4DC00"/>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35" name="Kaltura_icons_02-57.png" descr="Kaltura_icons_02-57.png">
            <a:extLst>
              <a:ext uri="{FF2B5EF4-FFF2-40B4-BE49-F238E27FC236}">
                <a16:creationId xmlns:a16="http://schemas.microsoft.com/office/drawing/2014/main" id="{CE3EE23F-73C3-4D8F-A142-645E8EE29896}"/>
              </a:ext>
            </a:extLst>
          </p:cNvPr>
          <p:cNvPicPr>
            <a:picLocks noChangeAspect="1"/>
          </p:cNvPicPr>
          <p:nvPr userDrawn="1"/>
        </p:nvPicPr>
        <p:blipFill>
          <a:blip r:embed="rId3"/>
          <a:srcRect t="707" b="707"/>
          <a:stretch>
            <a:fillRect/>
          </a:stretch>
        </p:blipFill>
        <p:spPr>
          <a:xfrm>
            <a:off x="3533699" y="478349"/>
            <a:ext cx="579226" cy="528002"/>
          </a:xfrm>
          <a:prstGeom prst="rect">
            <a:avLst/>
          </a:prstGeom>
          <a:ln w="12700">
            <a:miter lim="400000"/>
          </a:ln>
        </p:spPr>
      </p:pic>
      <p:pic>
        <p:nvPicPr>
          <p:cNvPr id="51" name="Kaltura_icons_02-61.png" descr="Kaltura_icons_02-61.png">
            <a:extLst>
              <a:ext uri="{FF2B5EF4-FFF2-40B4-BE49-F238E27FC236}">
                <a16:creationId xmlns:a16="http://schemas.microsoft.com/office/drawing/2014/main" id="{D32A9159-7CBC-40CF-BC0E-EF8674F5CE17}"/>
              </a:ext>
            </a:extLst>
          </p:cNvPr>
          <p:cNvPicPr>
            <a:picLocks noChangeAspect="1"/>
          </p:cNvPicPr>
          <p:nvPr/>
        </p:nvPicPr>
        <p:blipFill>
          <a:blip r:embed="rId4"/>
          <a:srcRect t="707" b="707"/>
          <a:stretch>
            <a:fillRect/>
          </a:stretch>
        </p:blipFill>
        <p:spPr>
          <a:xfrm>
            <a:off x="3533699" y="2434149"/>
            <a:ext cx="579226" cy="528002"/>
          </a:xfrm>
          <a:prstGeom prst="rect">
            <a:avLst/>
          </a:prstGeom>
          <a:ln w="12700">
            <a:miter lim="400000"/>
          </a:ln>
        </p:spPr>
      </p:pic>
      <p:pic>
        <p:nvPicPr>
          <p:cNvPr id="53" name="Kaltura_icons_02-58.png" descr="Kaltura_icons_02-58.png">
            <a:extLst>
              <a:ext uri="{FF2B5EF4-FFF2-40B4-BE49-F238E27FC236}">
                <a16:creationId xmlns:a16="http://schemas.microsoft.com/office/drawing/2014/main" id="{ECDEA869-C603-45A0-A23E-54046584D58A}"/>
              </a:ext>
            </a:extLst>
          </p:cNvPr>
          <p:cNvPicPr>
            <a:picLocks noChangeAspect="1"/>
          </p:cNvPicPr>
          <p:nvPr/>
        </p:nvPicPr>
        <p:blipFill>
          <a:blip r:embed="rId5"/>
          <a:srcRect t="370" b="370"/>
          <a:stretch>
            <a:fillRect/>
          </a:stretch>
        </p:blipFill>
        <p:spPr>
          <a:xfrm>
            <a:off x="3533699" y="4389949"/>
            <a:ext cx="579226" cy="528002"/>
          </a:xfrm>
          <a:prstGeom prst="rect">
            <a:avLst/>
          </a:prstGeom>
          <a:ln w="12700">
            <a:miter lim="400000"/>
          </a:ln>
        </p:spPr>
      </p:pic>
      <p:pic>
        <p:nvPicPr>
          <p:cNvPr id="55" name="Kaltura_icons_02-59.png" descr="Kaltura_icons_02-59.png">
            <a:extLst>
              <a:ext uri="{FF2B5EF4-FFF2-40B4-BE49-F238E27FC236}">
                <a16:creationId xmlns:a16="http://schemas.microsoft.com/office/drawing/2014/main" id="{F2F2FED9-55E5-49FD-9227-9A08203758C6}"/>
              </a:ext>
            </a:extLst>
          </p:cNvPr>
          <p:cNvPicPr>
            <a:picLocks noChangeAspect="1"/>
          </p:cNvPicPr>
          <p:nvPr/>
        </p:nvPicPr>
        <p:blipFill>
          <a:blip r:embed="rId6"/>
          <a:srcRect t="707" b="707"/>
          <a:stretch>
            <a:fillRect/>
          </a:stretch>
        </p:blipFill>
        <p:spPr>
          <a:xfrm>
            <a:off x="7659984" y="478349"/>
            <a:ext cx="579227" cy="528002"/>
          </a:xfrm>
          <a:prstGeom prst="rect">
            <a:avLst/>
          </a:prstGeom>
          <a:ln w="12700">
            <a:miter lim="400000"/>
          </a:ln>
        </p:spPr>
      </p:pic>
      <p:pic>
        <p:nvPicPr>
          <p:cNvPr id="57" name="Kaltura_icons_02-56.png" descr="Kaltura_icons_02-56.png">
            <a:extLst>
              <a:ext uri="{FF2B5EF4-FFF2-40B4-BE49-F238E27FC236}">
                <a16:creationId xmlns:a16="http://schemas.microsoft.com/office/drawing/2014/main" id="{D8E538D4-ED6F-4899-9A9D-F5238101EEDA}"/>
              </a:ext>
            </a:extLst>
          </p:cNvPr>
          <p:cNvPicPr>
            <a:picLocks noChangeAspect="1"/>
          </p:cNvPicPr>
          <p:nvPr/>
        </p:nvPicPr>
        <p:blipFill>
          <a:blip r:embed="rId7"/>
          <a:srcRect t="370" b="370"/>
          <a:stretch>
            <a:fillRect/>
          </a:stretch>
        </p:blipFill>
        <p:spPr>
          <a:xfrm>
            <a:off x="7659984" y="2434149"/>
            <a:ext cx="579227" cy="528002"/>
          </a:xfrm>
          <a:prstGeom prst="rect">
            <a:avLst/>
          </a:prstGeom>
          <a:ln w="12700">
            <a:miter lim="400000"/>
          </a:ln>
        </p:spPr>
      </p:pic>
      <p:pic>
        <p:nvPicPr>
          <p:cNvPr id="59" name="Kaltura_icons_02-55.png" descr="Kaltura_icons_02-55.png">
            <a:extLst>
              <a:ext uri="{FF2B5EF4-FFF2-40B4-BE49-F238E27FC236}">
                <a16:creationId xmlns:a16="http://schemas.microsoft.com/office/drawing/2014/main" id="{DE21EDA0-8395-4701-9A57-F8460147FC67}"/>
              </a:ext>
            </a:extLst>
          </p:cNvPr>
          <p:cNvPicPr>
            <a:picLocks noChangeAspect="1"/>
          </p:cNvPicPr>
          <p:nvPr/>
        </p:nvPicPr>
        <p:blipFill>
          <a:blip r:embed="rId8"/>
          <a:srcRect t="707" b="707"/>
          <a:stretch>
            <a:fillRect/>
          </a:stretch>
        </p:blipFill>
        <p:spPr>
          <a:xfrm>
            <a:off x="7659984" y="4389949"/>
            <a:ext cx="579227" cy="528003"/>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260025"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260025"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5" name="text goes here, one to three lines.">
            <a:extLst>
              <a:ext uri="{FF2B5EF4-FFF2-40B4-BE49-F238E27FC236}">
                <a16:creationId xmlns:a16="http://schemas.microsoft.com/office/drawing/2014/main" id="{B0263ACE-EC40-43D6-BB05-B962E2F3C211}"/>
              </a:ext>
            </a:extLst>
          </p:cNvPr>
          <p:cNvSpPr txBox="1">
            <a:spLocks noGrp="1"/>
          </p:cNvSpPr>
          <p:nvPr>
            <p:ph type="body" sz="quarter" idx="31" hasCustomPrompt="1"/>
          </p:nvPr>
        </p:nvSpPr>
        <p:spPr>
          <a:xfrm>
            <a:off x="8258780"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66" name="text goes here, one to three lines.">
            <a:extLst>
              <a:ext uri="{FF2B5EF4-FFF2-40B4-BE49-F238E27FC236}">
                <a16:creationId xmlns:a16="http://schemas.microsoft.com/office/drawing/2014/main" id="{4BC86EF3-45AC-4637-93CA-2AE692ABE6E5}"/>
              </a:ext>
            </a:extLst>
          </p:cNvPr>
          <p:cNvSpPr txBox="1">
            <a:spLocks noGrp="1"/>
          </p:cNvSpPr>
          <p:nvPr>
            <p:ph type="body" sz="quarter" idx="32" hasCustomPrompt="1"/>
          </p:nvPr>
        </p:nvSpPr>
        <p:spPr>
          <a:xfrm>
            <a:off x="8258780"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7" name="text goes here, one to three lines.">
            <a:extLst>
              <a:ext uri="{FF2B5EF4-FFF2-40B4-BE49-F238E27FC236}">
                <a16:creationId xmlns:a16="http://schemas.microsoft.com/office/drawing/2014/main" id="{77E31B9A-3F7A-4317-AF11-C2742E8EAE42}"/>
              </a:ext>
            </a:extLst>
          </p:cNvPr>
          <p:cNvSpPr txBox="1">
            <a:spLocks noGrp="1"/>
          </p:cNvSpPr>
          <p:nvPr>
            <p:ph type="body" sz="quarter" idx="33" hasCustomPrompt="1"/>
          </p:nvPr>
        </p:nvSpPr>
        <p:spPr>
          <a:xfrm>
            <a:off x="4260025"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68" name="text goes here, one to three lines.">
            <a:extLst>
              <a:ext uri="{FF2B5EF4-FFF2-40B4-BE49-F238E27FC236}">
                <a16:creationId xmlns:a16="http://schemas.microsoft.com/office/drawing/2014/main" id="{1F56E48C-03DD-42E4-9DCB-28E4A9C63D71}"/>
              </a:ext>
            </a:extLst>
          </p:cNvPr>
          <p:cNvSpPr txBox="1">
            <a:spLocks noGrp="1"/>
          </p:cNvSpPr>
          <p:nvPr>
            <p:ph type="body" sz="quarter" idx="34" hasCustomPrompt="1"/>
          </p:nvPr>
        </p:nvSpPr>
        <p:spPr>
          <a:xfrm>
            <a:off x="4260025"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9" name="text goes here, one to three lines.">
            <a:extLst>
              <a:ext uri="{FF2B5EF4-FFF2-40B4-BE49-F238E27FC236}">
                <a16:creationId xmlns:a16="http://schemas.microsoft.com/office/drawing/2014/main" id="{FD3D0FA8-2A06-47B9-98F1-335B026B105D}"/>
              </a:ext>
            </a:extLst>
          </p:cNvPr>
          <p:cNvSpPr txBox="1">
            <a:spLocks noGrp="1"/>
          </p:cNvSpPr>
          <p:nvPr>
            <p:ph type="body" sz="quarter" idx="35" hasCustomPrompt="1"/>
          </p:nvPr>
        </p:nvSpPr>
        <p:spPr>
          <a:xfrm>
            <a:off x="8258780"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70" name="text goes here, one to three lines.">
            <a:extLst>
              <a:ext uri="{FF2B5EF4-FFF2-40B4-BE49-F238E27FC236}">
                <a16:creationId xmlns:a16="http://schemas.microsoft.com/office/drawing/2014/main" id="{9C367D88-BFDA-46BC-BA36-90E722C60782}"/>
              </a:ext>
            </a:extLst>
          </p:cNvPr>
          <p:cNvSpPr txBox="1">
            <a:spLocks noGrp="1"/>
          </p:cNvSpPr>
          <p:nvPr>
            <p:ph type="body" sz="quarter" idx="36" hasCustomPrompt="1"/>
          </p:nvPr>
        </p:nvSpPr>
        <p:spPr>
          <a:xfrm>
            <a:off x="8258780"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1" name="text goes here, one to three lines.">
            <a:extLst>
              <a:ext uri="{FF2B5EF4-FFF2-40B4-BE49-F238E27FC236}">
                <a16:creationId xmlns:a16="http://schemas.microsoft.com/office/drawing/2014/main" id="{447C9F66-292D-47A7-BDAB-62FD2B174D6B}"/>
              </a:ext>
            </a:extLst>
          </p:cNvPr>
          <p:cNvSpPr txBox="1">
            <a:spLocks noGrp="1"/>
          </p:cNvSpPr>
          <p:nvPr>
            <p:ph type="body" sz="quarter" idx="37" hasCustomPrompt="1"/>
          </p:nvPr>
        </p:nvSpPr>
        <p:spPr>
          <a:xfrm>
            <a:off x="4260025"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72" name="text goes here, one to three lines.">
            <a:extLst>
              <a:ext uri="{FF2B5EF4-FFF2-40B4-BE49-F238E27FC236}">
                <a16:creationId xmlns:a16="http://schemas.microsoft.com/office/drawing/2014/main" id="{1E9D2EF7-48EE-4117-8BB2-5DA5FE472BFD}"/>
              </a:ext>
            </a:extLst>
          </p:cNvPr>
          <p:cNvSpPr txBox="1">
            <a:spLocks noGrp="1"/>
          </p:cNvSpPr>
          <p:nvPr>
            <p:ph type="body" sz="quarter" idx="38" hasCustomPrompt="1"/>
          </p:nvPr>
        </p:nvSpPr>
        <p:spPr>
          <a:xfrm>
            <a:off x="4260025"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3" name="text goes here, one to three lines.">
            <a:extLst>
              <a:ext uri="{FF2B5EF4-FFF2-40B4-BE49-F238E27FC236}">
                <a16:creationId xmlns:a16="http://schemas.microsoft.com/office/drawing/2014/main" id="{FF407881-8D94-4605-8B25-327A78C80E9F}"/>
              </a:ext>
            </a:extLst>
          </p:cNvPr>
          <p:cNvSpPr txBox="1">
            <a:spLocks noGrp="1"/>
          </p:cNvSpPr>
          <p:nvPr>
            <p:ph type="body" sz="quarter" idx="39" hasCustomPrompt="1"/>
          </p:nvPr>
        </p:nvSpPr>
        <p:spPr>
          <a:xfrm>
            <a:off x="8258780"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74" name="text goes here, one to three lines.">
            <a:extLst>
              <a:ext uri="{FF2B5EF4-FFF2-40B4-BE49-F238E27FC236}">
                <a16:creationId xmlns:a16="http://schemas.microsoft.com/office/drawing/2014/main" id="{C022F4FC-8378-4C31-8161-E18B8522B36A}"/>
              </a:ext>
            </a:extLst>
          </p:cNvPr>
          <p:cNvSpPr txBox="1">
            <a:spLocks noGrp="1"/>
          </p:cNvSpPr>
          <p:nvPr>
            <p:ph type="body" sz="quarter" idx="40" hasCustomPrompt="1"/>
          </p:nvPr>
        </p:nvSpPr>
        <p:spPr>
          <a:xfrm>
            <a:off x="8258780"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 name="Title 2">
            <a:extLst>
              <a:ext uri="{FF2B5EF4-FFF2-40B4-BE49-F238E27FC236}">
                <a16:creationId xmlns:a16="http://schemas.microsoft.com/office/drawing/2014/main" id="{52D2CEB9-1A36-4E65-BA42-00F241F85E61}"/>
              </a:ext>
            </a:extLst>
          </p:cNvPr>
          <p:cNvSpPr>
            <a:spLocks noGrp="1"/>
          </p:cNvSpPr>
          <p:nvPr>
            <p:ph type="title" hasCustomPrompt="1"/>
          </p:nvPr>
        </p:nvSpPr>
        <p:spPr>
          <a:xfrm>
            <a:off x="517531" y="406564"/>
            <a:ext cx="2263769" cy="336340"/>
          </a:xfrm>
        </p:spPr>
        <p:txBody>
          <a:bodyPr/>
          <a:lstStyle>
            <a:lvl1pPr>
              <a:defRPr>
                <a:solidFill>
                  <a:schemeClr val="bg1"/>
                </a:solidFill>
              </a:defRPr>
            </a:lvl1pPr>
          </a:lstStyle>
          <a:p>
            <a:r>
              <a:rPr lang="en-GB" dirty="0"/>
              <a:t>Bullets slide with icons</a:t>
            </a:r>
            <a:endParaRPr lang="en-US" dirty="0"/>
          </a:p>
        </p:txBody>
      </p:sp>
    </p:spTree>
    <p:extLst>
      <p:ext uri="{BB962C8B-B14F-4D97-AF65-F5344CB8AC3E}">
        <p14:creationId xmlns:p14="http://schemas.microsoft.com/office/powerpoint/2010/main" val="1837572222"/>
      </p:ext>
    </p:extLst>
  </p:cSld>
  <p:clrMapOvr>
    <a:masterClrMapping/>
  </p:clrMapOvr>
  <p:transition spd="med"/>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Title slide w/ vide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0D1E8-5AEE-4B34-9B90-B69E47483ED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502349" y="2146201"/>
            <a:ext cx="6391225" cy="812899"/>
          </a:xfrm>
          <a:prstGeom prst="rect">
            <a:avLst/>
          </a:prstGeom>
        </p:spPr>
        <p:txBody>
          <a:bodyPr anchor="t">
            <a:noAutofit/>
          </a:bodyPr>
          <a:lstStyle>
            <a:lvl1pPr>
              <a:lnSpc>
                <a:spcPts val="4950"/>
              </a:lnSpc>
              <a:defRPr sz="4500">
                <a:solidFill>
                  <a:schemeClr val="tx1"/>
                </a:solidFill>
                <a:latin typeface="+mj-lt"/>
                <a:cs typeface="+mj-cs"/>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4F714596-9E36-44D1-97EC-A0826C58B79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99A496DF-B610-4F8F-B403-2989F877B4B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740EBAAD-3643-4776-8A8B-950A35E0B7C8}"/>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1913983651"/>
      </p:ext>
    </p:extLst>
  </p:cSld>
  <p:clrMapOvr>
    <a:masterClrMapping/>
  </p:clrMapOvr>
  <p:transition spd="med"/>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Bullets w/ icons Green">
    <p:bg>
      <p:bgPr>
        <a:solidFill>
          <a:schemeClr val="tx1"/>
        </a:solidFill>
        <a:effectLst/>
      </p:bgPr>
    </p:bg>
    <p:spTree>
      <p:nvGrpSpPr>
        <p:cNvPr id="1" name=""/>
        <p:cNvGrpSpPr/>
        <p:nvPr/>
      </p:nvGrpSpPr>
      <p:grpSpPr>
        <a:xfrm>
          <a:off x="0" y="0"/>
          <a:ext cx="0" cy="0"/>
          <a:chOff x="0" y="0"/>
          <a:chExt cx="0" cy="0"/>
        </a:xfrm>
      </p:grpSpPr>
      <p:sp>
        <p:nvSpPr>
          <p:cNvPr id="30" name="Picture Placeholder 4">
            <a:extLst>
              <a:ext uri="{FF2B5EF4-FFF2-40B4-BE49-F238E27FC236}">
                <a16:creationId xmlns:a16="http://schemas.microsoft.com/office/drawing/2014/main" id="{2B4E68B9-4204-4647-B897-85F0E675DA4C}"/>
              </a:ext>
            </a:extLst>
          </p:cNvPr>
          <p:cNvSpPr>
            <a:spLocks noGrp="1"/>
          </p:cNvSpPr>
          <p:nvPr>
            <p:ph type="pic" sz="quarter" idx="44" hasCustomPrompt="1"/>
          </p:nvPr>
        </p:nvSpPr>
        <p:spPr>
          <a:xfrm>
            <a:off x="7645178" y="463164"/>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32" name="Picture Placeholder 4">
            <a:extLst>
              <a:ext uri="{FF2B5EF4-FFF2-40B4-BE49-F238E27FC236}">
                <a16:creationId xmlns:a16="http://schemas.microsoft.com/office/drawing/2014/main" id="{334F9674-1B07-4377-912B-04BF1555223C}"/>
              </a:ext>
            </a:extLst>
          </p:cNvPr>
          <p:cNvSpPr>
            <a:spLocks noGrp="1"/>
          </p:cNvSpPr>
          <p:nvPr>
            <p:ph type="pic" sz="quarter" idx="45" hasCustomPrompt="1"/>
          </p:nvPr>
        </p:nvSpPr>
        <p:spPr>
          <a:xfrm>
            <a:off x="7654704" y="2431078"/>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33" name="Picture Placeholder 4">
            <a:extLst>
              <a:ext uri="{FF2B5EF4-FFF2-40B4-BE49-F238E27FC236}">
                <a16:creationId xmlns:a16="http://schemas.microsoft.com/office/drawing/2014/main" id="{9850D162-1D3A-491B-8E1E-3A5FCC39745B}"/>
              </a:ext>
            </a:extLst>
          </p:cNvPr>
          <p:cNvSpPr>
            <a:spLocks noGrp="1"/>
          </p:cNvSpPr>
          <p:nvPr>
            <p:ph type="pic" sz="quarter" idx="46" hasCustomPrompt="1"/>
          </p:nvPr>
        </p:nvSpPr>
        <p:spPr>
          <a:xfrm>
            <a:off x="7654899" y="4389661"/>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7" name="Picture Placeholder 4">
            <a:extLst>
              <a:ext uri="{FF2B5EF4-FFF2-40B4-BE49-F238E27FC236}">
                <a16:creationId xmlns:a16="http://schemas.microsoft.com/office/drawing/2014/main" id="{E16BC98B-50DC-4304-B9BD-B4E8C53DE4E5}"/>
              </a:ext>
            </a:extLst>
          </p:cNvPr>
          <p:cNvSpPr>
            <a:spLocks noGrp="1"/>
          </p:cNvSpPr>
          <p:nvPr>
            <p:ph type="pic" sz="quarter" idx="22" hasCustomPrompt="1"/>
          </p:nvPr>
        </p:nvSpPr>
        <p:spPr>
          <a:xfrm>
            <a:off x="3523655" y="468090"/>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8" name="Picture Placeholder 4">
            <a:extLst>
              <a:ext uri="{FF2B5EF4-FFF2-40B4-BE49-F238E27FC236}">
                <a16:creationId xmlns:a16="http://schemas.microsoft.com/office/drawing/2014/main" id="{74131C89-1070-474D-9A91-273CFB87EB6D}"/>
              </a:ext>
            </a:extLst>
          </p:cNvPr>
          <p:cNvSpPr>
            <a:spLocks noGrp="1"/>
          </p:cNvSpPr>
          <p:nvPr>
            <p:ph type="pic" sz="quarter" idx="42" hasCustomPrompt="1"/>
          </p:nvPr>
        </p:nvSpPr>
        <p:spPr>
          <a:xfrm>
            <a:off x="3533181" y="2436004"/>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9" name="Picture Placeholder 4">
            <a:extLst>
              <a:ext uri="{FF2B5EF4-FFF2-40B4-BE49-F238E27FC236}">
                <a16:creationId xmlns:a16="http://schemas.microsoft.com/office/drawing/2014/main" id="{5F30520B-4E96-4507-BB17-D9F76B46AD3F}"/>
              </a:ext>
            </a:extLst>
          </p:cNvPr>
          <p:cNvSpPr>
            <a:spLocks noGrp="1"/>
          </p:cNvSpPr>
          <p:nvPr>
            <p:ph type="pic" sz="quarter" idx="43" hasCustomPrompt="1"/>
          </p:nvPr>
        </p:nvSpPr>
        <p:spPr>
          <a:xfrm>
            <a:off x="3533376" y="4394587"/>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rgbClr val="B4DC00"/>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260025"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260025"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5" name="text goes here, one to three lines.">
            <a:extLst>
              <a:ext uri="{FF2B5EF4-FFF2-40B4-BE49-F238E27FC236}">
                <a16:creationId xmlns:a16="http://schemas.microsoft.com/office/drawing/2014/main" id="{B0263ACE-EC40-43D6-BB05-B962E2F3C211}"/>
              </a:ext>
            </a:extLst>
          </p:cNvPr>
          <p:cNvSpPr txBox="1">
            <a:spLocks noGrp="1"/>
          </p:cNvSpPr>
          <p:nvPr>
            <p:ph type="body" sz="quarter" idx="31" hasCustomPrompt="1"/>
          </p:nvPr>
        </p:nvSpPr>
        <p:spPr>
          <a:xfrm>
            <a:off x="8258780"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66" name="text goes here, one to three lines.">
            <a:extLst>
              <a:ext uri="{FF2B5EF4-FFF2-40B4-BE49-F238E27FC236}">
                <a16:creationId xmlns:a16="http://schemas.microsoft.com/office/drawing/2014/main" id="{4BC86EF3-45AC-4637-93CA-2AE692ABE6E5}"/>
              </a:ext>
            </a:extLst>
          </p:cNvPr>
          <p:cNvSpPr txBox="1">
            <a:spLocks noGrp="1"/>
          </p:cNvSpPr>
          <p:nvPr>
            <p:ph type="body" sz="quarter" idx="32" hasCustomPrompt="1"/>
          </p:nvPr>
        </p:nvSpPr>
        <p:spPr>
          <a:xfrm>
            <a:off x="8258780"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7" name="text goes here, one to three lines.">
            <a:extLst>
              <a:ext uri="{FF2B5EF4-FFF2-40B4-BE49-F238E27FC236}">
                <a16:creationId xmlns:a16="http://schemas.microsoft.com/office/drawing/2014/main" id="{77E31B9A-3F7A-4317-AF11-C2742E8EAE42}"/>
              </a:ext>
            </a:extLst>
          </p:cNvPr>
          <p:cNvSpPr txBox="1">
            <a:spLocks noGrp="1"/>
          </p:cNvSpPr>
          <p:nvPr>
            <p:ph type="body" sz="quarter" idx="33" hasCustomPrompt="1"/>
          </p:nvPr>
        </p:nvSpPr>
        <p:spPr>
          <a:xfrm>
            <a:off x="4260025"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68" name="text goes here, one to three lines.">
            <a:extLst>
              <a:ext uri="{FF2B5EF4-FFF2-40B4-BE49-F238E27FC236}">
                <a16:creationId xmlns:a16="http://schemas.microsoft.com/office/drawing/2014/main" id="{1F56E48C-03DD-42E4-9DCB-28E4A9C63D71}"/>
              </a:ext>
            </a:extLst>
          </p:cNvPr>
          <p:cNvSpPr txBox="1">
            <a:spLocks noGrp="1"/>
          </p:cNvSpPr>
          <p:nvPr>
            <p:ph type="body" sz="quarter" idx="34" hasCustomPrompt="1"/>
          </p:nvPr>
        </p:nvSpPr>
        <p:spPr>
          <a:xfrm>
            <a:off x="4260025"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9" name="text goes here, one to three lines.">
            <a:extLst>
              <a:ext uri="{FF2B5EF4-FFF2-40B4-BE49-F238E27FC236}">
                <a16:creationId xmlns:a16="http://schemas.microsoft.com/office/drawing/2014/main" id="{FD3D0FA8-2A06-47B9-98F1-335B026B105D}"/>
              </a:ext>
            </a:extLst>
          </p:cNvPr>
          <p:cNvSpPr txBox="1">
            <a:spLocks noGrp="1"/>
          </p:cNvSpPr>
          <p:nvPr>
            <p:ph type="body" sz="quarter" idx="35" hasCustomPrompt="1"/>
          </p:nvPr>
        </p:nvSpPr>
        <p:spPr>
          <a:xfrm>
            <a:off x="8258780"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70" name="text goes here, one to three lines.">
            <a:extLst>
              <a:ext uri="{FF2B5EF4-FFF2-40B4-BE49-F238E27FC236}">
                <a16:creationId xmlns:a16="http://schemas.microsoft.com/office/drawing/2014/main" id="{9C367D88-BFDA-46BC-BA36-90E722C60782}"/>
              </a:ext>
            </a:extLst>
          </p:cNvPr>
          <p:cNvSpPr txBox="1">
            <a:spLocks noGrp="1"/>
          </p:cNvSpPr>
          <p:nvPr>
            <p:ph type="body" sz="quarter" idx="36" hasCustomPrompt="1"/>
          </p:nvPr>
        </p:nvSpPr>
        <p:spPr>
          <a:xfrm>
            <a:off x="8258780"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1" name="text goes here, one to three lines.">
            <a:extLst>
              <a:ext uri="{FF2B5EF4-FFF2-40B4-BE49-F238E27FC236}">
                <a16:creationId xmlns:a16="http://schemas.microsoft.com/office/drawing/2014/main" id="{447C9F66-292D-47A7-BDAB-62FD2B174D6B}"/>
              </a:ext>
            </a:extLst>
          </p:cNvPr>
          <p:cNvSpPr txBox="1">
            <a:spLocks noGrp="1"/>
          </p:cNvSpPr>
          <p:nvPr>
            <p:ph type="body" sz="quarter" idx="37" hasCustomPrompt="1"/>
          </p:nvPr>
        </p:nvSpPr>
        <p:spPr>
          <a:xfrm>
            <a:off x="4260025"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72" name="text goes here, one to three lines.">
            <a:extLst>
              <a:ext uri="{FF2B5EF4-FFF2-40B4-BE49-F238E27FC236}">
                <a16:creationId xmlns:a16="http://schemas.microsoft.com/office/drawing/2014/main" id="{1E9D2EF7-48EE-4117-8BB2-5DA5FE472BFD}"/>
              </a:ext>
            </a:extLst>
          </p:cNvPr>
          <p:cNvSpPr txBox="1">
            <a:spLocks noGrp="1"/>
          </p:cNvSpPr>
          <p:nvPr>
            <p:ph type="body" sz="quarter" idx="38" hasCustomPrompt="1"/>
          </p:nvPr>
        </p:nvSpPr>
        <p:spPr>
          <a:xfrm>
            <a:off x="4260025"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3" name="text goes here, one to three lines.">
            <a:extLst>
              <a:ext uri="{FF2B5EF4-FFF2-40B4-BE49-F238E27FC236}">
                <a16:creationId xmlns:a16="http://schemas.microsoft.com/office/drawing/2014/main" id="{FF407881-8D94-4605-8B25-327A78C80E9F}"/>
              </a:ext>
            </a:extLst>
          </p:cNvPr>
          <p:cNvSpPr txBox="1">
            <a:spLocks noGrp="1"/>
          </p:cNvSpPr>
          <p:nvPr>
            <p:ph type="body" sz="quarter" idx="39" hasCustomPrompt="1"/>
          </p:nvPr>
        </p:nvSpPr>
        <p:spPr>
          <a:xfrm>
            <a:off x="8258780"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74" name="text goes here, one to three lines.">
            <a:extLst>
              <a:ext uri="{FF2B5EF4-FFF2-40B4-BE49-F238E27FC236}">
                <a16:creationId xmlns:a16="http://schemas.microsoft.com/office/drawing/2014/main" id="{C022F4FC-8378-4C31-8161-E18B8522B36A}"/>
              </a:ext>
            </a:extLst>
          </p:cNvPr>
          <p:cNvSpPr txBox="1">
            <a:spLocks noGrp="1"/>
          </p:cNvSpPr>
          <p:nvPr>
            <p:ph type="body" sz="quarter" idx="40" hasCustomPrompt="1"/>
          </p:nvPr>
        </p:nvSpPr>
        <p:spPr>
          <a:xfrm>
            <a:off x="8258780"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6" name="Title 2">
            <a:extLst>
              <a:ext uri="{FF2B5EF4-FFF2-40B4-BE49-F238E27FC236}">
                <a16:creationId xmlns:a16="http://schemas.microsoft.com/office/drawing/2014/main" id="{03D00952-83EF-4C85-8E45-E1CBC754AB6F}"/>
              </a:ext>
            </a:extLst>
          </p:cNvPr>
          <p:cNvSpPr>
            <a:spLocks noGrp="1"/>
          </p:cNvSpPr>
          <p:nvPr>
            <p:ph type="title" hasCustomPrompt="1"/>
          </p:nvPr>
        </p:nvSpPr>
        <p:spPr>
          <a:xfrm>
            <a:off x="517531" y="406564"/>
            <a:ext cx="2263769" cy="336340"/>
          </a:xfrm>
        </p:spPr>
        <p:txBody>
          <a:bodyPr/>
          <a:lstStyle>
            <a:lvl1pPr>
              <a:defRPr>
                <a:solidFill>
                  <a:schemeClr val="bg1"/>
                </a:solidFill>
              </a:defRPr>
            </a:lvl1pPr>
          </a:lstStyle>
          <a:p>
            <a:r>
              <a:rPr lang="en-GB" dirty="0"/>
              <a:t>Bullets slide with icons</a:t>
            </a:r>
            <a:endParaRPr lang="en-US" dirty="0"/>
          </a:p>
        </p:txBody>
      </p:sp>
    </p:spTree>
    <p:extLst>
      <p:ext uri="{BB962C8B-B14F-4D97-AF65-F5344CB8AC3E}">
        <p14:creationId xmlns:p14="http://schemas.microsoft.com/office/powerpoint/2010/main" val="347444771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Bullets w/  icons ">
    <p:bg>
      <p:bgPr>
        <a:solidFill>
          <a:schemeClr val="tx1"/>
        </a:solidFill>
        <a:effectLst/>
      </p:bgPr>
    </p:bg>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E16BC98B-50DC-4304-B9BD-B4E8C53DE4E5}"/>
              </a:ext>
            </a:extLst>
          </p:cNvPr>
          <p:cNvSpPr>
            <a:spLocks noGrp="1"/>
          </p:cNvSpPr>
          <p:nvPr>
            <p:ph type="pic" sz="quarter" idx="22" hasCustomPrompt="1"/>
          </p:nvPr>
        </p:nvSpPr>
        <p:spPr>
          <a:xfrm>
            <a:off x="3523655" y="429990"/>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accent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09492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326625"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42" name="Picture Placeholder 4">
            <a:extLst>
              <a:ext uri="{FF2B5EF4-FFF2-40B4-BE49-F238E27FC236}">
                <a16:creationId xmlns:a16="http://schemas.microsoft.com/office/drawing/2014/main" id="{1C7803C6-E313-4269-80D5-895AE55E7911}"/>
              </a:ext>
            </a:extLst>
          </p:cNvPr>
          <p:cNvSpPr>
            <a:spLocks noGrp="1"/>
          </p:cNvSpPr>
          <p:nvPr>
            <p:ph type="pic" sz="quarter" idx="42" hasCustomPrompt="1"/>
          </p:nvPr>
        </p:nvSpPr>
        <p:spPr>
          <a:xfrm>
            <a:off x="7900435" y="434087"/>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43" name="text goes here, one to three lines.">
            <a:extLst>
              <a:ext uri="{FF2B5EF4-FFF2-40B4-BE49-F238E27FC236}">
                <a16:creationId xmlns:a16="http://schemas.microsoft.com/office/drawing/2014/main" id="{0F1FEF31-C66B-469E-9A9E-46E565A0CB19}"/>
              </a:ext>
            </a:extLst>
          </p:cNvPr>
          <p:cNvSpPr txBox="1">
            <a:spLocks noGrp="1"/>
          </p:cNvSpPr>
          <p:nvPr>
            <p:ph type="body" sz="quarter" idx="43" hasCustomPrompt="1"/>
          </p:nvPr>
        </p:nvSpPr>
        <p:spPr>
          <a:xfrm>
            <a:off x="847170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4" name="text goes here, one to three lines.">
            <a:extLst>
              <a:ext uri="{FF2B5EF4-FFF2-40B4-BE49-F238E27FC236}">
                <a16:creationId xmlns:a16="http://schemas.microsoft.com/office/drawing/2014/main" id="{628D35BC-6860-470B-97AA-A4EF1BFC5309}"/>
              </a:ext>
            </a:extLst>
          </p:cNvPr>
          <p:cNvSpPr txBox="1">
            <a:spLocks noGrp="1"/>
          </p:cNvSpPr>
          <p:nvPr>
            <p:ph type="body" sz="quarter" idx="44" hasCustomPrompt="1"/>
          </p:nvPr>
        </p:nvSpPr>
        <p:spPr>
          <a:xfrm>
            <a:off x="8703733"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5" name="Picture Placeholder 4">
            <a:extLst>
              <a:ext uri="{FF2B5EF4-FFF2-40B4-BE49-F238E27FC236}">
                <a16:creationId xmlns:a16="http://schemas.microsoft.com/office/drawing/2014/main" id="{9AD83770-81B0-4345-B12D-EF54BCC1C8ED}"/>
              </a:ext>
            </a:extLst>
          </p:cNvPr>
          <p:cNvSpPr>
            <a:spLocks noGrp="1"/>
          </p:cNvSpPr>
          <p:nvPr>
            <p:ph type="pic" sz="quarter" idx="45" hasCustomPrompt="1"/>
          </p:nvPr>
        </p:nvSpPr>
        <p:spPr>
          <a:xfrm>
            <a:off x="3523327" y="3551418"/>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46" name="text goes here, one to three lines.">
            <a:extLst>
              <a:ext uri="{FF2B5EF4-FFF2-40B4-BE49-F238E27FC236}">
                <a16:creationId xmlns:a16="http://schemas.microsoft.com/office/drawing/2014/main" id="{ADC275E1-0614-4DA1-B4F3-34D525234995}"/>
              </a:ext>
            </a:extLst>
          </p:cNvPr>
          <p:cNvSpPr txBox="1">
            <a:spLocks noGrp="1"/>
          </p:cNvSpPr>
          <p:nvPr>
            <p:ph type="body" sz="quarter" idx="46" hasCustomPrompt="1"/>
          </p:nvPr>
        </p:nvSpPr>
        <p:spPr>
          <a:xfrm>
            <a:off x="4094597"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7" name="text goes here, one to three lines.">
            <a:extLst>
              <a:ext uri="{FF2B5EF4-FFF2-40B4-BE49-F238E27FC236}">
                <a16:creationId xmlns:a16="http://schemas.microsoft.com/office/drawing/2014/main" id="{242C6DC7-BE51-4647-A5BD-147E8DCF751E}"/>
              </a:ext>
            </a:extLst>
          </p:cNvPr>
          <p:cNvSpPr txBox="1">
            <a:spLocks noGrp="1"/>
          </p:cNvSpPr>
          <p:nvPr>
            <p:ph type="body" sz="quarter" idx="47" hasCustomPrompt="1"/>
          </p:nvPr>
        </p:nvSpPr>
        <p:spPr>
          <a:xfrm>
            <a:off x="4326625" y="4146065"/>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8" name="Picture Placeholder 4">
            <a:extLst>
              <a:ext uri="{FF2B5EF4-FFF2-40B4-BE49-F238E27FC236}">
                <a16:creationId xmlns:a16="http://schemas.microsoft.com/office/drawing/2014/main" id="{803F41B2-EC49-4016-8C49-C2255A0A8494}"/>
              </a:ext>
            </a:extLst>
          </p:cNvPr>
          <p:cNvSpPr>
            <a:spLocks noGrp="1"/>
          </p:cNvSpPr>
          <p:nvPr>
            <p:ph type="pic" sz="quarter" idx="48" hasCustomPrompt="1"/>
          </p:nvPr>
        </p:nvSpPr>
        <p:spPr>
          <a:xfrm>
            <a:off x="7910904" y="3541005"/>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49" name="text goes here, one to three lines.">
            <a:extLst>
              <a:ext uri="{FF2B5EF4-FFF2-40B4-BE49-F238E27FC236}">
                <a16:creationId xmlns:a16="http://schemas.microsoft.com/office/drawing/2014/main" id="{4D3C3D50-37D5-4D22-BEDC-C27A0512EC32}"/>
              </a:ext>
            </a:extLst>
          </p:cNvPr>
          <p:cNvSpPr txBox="1">
            <a:spLocks noGrp="1"/>
          </p:cNvSpPr>
          <p:nvPr>
            <p:ph type="body" sz="quarter" idx="49" hasCustomPrompt="1"/>
          </p:nvPr>
        </p:nvSpPr>
        <p:spPr>
          <a:xfrm>
            <a:off x="8482174"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50" name="text goes here, one to three lines.">
            <a:extLst>
              <a:ext uri="{FF2B5EF4-FFF2-40B4-BE49-F238E27FC236}">
                <a16:creationId xmlns:a16="http://schemas.microsoft.com/office/drawing/2014/main" id="{7BD7042B-8900-4AFF-87DB-D5202E838FD4}"/>
              </a:ext>
            </a:extLst>
          </p:cNvPr>
          <p:cNvSpPr txBox="1">
            <a:spLocks noGrp="1"/>
          </p:cNvSpPr>
          <p:nvPr>
            <p:ph type="body" sz="quarter" idx="50" hasCustomPrompt="1"/>
          </p:nvPr>
        </p:nvSpPr>
        <p:spPr>
          <a:xfrm>
            <a:off x="8703733" y="4146065"/>
            <a:ext cx="3002395" cy="1104277"/>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2" name="Title 1">
            <a:extLst>
              <a:ext uri="{FF2B5EF4-FFF2-40B4-BE49-F238E27FC236}">
                <a16:creationId xmlns:a16="http://schemas.microsoft.com/office/drawing/2014/main" id="{59434439-5B24-483C-8BE2-8B64EC806218}"/>
              </a:ext>
            </a:extLst>
          </p:cNvPr>
          <p:cNvSpPr>
            <a:spLocks noGrp="1"/>
          </p:cNvSpPr>
          <p:nvPr>
            <p:ph type="title" hasCustomPrompt="1"/>
          </p:nvPr>
        </p:nvSpPr>
        <p:spPr>
          <a:xfrm>
            <a:off x="517531" y="406564"/>
            <a:ext cx="2006594" cy="336340"/>
          </a:xfrm>
        </p:spPr>
        <p:txBody>
          <a:bodyPr/>
          <a:lstStyle>
            <a:lvl1pPr>
              <a:defRPr>
                <a:solidFill>
                  <a:schemeClr val="tx1"/>
                </a:solidFill>
              </a:defRPr>
            </a:lvl1pPr>
          </a:lstStyle>
          <a:p>
            <a:r>
              <a:rPr lang="en-US" dirty="0"/>
              <a:t>Bullets slide with icons</a:t>
            </a:r>
          </a:p>
        </p:txBody>
      </p:sp>
    </p:spTree>
    <p:extLst>
      <p:ext uri="{BB962C8B-B14F-4D97-AF65-F5344CB8AC3E}">
        <p14:creationId xmlns:p14="http://schemas.microsoft.com/office/powerpoint/2010/main" val="329139753"/>
      </p:ext>
    </p:extLst>
  </p:cSld>
  <p:clrMapOvr>
    <a:masterClrMapping/>
  </p:clrMapOvr>
  <p:transition spd="med"/>
  <p:extLst>
    <p:ext uri="{DCECCB84-F9BA-43D5-87BE-67443E8EF086}">
      <p15:sldGuideLst xmlns:p15="http://schemas.microsoft.com/office/powerpoint/2012/main">
        <p15:guide id="12" orient="horz" pos="459">
          <p15:clr>
            <a:srgbClr val="00000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Bullets w/ icons ">
    <p:bg>
      <p:bgPr>
        <a:solidFill>
          <a:schemeClr val="tx1"/>
        </a:solidFill>
        <a:effectLst/>
      </p:bgPr>
    </p:bg>
    <p:spTree>
      <p:nvGrpSpPr>
        <p:cNvPr id="1" name=""/>
        <p:cNvGrpSpPr/>
        <p:nvPr/>
      </p:nvGrpSpPr>
      <p:grpSpPr>
        <a:xfrm>
          <a:off x="0" y="0"/>
          <a:ext cx="0" cy="0"/>
          <a:chOff x="0" y="0"/>
          <a:chExt cx="0" cy="0"/>
        </a:xfrm>
      </p:grpSpPr>
      <p:pic>
        <p:nvPicPr>
          <p:cNvPr id="21" name="Kaltura_icons_02-38.png" descr="Kaltura_icons_02-38.png">
            <a:extLst>
              <a:ext uri="{FF2B5EF4-FFF2-40B4-BE49-F238E27FC236}">
                <a16:creationId xmlns:a16="http://schemas.microsoft.com/office/drawing/2014/main" id="{B7DFF252-6E2C-4348-AC40-3B41A18AC00F}"/>
              </a:ext>
            </a:extLst>
          </p:cNvPr>
          <p:cNvPicPr>
            <a:picLocks noChangeAspect="1"/>
          </p:cNvPicPr>
          <p:nvPr/>
        </p:nvPicPr>
        <p:blipFill>
          <a:blip r:embed="rId2"/>
          <a:srcRect t="340" b="340"/>
          <a:stretch>
            <a:fillRect/>
          </a:stretch>
        </p:blipFill>
        <p:spPr>
          <a:xfrm>
            <a:off x="3482899" y="452949"/>
            <a:ext cx="579226" cy="528002"/>
          </a:xfrm>
          <a:prstGeom prst="rect">
            <a:avLst/>
          </a:prstGeom>
          <a:ln w="12700">
            <a:miter lim="400000"/>
          </a:ln>
        </p:spPr>
      </p:pic>
      <p:pic>
        <p:nvPicPr>
          <p:cNvPr id="22" name="Kaltura_icons_02-42.png" descr="Kaltura_icons_02-42.png">
            <a:extLst>
              <a:ext uri="{FF2B5EF4-FFF2-40B4-BE49-F238E27FC236}">
                <a16:creationId xmlns:a16="http://schemas.microsoft.com/office/drawing/2014/main" id="{DEEC0EFE-B2EC-4AEC-85C8-0AEBF53F3CA0}"/>
              </a:ext>
            </a:extLst>
          </p:cNvPr>
          <p:cNvPicPr>
            <a:picLocks noChangeAspect="1"/>
          </p:cNvPicPr>
          <p:nvPr/>
        </p:nvPicPr>
        <p:blipFill>
          <a:blip r:embed="rId3"/>
          <a:stretch>
            <a:fillRect/>
          </a:stretch>
        </p:blipFill>
        <p:spPr>
          <a:xfrm>
            <a:off x="7915199" y="452949"/>
            <a:ext cx="579226" cy="528002"/>
          </a:xfrm>
          <a:prstGeom prst="rect">
            <a:avLst/>
          </a:prstGeom>
          <a:ln w="12700">
            <a:miter lim="400000"/>
          </a:ln>
        </p:spPr>
      </p:pic>
      <p:pic>
        <p:nvPicPr>
          <p:cNvPr id="23" name="Kaltura_icons_02-44.png" descr="Kaltura_icons_02-44.png">
            <a:extLst>
              <a:ext uri="{FF2B5EF4-FFF2-40B4-BE49-F238E27FC236}">
                <a16:creationId xmlns:a16="http://schemas.microsoft.com/office/drawing/2014/main" id="{3D5EB503-5783-461F-BF6C-594D54B12633}"/>
              </a:ext>
            </a:extLst>
          </p:cNvPr>
          <p:cNvPicPr>
            <a:picLocks noChangeAspect="1"/>
          </p:cNvPicPr>
          <p:nvPr userDrawn="1"/>
        </p:nvPicPr>
        <p:blipFill>
          <a:blip r:embed="rId4"/>
          <a:stretch>
            <a:fillRect/>
          </a:stretch>
        </p:blipFill>
        <p:spPr>
          <a:xfrm>
            <a:off x="3482899" y="3558679"/>
            <a:ext cx="579226" cy="528003"/>
          </a:xfrm>
          <a:prstGeom prst="rect">
            <a:avLst/>
          </a:prstGeom>
          <a:ln w="12700">
            <a:miter lim="400000"/>
          </a:ln>
        </p:spPr>
      </p:pic>
      <p:pic>
        <p:nvPicPr>
          <p:cNvPr id="24" name="Kaltura_icons_02-41.png" descr="Kaltura_icons_02-41.png">
            <a:extLst>
              <a:ext uri="{FF2B5EF4-FFF2-40B4-BE49-F238E27FC236}">
                <a16:creationId xmlns:a16="http://schemas.microsoft.com/office/drawing/2014/main" id="{814DD47C-4EF3-45E9-BD6B-43EC6DCB4135}"/>
              </a:ext>
            </a:extLst>
          </p:cNvPr>
          <p:cNvPicPr>
            <a:picLocks noChangeAspect="1"/>
          </p:cNvPicPr>
          <p:nvPr/>
        </p:nvPicPr>
        <p:blipFill>
          <a:blip r:embed="rId5"/>
          <a:srcRect t="340" b="340"/>
          <a:stretch>
            <a:fillRect/>
          </a:stretch>
        </p:blipFill>
        <p:spPr>
          <a:xfrm>
            <a:off x="7915199" y="3558679"/>
            <a:ext cx="579226" cy="528002"/>
          </a:xfrm>
          <a:prstGeom prst="rect">
            <a:avLst/>
          </a:prstGeom>
          <a:ln w="12700">
            <a:miter lim="400000"/>
          </a:ln>
        </p:spPr>
      </p:pic>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accent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09492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326625"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43" name="text goes here, one to three lines.">
            <a:extLst>
              <a:ext uri="{FF2B5EF4-FFF2-40B4-BE49-F238E27FC236}">
                <a16:creationId xmlns:a16="http://schemas.microsoft.com/office/drawing/2014/main" id="{0F1FEF31-C66B-469E-9A9E-46E565A0CB19}"/>
              </a:ext>
            </a:extLst>
          </p:cNvPr>
          <p:cNvSpPr txBox="1">
            <a:spLocks noGrp="1"/>
          </p:cNvSpPr>
          <p:nvPr>
            <p:ph type="body" sz="quarter" idx="43" hasCustomPrompt="1"/>
          </p:nvPr>
        </p:nvSpPr>
        <p:spPr>
          <a:xfrm>
            <a:off x="847170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4" name="text goes here, one to three lines.">
            <a:extLst>
              <a:ext uri="{FF2B5EF4-FFF2-40B4-BE49-F238E27FC236}">
                <a16:creationId xmlns:a16="http://schemas.microsoft.com/office/drawing/2014/main" id="{628D35BC-6860-470B-97AA-A4EF1BFC5309}"/>
              </a:ext>
            </a:extLst>
          </p:cNvPr>
          <p:cNvSpPr txBox="1">
            <a:spLocks noGrp="1"/>
          </p:cNvSpPr>
          <p:nvPr>
            <p:ph type="body" sz="quarter" idx="44" hasCustomPrompt="1"/>
          </p:nvPr>
        </p:nvSpPr>
        <p:spPr>
          <a:xfrm>
            <a:off x="8703733"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6" name="text goes here, one to three lines.">
            <a:extLst>
              <a:ext uri="{FF2B5EF4-FFF2-40B4-BE49-F238E27FC236}">
                <a16:creationId xmlns:a16="http://schemas.microsoft.com/office/drawing/2014/main" id="{ADC275E1-0614-4DA1-B4F3-34D525234995}"/>
              </a:ext>
            </a:extLst>
          </p:cNvPr>
          <p:cNvSpPr txBox="1">
            <a:spLocks noGrp="1"/>
          </p:cNvSpPr>
          <p:nvPr>
            <p:ph type="body" sz="quarter" idx="46" hasCustomPrompt="1"/>
          </p:nvPr>
        </p:nvSpPr>
        <p:spPr>
          <a:xfrm>
            <a:off x="4094597"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7" name="text goes here, one to three lines.">
            <a:extLst>
              <a:ext uri="{FF2B5EF4-FFF2-40B4-BE49-F238E27FC236}">
                <a16:creationId xmlns:a16="http://schemas.microsoft.com/office/drawing/2014/main" id="{242C6DC7-BE51-4647-A5BD-147E8DCF751E}"/>
              </a:ext>
            </a:extLst>
          </p:cNvPr>
          <p:cNvSpPr txBox="1">
            <a:spLocks noGrp="1"/>
          </p:cNvSpPr>
          <p:nvPr>
            <p:ph type="body" sz="quarter" idx="47" hasCustomPrompt="1"/>
          </p:nvPr>
        </p:nvSpPr>
        <p:spPr>
          <a:xfrm>
            <a:off x="4326625" y="4146065"/>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9" name="text goes here, one to three lines.">
            <a:extLst>
              <a:ext uri="{FF2B5EF4-FFF2-40B4-BE49-F238E27FC236}">
                <a16:creationId xmlns:a16="http://schemas.microsoft.com/office/drawing/2014/main" id="{4D3C3D50-37D5-4D22-BEDC-C27A0512EC32}"/>
              </a:ext>
            </a:extLst>
          </p:cNvPr>
          <p:cNvSpPr txBox="1">
            <a:spLocks noGrp="1"/>
          </p:cNvSpPr>
          <p:nvPr>
            <p:ph type="body" sz="quarter" idx="49" hasCustomPrompt="1"/>
          </p:nvPr>
        </p:nvSpPr>
        <p:spPr>
          <a:xfrm>
            <a:off x="8482174"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50" name="text goes here, one to three lines.">
            <a:extLst>
              <a:ext uri="{FF2B5EF4-FFF2-40B4-BE49-F238E27FC236}">
                <a16:creationId xmlns:a16="http://schemas.microsoft.com/office/drawing/2014/main" id="{7BD7042B-8900-4AFF-87DB-D5202E838FD4}"/>
              </a:ext>
            </a:extLst>
          </p:cNvPr>
          <p:cNvSpPr txBox="1">
            <a:spLocks noGrp="1"/>
          </p:cNvSpPr>
          <p:nvPr>
            <p:ph type="body" sz="quarter" idx="50" hasCustomPrompt="1"/>
          </p:nvPr>
        </p:nvSpPr>
        <p:spPr>
          <a:xfrm>
            <a:off x="8703733" y="4146065"/>
            <a:ext cx="3002395" cy="1104277"/>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pic>
        <p:nvPicPr>
          <p:cNvPr id="2" name="Kaltura_Logo_Horizontal_ColorSun_BlackText_big.png" descr="Kaltura_Logo_Horizontal_ColorSun_BlackText_big.png">
            <a:extLst>
              <a:ext uri="{FF2B5EF4-FFF2-40B4-BE49-F238E27FC236}">
                <a16:creationId xmlns:a16="http://schemas.microsoft.com/office/drawing/2014/main" id="{5679C380-1393-428E-89C7-51D410B7826C}"/>
              </a:ext>
            </a:extLst>
          </p:cNvPr>
          <p:cNvPicPr>
            <a:picLocks noChangeAspect="1"/>
          </p:cNvPicPr>
          <p:nvPr userDrawn="1"/>
        </p:nvPicPr>
        <p:blipFill>
          <a:blip r:embed="rId6"/>
          <a:stretch>
            <a:fillRect/>
          </a:stretch>
        </p:blipFill>
        <p:spPr>
          <a:xfrm>
            <a:off x="10753193" y="6335056"/>
            <a:ext cx="1118941" cy="287915"/>
          </a:xfrm>
          <a:prstGeom prst="rect">
            <a:avLst/>
          </a:prstGeom>
          <a:ln w="12700">
            <a:miter lim="400000"/>
          </a:ln>
        </p:spPr>
      </p:pic>
      <p:sp>
        <p:nvSpPr>
          <p:cNvPr id="29" name="Title 1">
            <a:extLst>
              <a:ext uri="{FF2B5EF4-FFF2-40B4-BE49-F238E27FC236}">
                <a16:creationId xmlns:a16="http://schemas.microsoft.com/office/drawing/2014/main" id="{A613EE33-7C4C-4FFC-89D6-3EE2ED4D741F}"/>
              </a:ext>
            </a:extLst>
          </p:cNvPr>
          <p:cNvSpPr>
            <a:spLocks noGrp="1"/>
          </p:cNvSpPr>
          <p:nvPr>
            <p:ph type="title" hasCustomPrompt="1"/>
          </p:nvPr>
        </p:nvSpPr>
        <p:spPr>
          <a:xfrm>
            <a:off x="517531" y="406564"/>
            <a:ext cx="2006594" cy="336340"/>
          </a:xfrm>
        </p:spPr>
        <p:txBody>
          <a:bodyPr/>
          <a:lstStyle>
            <a:lvl1pPr>
              <a:defRPr>
                <a:solidFill>
                  <a:schemeClr val="tx1"/>
                </a:solidFill>
              </a:defRPr>
            </a:lvl1pPr>
          </a:lstStyle>
          <a:p>
            <a:r>
              <a:rPr lang="en-US" dirty="0"/>
              <a:t>Bullets slide with icons</a:t>
            </a:r>
          </a:p>
        </p:txBody>
      </p:sp>
    </p:spTree>
    <p:extLst>
      <p:ext uri="{BB962C8B-B14F-4D97-AF65-F5344CB8AC3E}">
        <p14:creationId xmlns:p14="http://schemas.microsoft.com/office/powerpoint/2010/main" val="1987985216"/>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Bullets w/ icons Green">
    <p:bg>
      <p:bgPr>
        <a:solidFill>
          <a:schemeClr val="tx1"/>
        </a:solidFill>
        <a:effectLst/>
      </p:bgPr>
    </p:bg>
    <p:spTree>
      <p:nvGrpSpPr>
        <p:cNvPr id="1" name=""/>
        <p:cNvGrpSpPr/>
        <p:nvPr/>
      </p:nvGrpSpPr>
      <p:grpSpPr>
        <a:xfrm>
          <a:off x="0" y="0"/>
          <a:ext cx="0" cy="0"/>
          <a:chOff x="0" y="0"/>
          <a:chExt cx="0" cy="0"/>
        </a:xfrm>
      </p:grpSpPr>
      <p:sp>
        <p:nvSpPr>
          <p:cNvPr id="50" name="Picture Placeholder 4">
            <a:extLst>
              <a:ext uri="{FF2B5EF4-FFF2-40B4-BE49-F238E27FC236}">
                <a16:creationId xmlns:a16="http://schemas.microsoft.com/office/drawing/2014/main" id="{DBBF3568-23EF-42DD-8F0B-0A3F4617FE2E}"/>
              </a:ext>
            </a:extLst>
          </p:cNvPr>
          <p:cNvSpPr>
            <a:spLocks noGrp="1"/>
          </p:cNvSpPr>
          <p:nvPr>
            <p:ph type="pic" sz="quarter" idx="22" hasCustomPrompt="1"/>
          </p:nvPr>
        </p:nvSpPr>
        <p:spPr>
          <a:xfrm>
            <a:off x="3357259" y="1135274"/>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52" name="Picture Placeholder 4">
            <a:extLst>
              <a:ext uri="{FF2B5EF4-FFF2-40B4-BE49-F238E27FC236}">
                <a16:creationId xmlns:a16="http://schemas.microsoft.com/office/drawing/2014/main" id="{C6CDBE92-3312-4DF7-B907-235C31CE634E}"/>
              </a:ext>
            </a:extLst>
          </p:cNvPr>
          <p:cNvSpPr>
            <a:spLocks noGrp="1"/>
          </p:cNvSpPr>
          <p:nvPr>
            <p:ph type="pic" sz="quarter" idx="45" hasCustomPrompt="1"/>
          </p:nvPr>
        </p:nvSpPr>
        <p:spPr>
          <a:xfrm>
            <a:off x="3357259" y="2323071"/>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54" name="Picture Placeholder 4">
            <a:extLst>
              <a:ext uri="{FF2B5EF4-FFF2-40B4-BE49-F238E27FC236}">
                <a16:creationId xmlns:a16="http://schemas.microsoft.com/office/drawing/2014/main" id="{663CB721-59BF-42A0-93CD-D0FFBA974182}"/>
              </a:ext>
            </a:extLst>
          </p:cNvPr>
          <p:cNvSpPr>
            <a:spLocks noGrp="1"/>
          </p:cNvSpPr>
          <p:nvPr>
            <p:ph type="pic" sz="quarter" idx="46" hasCustomPrompt="1"/>
          </p:nvPr>
        </p:nvSpPr>
        <p:spPr>
          <a:xfrm>
            <a:off x="3363609" y="3485468"/>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56" name="Picture Placeholder 4">
            <a:extLst>
              <a:ext uri="{FF2B5EF4-FFF2-40B4-BE49-F238E27FC236}">
                <a16:creationId xmlns:a16="http://schemas.microsoft.com/office/drawing/2014/main" id="{94D1CDD7-4A06-48C0-8121-89148B7DED3B}"/>
              </a:ext>
            </a:extLst>
          </p:cNvPr>
          <p:cNvSpPr>
            <a:spLocks noGrp="1"/>
          </p:cNvSpPr>
          <p:nvPr>
            <p:ph type="pic" sz="quarter" idx="47" hasCustomPrompt="1"/>
          </p:nvPr>
        </p:nvSpPr>
        <p:spPr>
          <a:xfrm>
            <a:off x="3369959" y="4647865"/>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accent3"/>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userDrawn="1"/>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8" name="text goes here, of one or two lines.">
            <a:extLst>
              <a:ext uri="{FF2B5EF4-FFF2-40B4-BE49-F238E27FC236}">
                <a16:creationId xmlns:a16="http://schemas.microsoft.com/office/drawing/2014/main" id="{7E2683C5-86FC-4D59-9F34-B276422EFE20}"/>
              </a:ext>
            </a:extLst>
          </p:cNvPr>
          <p:cNvSpPr txBox="1"/>
          <p:nvPr/>
        </p:nvSpPr>
        <p:spPr>
          <a:xfrm>
            <a:off x="4305934" y="1272833"/>
            <a:ext cx="51361" cy="326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solidFill>
                <a:schemeClr val="bg1"/>
              </a:solidFill>
            </a:endParaRPr>
          </a:p>
        </p:txBody>
      </p:sp>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4305934" y="1282012"/>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4305934" y="2334764"/>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rounds and </a:t>
            </a:r>
          </a:p>
          <a:p>
            <a:pPr marL="0" marR="0" lvl="0" indent="0" algn="l" defTabSz="412750" eaLnBrk="1" fontAlgn="auto" latinLnBrk="0" hangingPunct="1">
              <a:lnSpc>
                <a:spcPts val="2150"/>
              </a:lnSpc>
              <a:spcBef>
                <a:spcPts val="0"/>
              </a:spcBef>
              <a:spcAft>
                <a:spcPts val="0"/>
              </a:spcAft>
              <a:buClrTx/>
              <a:buSzTx/>
              <a:buFontTx/>
              <a:buNone/>
              <a:tabLst/>
              <a:defRPr/>
            </a:pPr>
            <a:r>
              <a:rPr lang="en-GB" dirty="0"/>
              <a:t>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4305934" y="3625153"/>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add or remove more bullets/steps</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4305934" y="4666078"/>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21" name="text goes here, of one or two lines.">
            <a:extLst>
              <a:ext uri="{FF2B5EF4-FFF2-40B4-BE49-F238E27FC236}">
                <a16:creationId xmlns:a16="http://schemas.microsoft.com/office/drawing/2014/main" id="{716031AB-C625-7F41-883E-6D411C7EA979}"/>
              </a:ext>
            </a:extLst>
          </p:cNvPr>
          <p:cNvSpPr txBox="1"/>
          <p:nvPr userDrawn="1"/>
        </p:nvSpPr>
        <p:spPr>
          <a:xfrm>
            <a:off x="4305934" y="1272833"/>
            <a:ext cx="51361" cy="326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solidFill>
                <a:schemeClr val="bg1"/>
              </a:solidFill>
            </a:endParaRPr>
          </a:p>
        </p:txBody>
      </p:sp>
      <p:sp>
        <p:nvSpPr>
          <p:cNvPr id="22" name="Title 1">
            <a:extLst>
              <a:ext uri="{FF2B5EF4-FFF2-40B4-BE49-F238E27FC236}">
                <a16:creationId xmlns:a16="http://schemas.microsoft.com/office/drawing/2014/main" id="{DB7765D7-79C3-4BE8-A48E-90BC81764B91}"/>
              </a:ext>
            </a:extLst>
          </p:cNvPr>
          <p:cNvSpPr>
            <a:spLocks noGrp="1"/>
          </p:cNvSpPr>
          <p:nvPr>
            <p:ph type="title" hasCustomPrompt="1"/>
          </p:nvPr>
        </p:nvSpPr>
        <p:spPr>
          <a:xfrm>
            <a:off x="517531" y="406564"/>
            <a:ext cx="2006594" cy="336340"/>
          </a:xfrm>
        </p:spPr>
        <p:txBody>
          <a:bodyPr/>
          <a:lstStyle>
            <a:lvl1pPr>
              <a:defRPr>
                <a:solidFill>
                  <a:schemeClr val="bg1"/>
                </a:solidFill>
              </a:defRPr>
            </a:lvl1pPr>
          </a:lstStyle>
          <a:p>
            <a:r>
              <a:rPr lang="en-US" dirty="0"/>
              <a:t>Bullets slide with icons</a:t>
            </a:r>
          </a:p>
        </p:txBody>
      </p:sp>
    </p:spTree>
    <p:extLst>
      <p:ext uri="{BB962C8B-B14F-4D97-AF65-F5344CB8AC3E}">
        <p14:creationId xmlns:p14="http://schemas.microsoft.com/office/powerpoint/2010/main" val="199839865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Bullets w/ icons Green">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accent3"/>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8" name="text goes here, of one or two lines.">
            <a:extLst>
              <a:ext uri="{FF2B5EF4-FFF2-40B4-BE49-F238E27FC236}">
                <a16:creationId xmlns:a16="http://schemas.microsoft.com/office/drawing/2014/main" id="{7E2683C5-86FC-4D59-9F34-B276422EFE20}"/>
              </a:ext>
            </a:extLst>
          </p:cNvPr>
          <p:cNvSpPr txBox="1"/>
          <p:nvPr/>
        </p:nvSpPr>
        <p:spPr>
          <a:xfrm>
            <a:off x="4305934" y="1272833"/>
            <a:ext cx="51361" cy="326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p>
        </p:txBody>
      </p:sp>
      <p:pic>
        <p:nvPicPr>
          <p:cNvPr id="42" name="Kaltura_icons_02-64.png" descr="Kaltura_icons_02-64.png">
            <a:extLst>
              <a:ext uri="{FF2B5EF4-FFF2-40B4-BE49-F238E27FC236}">
                <a16:creationId xmlns:a16="http://schemas.microsoft.com/office/drawing/2014/main" id="{138D1C2A-AE3E-4D6A-8B82-58AFC72647E7}"/>
              </a:ext>
            </a:extLst>
          </p:cNvPr>
          <p:cNvPicPr>
            <a:picLocks noChangeAspect="1"/>
          </p:cNvPicPr>
          <p:nvPr/>
        </p:nvPicPr>
        <p:blipFill>
          <a:blip r:embed="rId3"/>
          <a:srcRect t="340" b="340"/>
          <a:stretch>
            <a:fillRect/>
          </a:stretch>
        </p:blipFill>
        <p:spPr>
          <a:xfrm>
            <a:off x="3358965" y="1135274"/>
            <a:ext cx="725494" cy="661335"/>
          </a:xfrm>
          <a:prstGeom prst="rect">
            <a:avLst/>
          </a:prstGeom>
          <a:ln w="12700">
            <a:miter lim="400000"/>
          </a:ln>
        </p:spPr>
      </p:pic>
      <p:pic>
        <p:nvPicPr>
          <p:cNvPr id="43" name="Kaltura_icons_02-67.png" descr="Kaltura_icons_02-67.png">
            <a:extLst>
              <a:ext uri="{FF2B5EF4-FFF2-40B4-BE49-F238E27FC236}">
                <a16:creationId xmlns:a16="http://schemas.microsoft.com/office/drawing/2014/main" id="{75A53520-0CDE-47EB-B7A4-4BBDF77CAFA8}"/>
              </a:ext>
            </a:extLst>
          </p:cNvPr>
          <p:cNvPicPr>
            <a:picLocks noChangeAspect="1"/>
          </p:cNvPicPr>
          <p:nvPr/>
        </p:nvPicPr>
        <p:blipFill>
          <a:blip r:embed="rId4"/>
          <a:srcRect t="340" b="340"/>
          <a:stretch>
            <a:fillRect/>
          </a:stretch>
        </p:blipFill>
        <p:spPr>
          <a:xfrm>
            <a:off x="3358965" y="2323604"/>
            <a:ext cx="725494" cy="661335"/>
          </a:xfrm>
          <a:prstGeom prst="rect">
            <a:avLst/>
          </a:prstGeom>
          <a:ln w="12700">
            <a:miter lim="400000"/>
          </a:ln>
        </p:spPr>
      </p:pic>
      <p:pic>
        <p:nvPicPr>
          <p:cNvPr id="44" name="Kaltura_icons_02-69.png" descr="Kaltura_icons_02-69.png">
            <a:extLst>
              <a:ext uri="{FF2B5EF4-FFF2-40B4-BE49-F238E27FC236}">
                <a16:creationId xmlns:a16="http://schemas.microsoft.com/office/drawing/2014/main" id="{F47D3517-8FFD-4010-8648-70EC11448166}"/>
              </a:ext>
            </a:extLst>
          </p:cNvPr>
          <p:cNvPicPr>
            <a:picLocks noChangeAspect="1"/>
          </p:cNvPicPr>
          <p:nvPr/>
        </p:nvPicPr>
        <p:blipFill>
          <a:blip r:embed="rId5"/>
          <a:stretch>
            <a:fillRect/>
          </a:stretch>
        </p:blipFill>
        <p:spPr>
          <a:xfrm>
            <a:off x="3358965" y="3478415"/>
            <a:ext cx="725494" cy="661335"/>
          </a:xfrm>
          <a:prstGeom prst="rect">
            <a:avLst/>
          </a:prstGeom>
          <a:ln w="12700">
            <a:miter lim="400000"/>
          </a:ln>
        </p:spPr>
      </p:pic>
      <p:pic>
        <p:nvPicPr>
          <p:cNvPr id="45" name="Kaltura_icons_02-62.png" descr="Kaltura_icons_02-62.png">
            <a:extLst>
              <a:ext uri="{FF2B5EF4-FFF2-40B4-BE49-F238E27FC236}">
                <a16:creationId xmlns:a16="http://schemas.microsoft.com/office/drawing/2014/main" id="{3F8B451A-9580-4D42-857A-706C0DB6E45D}"/>
              </a:ext>
            </a:extLst>
          </p:cNvPr>
          <p:cNvPicPr>
            <a:picLocks noChangeAspect="1"/>
          </p:cNvPicPr>
          <p:nvPr userDrawn="1"/>
        </p:nvPicPr>
        <p:blipFill>
          <a:blip r:embed="rId6"/>
          <a:srcRect t="340" b="340"/>
          <a:stretch>
            <a:fillRect/>
          </a:stretch>
        </p:blipFill>
        <p:spPr>
          <a:xfrm>
            <a:off x="3358965" y="4660404"/>
            <a:ext cx="725494" cy="661335"/>
          </a:xfrm>
          <a:prstGeom prst="rect">
            <a:avLst/>
          </a:prstGeom>
          <a:ln w="12700">
            <a:miter lim="400000"/>
          </a:ln>
        </p:spPr>
      </p:pic>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4305934" y="1282012"/>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4305934" y="2334764"/>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rounds and </a:t>
            </a:r>
          </a:p>
          <a:p>
            <a:pPr marL="0" marR="0" lvl="0" indent="0" algn="l" defTabSz="412750" eaLnBrk="1" fontAlgn="auto" latinLnBrk="0" hangingPunct="1">
              <a:lnSpc>
                <a:spcPts val="2150"/>
              </a:lnSpc>
              <a:spcBef>
                <a:spcPts val="0"/>
              </a:spcBef>
              <a:spcAft>
                <a:spcPts val="0"/>
              </a:spcAft>
              <a:buClrTx/>
              <a:buSzTx/>
              <a:buFontTx/>
              <a:buNone/>
              <a:tabLst/>
              <a:defRPr/>
            </a:pPr>
            <a:r>
              <a:rPr lang="en-GB" dirty="0"/>
              <a:t>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4305934" y="3625153"/>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add or remove more bullets/steps</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4305934" y="4666078"/>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21" name="text goes here, of one or two lines.">
            <a:extLst>
              <a:ext uri="{FF2B5EF4-FFF2-40B4-BE49-F238E27FC236}">
                <a16:creationId xmlns:a16="http://schemas.microsoft.com/office/drawing/2014/main" id="{236B0DFE-6D59-1046-A839-3180350144C3}"/>
              </a:ext>
            </a:extLst>
          </p:cNvPr>
          <p:cNvSpPr txBox="1"/>
          <p:nvPr userDrawn="1"/>
        </p:nvSpPr>
        <p:spPr>
          <a:xfrm>
            <a:off x="4305934" y="1272833"/>
            <a:ext cx="51361" cy="326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p>
        </p:txBody>
      </p:sp>
      <p:sp>
        <p:nvSpPr>
          <p:cNvPr id="22" name="Title 1">
            <a:extLst>
              <a:ext uri="{FF2B5EF4-FFF2-40B4-BE49-F238E27FC236}">
                <a16:creationId xmlns:a16="http://schemas.microsoft.com/office/drawing/2014/main" id="{131DF572-FCC7-4EA6-BAB4-5DE5BEB7B587}"/>
              </a:ext>
            </a:extLst>
          </p:cNvPr>
          <p:cNvSpPr>
            <a:spLocks noGrp="1"/>
          </p:cNvSpPr>
          <p:nvPr>
            <p:ph type="title" hasCustomPrompt="1"/>
          </p:nvPr>
        </p:nvSpPr>
        <p:spPr>
          <a:xfrm>
            <a:off x="517531" y="406564"/>
            <a:ext cx="2006594" cy="336340"/>
          </a:xfrm>
        </p:spPr>
        <p:txBody>
          <a:bodyPr/>
          <a:lstStyle>
            <a:lvl1pPr>
              <a:defRPr>
                <a:solidFill>
                  <a:schemeClr val="bg1"/>
                </a:solidFill>
              </a:defRPr>
            </a:lvl1pPr>
          </a:lstStyle>
          <a:p>
            <a:r>
              <a:rPr lang="en-US" dirty="0"/>
              <a:t>Bullets slide with icons</a:t>
            </a:r>
          </a:p>
        </p:txBody>
      </p:sp>
    </p:spTree>
    <p:extLst>
      <p:ext uri="{BB962C8B-B14F-4D97-AF65-F5344CB8AC3E}">
        <p14:creationId xmlns:p14="http://schemas.microsoft.com/office/powerpoint/2010/main" val="1268655865"/>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Bullets ">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bg2"/>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306679" y="1048429"/>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34" name="text goes here, one to three lines.">
            <a:extLst>
              <a:ext uri="{FF2B5EF4-FFF2-40B4-BE49-F238E27FC236}">
                <a16:creationId xmlns:a16="http://schemas.microsoft.com/office/drawing/2014/main" id="{9E0C08D4-3996-468A-BB81-0974155007FF}"/>
              </a:ext>
            </a:extLst>
          </p:cNvPr>
          <p:cNvSpPr txBox="1">
            <a:spLocks noGrp="1"/>
          </p:cNvSpPr>
          <p:nvPr>
            <p:ph type="body" sz="quarter" idx="42" hasCustomPrompt="1"/>
          </p:nvPr>
        </p:nvSpPr>
        <p:spPr>
          <a:xfrm>
            <a:off x="4306679" y="506971"/>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5" name="text goes here, one to three lines.">
            <a:extLst>
              <a:ext uri="{FF2B5EF4-FFF2-40B4-BE49-F238E27FC236}">
                <a16:creationId xmlns:a16="http://schemas.microsoft.com/office/drawing/2014/main" id="{4BA36201-533B-4238-A124-1FA8697396B2}"/>
              </a:ext>
            </a:extLst>
          </p:cNvPr>
          <p:cNvSpPr txBox="1">
            <a:spLocks noGrp="1"/>
          </p:cNvSpPr>
          <p:nvPr>
            <p:ph type="body" sz="quarter" idx="43" hasCustomPrompt="1"/>
          </p:nvPr>
        </p:nvSpPr>
        <p:spPr>
          <a:xfrm>
            <a:off x="8265969" y="1048429"/>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36" name="text goes here, one to three lines.">
            <a:extLst>
              <a:ext uri="{FF2B5EF4-FFF2-40B4-BE49-F238E27FC236}">
                <a16:creationId xmlns:a16="http://schemas.microsoft.com/office/drawing/2014/main" id="{2C6903A3-5DC5-46AD-91C6-520A93DE4AB4}"/>
              </a:ext>
            </a:extLst>
          </p:cNvPr>
          <p:cNvSpPr txBox="1">
            <a:spLocks noGrp="1"/>
          </p:cNvSpPr>
          <p:nvPr>
            <p:ph type="body" sz="quarter" idx="44" hasCustomPrompt="1"/>
          </p:nvPr>
        </p:nvSpPr>
        <p:spPr>
          <a:xfrm>
            <a:off x="8265969" y="506971"/>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5" name="text goes here, one to three lines.">
            <a:extLst>
              <a:ext uri="{FF2B5EF4-FFF2-40B4-BE49-F238E27FC236}">
                <a16:creationId xmlns:a16="http://schemas.microsoft.com/office/drawing/2014/main" id="{EFB66D95-86CE-480F-8B59-A3982D031669}"/>
              </a:ext>
            </a:extLst>
          </p:cNvPr>
          <p:cNvSpPr txBox="1">
            <a:spLocks noGrp="1"/>
          </p:cNvSpPr>
          <p:nvPr>
            <p:ph type="body" sz="quarter" idx="45" hasCustomPrompt="1"/>
          </p:nvPr>
        </p:nvSpPr>
        <p:spPr>
          <a:xfrm>
            <a:off x="4306679" y="294515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EAD13E76-B932-40A4-92D0-85DA776960EF}"/>
              </a:ext>
            </a:extLst>
          </p:cNvPr>
          <p:cNvSpPr txBox="1">
            <a:spLocks noGrp="1"/>
          </p:cNvSpPr>
          <p:nvPr>
            <p:ph type="body" sz="quarter" idx="46" hasCustomPrompt="1"/>
          </p:nvPr>
        </p:nvSpPr>
        <p:spPr>
          <a:xfrm>
            <a:off x="4306679" y="240369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7" name="text goes here, one to three lines.">
            <a:extLst>
              <a:ext uri="{FF2B5EF4-FFF2-40B4-BE49-F238E27FC236}">
                <a16:creationId xmlns:a16="http://schemas.microsoft.com/office/drawing/2014/main" id="{D95A5A92-2AC6-40FB-BB61-976D97511BA5}"/>
              </a:ext>
            </a:extLst>
          </p:cNvPr>
          <p:cNvSpPr txBox="1">
            <a:spLocks noGrp="1"/>
          </p:cNvSpPr>
          <p:nvPr>
            <p:ph type="body" sz="quarter" idx="47" hasCustomPrompt="1"/>
          </p:nvPr>
        </p:nvSpPr>
        <p:spPr>
          <a:xfrm>
            <a:off x="8265969" y="294515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2174DF5F-C317-49D6-8E18-D9F63F06A539}"/>
              </a:ext>
            </a:extLst>
          </p:cNvPr>
          <p:cNvSpPr txBox="1">
            <a:spLocks noGrp="1"/>
          </p:cNvSpPr>
          <p:nvPr>
            <p:ph type="body" sz="quarter" idx="48" hasCustomPrompt="1"/>
          </p:nvPr>
        </p:nvSpPr>
        <p:spPr>
          <a:xfrm>
            <a:off x="8265969" y="240369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9" name="text goes here, one to three lines.">
            <a:extLst>
              <a:ext uri="{FF2B5EF4-FFF2-40B4-BE49-F238E27FC236}">
                <a16:creationId xmlns:a16="http://schemas.microsoft.com/office/drawing/2014/main" id="{60EF2FD0-1382-4F53-A12D-1B4224529E73}"/>
              </a:ext>
            </a:extLst>
          </p:cNvPr>
          <p:cNvSpPr txBox="1">
            <a:spLocks noGrp="1"/>
          </p:cNvSpPr>
          <p:nvPr>
            <p:ph type="body" sz="quarter" idx="49" hasCustomPrompt="1"/>
          </p:nvPr>
        </p:nvSpPr>
        <p:spPr>
          <a:xfrm>
            <a:off x="4306679" y="481647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0" name="text goes here, one to three lines.">
            <a:extLst>
              <a:ext uri="{FF2B5EF4-FFF2-40B4-BE49-F238E27FC236}">
                <a16:creationId xmlns:a16="http://schemas.microsoft.com/office/drawing/2014/main" id="{502C9A70-2EF7-4553-87DE-9B7AD84ECB1C}"/>
              </a:ext>
            </a:extLst>
          </p:cNvPr>
          <p:cNvSpPr txBox="1">
            <a:spLocks noGrp="1"/>
          </p:cNvSpPr>
          <p:nvPr>
            <p:ph type="body" sz="quarter" idx="50" hasCustomPrompt="1"/>
          </p:nvPr>
        </p:nvSpPr>
        <p:spPr>
          <a:xfrm>
            <a:off x="4306679" y="4275015"/>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51" name="text goes here, one to three lines.">
            <a:extLst>
              <a:ext uri="{FF2B5EF4-FFF2-40B4-BE49-F238E27FC236}">
                <a16:creationId xmlns:a16="http://schemas.microsoft.com/office/drawing/2014/main" id="{2BF3F92F-2689-4FAF-A3A6-BF9C25FB643A}"/>
              </a:ext>
            </a:extLst>
          </p:cNvPr>
          <p:cNvSpPr txBox="1">
            <a:spLocks noGrp="1"/>
          </p:cNvSpPr>
          <p:nvPr>
            <p:ph type="body" sz="quarter" idx="51" hasCustomPrompt="1"/>
          </p:nvPr>
        </p:nvSpPr>
        <p:spPr>
          <a:xfrm>
            <a:off x="8265969" y="481647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2" name="text goes here, one to three lines.">
            <a:extLst>
              <a:ext uri="{FF2B5EF4-FFF2-40B4-BE49-F238E27FC236}">
                <a16:creationId xmlns:a16="http://schemas.microsoft.com/office/drawing/2014/main" id="{826E645A-9225-4128-8134-E114CE9215A1}"/>
              </a:ext>
            </a:extLst>
          </p:cNvPr>
          <p:cNvSpPr txBox="1">
            <a:spLocks noGrp="1"/>
          </p:cNvSpPr>
          <p:nvPr>
            <p:ph type="body" sz="quarter" idx="52" hasCustomPrompt="1"/>
          </p:nvPr>
        </p:nvSpPr>
        <p:spPr>
          <a:xfrm>
            <a:off x="8265969" y="4275015"/>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 name="Title 2">
            <a:extLst>
              <a:ext uri="{FF2B5EF4-FFF2-40B4-BE49-F238E27FC236}">
                <a16:creationId xmlns:a16="http://schemas.microsoft.com/office/drawing/2014/main" id="{35AEB9E0-A4AD-466A-9DE4-C00560B8C041}"/>
              </a:ext>
            </a:extLst>
          </p:cNvPr>
          <p:cNvSpPr>
            <a:spLocks noGrp="1"/>
          </p:cNvSpPr>
          <p:nvPr>
            <p:ph type="title" hasCustomPrompt="1"/>
          </p:nvPr>
        </p:nvSpPr>
        <p:spPr>
          <a:xfrm>
            <a:off x="517531" y="406564"/>
            <a:ext cx="2127829" cy="336340"/>
          </a:xfrm>
        </p:spPr>
        <p:txBody>
          <a:bodyPr/>
          <a:lstStyle>
            <a:lvl1pPr>
              <a:defRPr>
                <a:solidFill>
                  <a:schemeClr val="tx1"/>
                </a:solidFill>
              </a:defRPr>
            </a:lvl1pPr>
          </a:lstStyle>
          <a:p>
            <a:r>
              <a:rPr lang="en-US" dirty="0"/>
              <a:t>Bullets slide </a:t>
            </a:r>
          </a:p>
        </p:txBody>
      </p:sp>
    </p:spTree>
    <p:extLst>
      <p:ext uri="{BB962C8B-B14F-4D97-AF65-F5344CB8AC3E}">
        <p14:creationId xmlns:p14="http://schemas.microsoft.com/office/powerpoint/2010/main" val="1948649134"/>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Bullets">
    <p:bg>
      <p:bgPr>
        <a:solidFill>
          <a:schemeClr val="accent6"/>
        </a:solidFill>
        <a:effectLst/>
      </p:bgPr>
    </p:bg>
    <p:spTree>
      <p:nvGrpSpPr>
        <p:cNvPr id="1" name=""/>
        <p:cNvGrpSpPr/>
        <p:nvPr/>
      </p:nvGrpSpPr>
      <p:grpSpPr>
        <a:xfrm>
          <a:off x="0" y="0"/>
          <a:ext cx="0" cy="0"/>
          <a:chOff x="0" y="0"/>
          <a:chExt cx="0" cy="0"/>
        </a:xfrm>
      </p:grpSpPr>
      <p:sp>
        <p:nvSpPr>
          <p:cNvPr id="49" name="text goes here, one to three lines.">
            <a:extLst>
              <a:ext uri="{FF2B5EF4-FFF2-40B4-BE49-F238E27FC236}">
                <a16:creationId xmlns:a16="http://schemas.microsoft.com/office/drawing/2014/main" id="{60EF2FD0-1382-4F53-A12D-1B4224529E73}"/>
              </a:ext>
            </a:extLst>
          </p:cNvPr>
          <p:cNvSpPr txBox="1">
            <a:spLocks noGrp="1"/>
          </p:cNvSpPr>
          <p:nvPr>
            <p:ph type="body" sz="quarter" idx="49" hasCustomPrompt="1"/>
          </p:nvPr>
        </p:nvSpPr>
        <p:spPr>
          <a:xfrm>
            <a:off x="518892" y="2399304"/>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0" name="text goes here, one to three lines.">
            <a:extLst>
              <a:ext uri="{FF2B5EF4-FFF2-40B4-BE49-F238E27FC236}">
                <a16:creationId xmlns:a16="http://schemas.microsoft.com/office/drawing/2014/main" id="{502C9A70-2EF7-4553-87DE-9B7AD84ECB1C}"/>
              </a:ext>
            </a:extLst>
          </p:cNvPr>
          <p:cNvSpPr txBox="1">
            <a:spLocks noGrp="1"/>
          </p:cNvSpPr>
          <p:nvPr>
            <p:ph type="body" sz="quarter" idx="50" hasCustomPrompt="1"/>
          </p:nvPr>
        </p:nvSpPr>
        <p:spPr>
          <a:xfrm>
            <a:off x="518892" y="185784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2" name="text goes here, one to three lines.">
            <a:extLst>
              <a:ext uri="{FF2B5EF4-FFF2-40B4-BE49-F238E27FC236}">
                <a16:creationId xmlns:a16="http://schemas.microsoft.com/office/drawing/2014/main" id="{CC940F4F-854F-43B8-83B8-D017E49F4E1B}"/>
              </a:ext>
            </a:extLst>
          </p:cNvPr>
          <p:cNvSpPr txBox="1">
            <a:spLocks noGrp="1"/>
          </p:cNvSpPr>
          <p:nvPr>
            <p:ph type="body" sz="quarter" idx="51" hasCustomPrompt="1"/>
          </p:nvPr>
        </p:nvSpPr>
        <p:spPr>
          <a:xfrm>
            <a:off x="518892" y="4609040"/>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23" name="text goes here, one to three lines.">
            <a:extLst>
              <a:ext uri="{FF2B5EF4-FFF2-40B4-BE49-F238E27FC236}">
                <a16:creationId xmlns:a16="http://schemas.microsoft.com/office/drawing/2014/main" id="{A362BE2C-2256-46CB-A263-D1D7BF7B43F9}"/>
              </a:ext>
            </a:extLst>
          </p:cNvPr>
          <p:cNvSpPr txBox="1">
            <a:spLocks noGrp="1"/>
          </p:cNvSpPr>
          <p:nvPr>
            <p:ph type="body" sz="quarter" idx="52" hasCustomPrompt="1"/>
          </p:nvPr>
        </p:nvSpPr>
        <p:spPr>
          <a:xfrm>
            <a:off x="518892" y="4067582"/>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4" name="text goes here, one to three lines.">
            <a:extLst>
              <a:ext uri="{FF2B5EF4-FFF2-40B4-BE49-F238E27FC236}">
                <a16:creationId xmlns:a16="http://schemas.microsoft.com/office/drawing/2014/main" id="{82A783AC-6121-4C8F-9048-07184058277D}"/>
              </a:ext>
            </a:extLst>
          </p:cNvPr>
          <p:cNvSpPr txBox="1">
            <a:spLocks noGrp="1"/>
          </p:cNvSpPr>
          <p:nvPr>
            <p:ph type="body" sz="quarter" idx="53" hasCustomPrompt="1"/>
          </p:nvPr>
        </p:nvSpPr>
        <p:spPr>
          <a:xfrm>
            <a:off x="4309842" y="2399304"/>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25" name="text goes here, one to three lines.">
            <a:extLst>
              <a:ext uri="{FF2B5EF4-FFF2-40B4-BE49-F238E27FC236}">
                <a16:creationId xmlns:a16="http://schemas.microsoft.com/office/drawing/2014/main" id="{29805A72-1C02-4BB0-8C30-08461DC5EBD1}"/>
              </a:ext>
            </a:extLst>
          </p:cNvPr>
          <p:cNvSpPr txBox="1">
            <a:spLocks noGrp="1"/>
          </p:cNvSpPr>
          <p:nvPr>
            <p:ph type="body" sz="quarter" idx="54" hasCustomPrompt="1"/>
          </p:nvPr>
        </p:nvSpPr>
        <p:spPr>
          <a:xfrm>
            <a:off x="4309842" y="185784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7" name="text goes here, one to three lines.">
            <a:extLst>
              <a:ext uri="{FF2B5EF4-FFF2-40B4-BE49-F238E27FC236}">
                <a16:creationId xmlns:a16="http://schemas.microsoft.com/office/drawing/2014/main" id="{4B7DE748-F130-4028-AE5C-E0B7301EFF4E}"/>
              </a:ext>
            </a:extLst>
          </p:cNvPr>
          <p:cNvSpPr txBox="1">
            <a:spLocks noGrp="1"/>
          </p:cNvSpPr>
          <p:nvPr>
            <p:ph type="body" sz="quarter" idx="55" hasCustomPrompt="1"/>
          </p:nvPr>
        </p:nvSpPr>
        <p:spPr>
          <a:xfrm>
            <a:off x="4309842" y="4609040"/>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28" name="text goes here, one to three lines.">
            <a:extLst>
              <a:ext uri="{FF2B5EF4-FFF2-40B4-BE49-F238E27FC236}">
                <a16:creationId xmlns:a16="http://schemas.microsoft.com/office/drawing/2014/main" id="{8101986C-540E-4EDC-955B-A8AA00E4D8D7}"/>
              </a:ext>
            </a:extLst>
          </p:cNvPr>
          <p:cNvSpPr txBox="1">
            <a:spLocks noGrp="1"/>
          </p:cNvSpPr>
          <p:nvPr>
            <p:ph type="body" sz="quarter" idx="56" hasCustomPrompt="1"/>
          </p:nvPr>
        </p:nvSpPr>
        <p:spPr>
          <a:xfrm>
            <a:off x="4309842" y="4067582"/>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9" name="text goes here, one to three lines.">
            <a:extLst>
              <a:ext uri="{FF2B5EF4-FFF2-40B4-BE49-F238E27FC236}">
                <a16:creationId xmlns:a16="http://schemas.microsoft.com/office/drawing/2014/main" id="{22482652-5CA8-42EB-BAC1-4C3200D37936}"/>
              </a:ext>
            </a:extLst>
          </p:cNvPr>
          <p:cNvSpPr txBox="1">
            <a:spLocks noGrp="1"/>
          </p:cNvSpPr>
          <p:nvPr>
            <p:ph type="body" sz="quarter" idx="57" hasCustomPrompt="1"/>
          </p:nvPr>
        </p:nvSpPr>
        <p:spPr>
          <a:xfrm>
            <a:off x="8034117" y="2399304"/>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30" name="text goes here, one to three lines.">
            <a:extLst>
              <a:ext uri="{FF2B5EF4-FFF2-40B4-BE49-F238E27FC236}">
                <a16:creationId xmlns:a16="http://schemas.microsoft.com/office/drawing/2014/main" id="{01F37D24-AF44-4E8B-B061-C1814D7FAAF9}"/>
              </a:ext>
            </a:extLst>
          </p:cNvPr>
          <p:cNvSpPr txBox="1">
            <a:spLocks noGrp="1"/>
          </p:cNvSpPr>
          <p:nvPr>
            <p:ph type="body" sz="quarter" idx="58" hasCustomPrompt="1"/>
          </p:nvPr>
        </p:nvSpPr>
        <p:spPr>
          <a:xfrm>
            <a:off x="8034117" y="185784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32" name="text goes here, one to three lines.">
            <a:extLst>
              <a:ext uri="{FF2B5EF4-FFF2-40B4-BE49-F238E27FC236}">
                <a16:creationId xmlns:a16="http://schemas.microsoft.com/office/drawing/2014/main" id="{0BE101E4-40D8-4AB2-B08F-6FAA4C5D4E42}"/>
              </a:ext>
            </a:extLst>
          </p:cNvPr>
          <p:cNvSpPr txBox="1">
            <a:spLocks noGrp="1"/>
          </p:cNvSpPr>
          <p:nvPr>
            <p:ph type="body" sz="quarter" idx="59" hasCustomPrompt="1"/>
          </p:nvPr>
        </p:nvSpPr>
        <p:spPr>
          <a:xfrm>
            <a:off x="8034117" y="4609040"/>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33" name="text goes here, one to three lines.">
            <a:extLst>
              <a:ext uri="{FF2B5EF4-FFF2-40B4-BE49-F238E27FC236}">
                <a16:creationId xmlns:a16="http://schemas.microsoft.com/office/drawing/2014/main" id="{721EFBE4-037D-48E5-A641-A8FB403DB2D4}"/>
              </a:ext>
            </a:extLst>
          </p:cNvPr>
          <p:cNvSpPr txBox="1">
            <a:spLocks noGrp="1"/>
          </p:cNvSpPr>
          <p:nvPr>
            <p:ph type="body" sz="quarter" idx="60" hasCustomPrompt="1"/>
          </p:nvPr>
        </p:nvSpPr>
        <p:spPr>
          <a:xfrm>
            <a:off x="8034117" y="4067582"/>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37" name="Footer Placeholder 4">
            <a:extLst>
              <a:ext uri="{FF2B5EF4-FFF2-40B4-BE49-F238E27FC236}">
                <a16:creationId xmlns:a16="http://schemas.microsoft.com/office/drawing/2014/main" id="{EDE8D91C-BAF4-45C7-9344-B6E1B054474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8" name="Slide Number Placeholder 5">
            <a:extLst>
              <a:ext uri="{FF2B5EF4-FFF2-40B4-BE49-F238E27FC236}">
                <a16:creationId xmlns:a16="http://schemas.microsoft.com/office/drawing/2014/main" id="{E2199F34-2B7F-42E3-9FE1-32D3D4554D5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2" name="Kaltura_Logo_Horizontal_White_big_Kaltura_Logo_Horizontal_White.png" descr="Kaltura_Logo_Horizontal_White_big_Kaltura_Logo_Horizontal_White.png">
            <a:extLst>
              <a:ext uri="{FF2B5EF4-FFF2-40B4-BE49-F238E27FC236}">
                <a16:creationId xmlns:a16="http://schemas.microsoft.com/office/drawing/2014/main" id="{25C18D61-FAFE-46D2-8F41-7806F56AEC5C}"/>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3" name="Kaltura_Logo_Horizontal_White_big_Kaltura_Logo_Horizontal_White.png" descr="Kaltura_Logo_Horizontal_White_big_Kaltura_Logo_Horizontal_White.png">
            <a:extLst>
              <a:ext uri="{FF2B5EF4-FFF2-40B4-BE49-F238E27FC236}">
                <a16:creationId xmlns:a16="http://schemas.microsoft.com/office/drawing/2014/main" id="{957E7272-C980-4362-AF8A-BAEC49CBA6C8}"/>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5" name="Title 4">
            <a:extLst>
              <a:ext uri="{FF2B5EF4-FFF2-40B4-BE49-F238E27FC236}">
                <a16:creationId xmlns:a16="http://schemas.microsoft.com/office/drawing/2014/main" id="{61500CEC-0B18-4E1B-93B6-5FD7EC9076C2}"/>
              </a:ext>
            </a:extLst>
          </p:cNvPr>
          <p:cNvSpPr>
            <a:spLocks noGrp="1"/>
          </p:cNvSpPr>
          <p:nvPr>
            <p:ph type="title" hasCustomPrompt="1"/>
          </p:nvPr>
        </p:nvSpPr>
        <p:spPr/>
        <p:txBody>
          <a:bodyPr/>
          <a:lstStyle>
            <a:lvl1pPr>
              <a:defRPr>
                <a:solidFill>
                  <a:schemeClr val="tx1"/>
                </a:solidFill>
              </a:defRPr>
            </a:lvl1pPr>
          </a:lstStyle>
          <a:p>
            <a:r>
              <a:rPr lang="en-US" dirty="0"/>
              <a:t>Bullets slide with icons</a:t>
            </a:r>
          </a:p>
        </p:txBody>
      </p:sp>
    </p:spTree>
    <p:extLst>
      <p:ext uri="{BB962C8B-B14F-4D97-AF65-F5344CB8AC3E}">
        <p14:creationId xmlns:p14="http://schemas.microsoft.com/office/powerpoint/2010/main" val="49614563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_Bullets ">
    <p:bg>
      <p:bgPr>
        <a:solidFill>
          <a:schemeClr val="tx1"/>
        </a:solidFill>
        <a:effectLst/>
      </p:bgPr>
    </p:bg>
    <p:spTree>
      <p:nvGrpSpPr>
        <p:cNvPr id="1" name=""/>
        <p:cNvGrpSpPr/>
        <p:nvPr/>
      </p:nvGrpSpPr>
      <p:grpSpPr>
        <a:xfrm>
          <a:off x="0" y="0"/>
          <a:ext cx="0" cy="0"/>
          <a:chOff x="0" y="0"/>
          <a:chExt cx="0" cy="0"/>
        </a:xfrm>
      </p:grpSpPr>
      <p:sp>
        <p:nvSpPr>
          <p:cNvPr id="21" name="text goes here, one to three lines.">
            <a:extLst>
              <a:ext uri="{FF2B5EF4-FFF2-40B4-BE49-F238E27FC236}">
                <a16:creationId xmlns:a16="http://schemas.microsoft.com/office/drawing/2014/main" id="{BAA7570B-CB63-4371-83AE-333CFD595827}"/>
              </a:ext>
            </a:extLst>
          </p:cNvPr>
          <p:cNvSpPr txBox="1">
            <a:spLocks noGrp="1"/>
          </p:cNvSpPr>
          <p:nvPr>
            <p:ph type="body" sz="quarter" idx="50" hasCustomPrompt="1"/>
          </p:nvPr>
        </p:nvSpPr>
        <p:spPr>
          <a:xfrm>
            <a:off x="444244" y="1885839"/>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5" name="text goes here, one to three lines.">
            <a:extLst>
              <a:ext uri="{FF2B5EF4-FFF2-40B4-BE49-F238E27FC236}">
                <a16:creationId xmlns:a16="http://schemas.microsoft.com/office/drawing/2014/main" id="{37726D35-79B0-4C3F-B75D-6C63B13174D8}"/>
              </a:ext>
            </a:extLst>
          </p:cNvPr>
          <p:cNvSpPr txBox="1">
            <a:spLocks noGrp="1"/>
          </p:cNvSpPr>
          <p:nvPr>
            <p:ph type="body" sz="quarter" idx="52" hasCustomPrompt="1"/>
          </p:nvPr>
        </p:nvSpPr>
        <p:spPr>
          <a:xfrm>
            <a:off x="768310" y="2399920"/>
            <a:ext cx="3002395" cy="1360757"/>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a:p>
            <a:endParaRPr lang="en-GB" dirty="0"/>
          </a:p>
        </p:txBody>
      </p:sp>
      <p:sp>
        <p:nvSpPr>
          <p:cNvPr id="36" name="text goes here, one to three lines.">
            <a:extLst>
              <a:ext uri="{FF2B5EF4-FFF2-40B4-BE49-F238E27FC236}">
                <a16:creationId xmlns:a16="http://schemas.microsoft.com/office/drawing/2014/main" id="{32F280BE-665F-49EF-8039-BE35E71D2B03}"/>
              </a:ext>
            </a:extLst>
          </p:cNvPr>
          <p:cNvSpPr txBox="1">
            <a:spLocks noGrp="1"/>
          </p:cNvSpPr>
          <p:nvPr>
            <p:ph type="body" sz="quarter" idx="53" hasCustomPrompt="1"/>
          </p:nvPr>
        </p:nvSpPr>
        <p:spPr>
          <a:xfrm>
            <a:off x="1093442" y="3638252"/>
            <a:ext cx="2714588" cy="2643159"/>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 goes here, More text goes here</a:t>
            </a:r>
          </a:p>
          <a:p>
            <a:endParaRPr lang="en-GB" dirty="0"/>
          </a:p>
        </p:txBody>
      </p:sp>
      <p:sp>
        <p:nvSpPr>
          <p:cNvPr id="40" name="text goes here, one to three lines.">
            <a:extLst>
              <a:ext uri="{FF2B5EF4-FFF2-40B4-BE49-F238E27FC236}">
                <a16:creationId xmlns:a16="http://schemas.microsoft.com/office/drawing/2014/main" id="{CE1C0AE7-5CCD-4A2E-9FF2-804D6B87B1CC}"/>
              </a:ext>
            </a:extLst>
          </p:cNvPr>
          <p:cNvSpPr txBox="1">
            <a:spLocks noGrp="1"/>
          </p:cNvSpPr>
          <p:nvPr>
            <p:ph type="body" sz="quarter" idx="54" hasCustomPrompt="1"/>
          </p:nvPr>
        </p:nvSpPr>
        <p:spPr>
          <a:xfrm>
            <a:off x="4078575" y="187538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1" name="text goes here, one to three lines.">
            <a:extLst>
              <a:ext uri="{FF2B5EF4-FFF2-40B4-BE49-F238E27FC236}">
                <a16:creationId xmlns:a16="http://schemas.microsoft.com/office/drawing/2014/main" id="{E17FB8DD-C1A1-4BE2-AEF1-B1EBE2DDF0B1}"/>
              </a:ext>
            </a:extLst>
          </p:cNvPr>
          <p:cNvSpPr txBox="1">
            <a:spLocks noGrp="1"/>
          </p:cNvSpPr>
          <p:nvPr>
            <p:ph type="body" sz="quarter" idx="55" hasCustomPrompt="1"/>
          </p:nvPr>
        </p:nvSpPr>
        <p:spPr>
          <a:xfrm>
            <a:off x="4402641" y="2389467"/>
            <a:ext cx="3002395" cy="1360757"/>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a:p>
            <a:endParaRPr lang="en-GB" dirty="0"/>
          </a:p>
        </p:txBody>
      </p:sp>
      <p:sp>
        <p:nvSpPr>
          <p:cNvPr id="42" name="text goes here, one to three lines.">
            <a:extLst>
              <a:ext uri="{FF2B5EF4-FFF2-40B4-BE49-F238E27FC236}">
                <a16:creationId xmlns:a16="http://schemas.microsoft.com/office/drawing/2014/main" id="{1048E974-AFD3-45EF-B9DA-0E115AF6D9C4}"/>
              </a:ext>
            </a:extLst>
          </p:cNvPr>
          <p:cNvSpPr txBox="1">
            <a:spLocks noGrp="1"/>
          </p:cNvSpPr>
          <p:nvPr>
            <p:ph type="body" sz="quarter" idx="56" hasCustomPrompt="1"/>
          </p:nvPr>
        </p:nvSpPr>
        <p:spPr>
          <a:xfrm>
            <a:off x="4727773" y="3627799"/>
            <a:ext cx="2714588" cy="2643159"/>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 goes here, More text goes here</a:t>
            </a:r>
          </a:p>
          <a:p>
            <a:endParaRPr lang="en-GB" dirty="0"/>
          </a:p>
        </p:txBody>
      </p:sp>
      <p:sp>
        <p:nvSpPr>
          <p:cNvPr id="43" name="text goes here, one to three lines.">
            <a:extLst>
              <a:ext uri="{FF2B5EF4-FFF2-40B4-BE49-F238E27FC236}">
                <a16:creationId xmlns:a16="http://schemas.microsoft.com/office/drawing/2014/main" id="{ACFE6E61-AD73-434A-8EFB-4BE2F32E6AB8}"/>
              </a:ext>
            </a:extLst>
          </p:cNvPr>
          <p:cNvSpPr txBox="1">
            <a:spLocks noGrp="1"/>
          </p:cNvSpPr>
          <p:nvPr>
            <p:ph type="body" sz="quarter" idx="57" hasCustomPrompt="1"/>
          </p:nvPr>
        </p:nvSpPr>
        <p:spPr>
          <a:xfrm>
            <a:off x="7638260" y="186493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4" name="text goes here, one to three lines.">
            <a:extLst>
              <a:ext uri="{FF2B5EF4-FFF2-40B4-BE49-F238E27FC236}">
                <a16:creationId xmlns:a16="http://schemas.microsoft.com/office/drawing/2014/main" id="{1D417211-11A8-4C99-8889-6A70093A156C}"/>
              </a:ext>
            </a:extLst>
          </p:cNvPr>
          <p:cNvSpPr txBox="1">
            <a:spLocks noGrp="1"/>
          </p:cNvSpPr>
          <p:nvPr>
            <p:ph type="body" sz="quarter" idx="58" hasCustomPrompt="1"/>
          </p:nvPr>
        </p:nvSpPr>
        <p:spPr>
          <a:xfrm>
            <a:off x="7962326" y="2379014"/>
            <a:ext cx="3002395" cy="1360757"/>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a:p>
            <a:endParaRPr lang="en-GB" dirty="0"/>
          </a:p>
        </p:txBody>
      </p:sp>
      <p:sp>
        <p:nvSpPr>
          <p:cNvPr id="45" name="text goes here, one to three lines.">
            <a:extLst>
              <a:ext uri="{FF2B5EF4-FFF2-40B4-BE49-F238E27FC236}">
                <a16:creationId xmlns:a16="http://schemas.microsoft.com/office/drawing/2014/main" id="{0174EB67-34A8-48EC-A416-25231E5A67E8}"/>
              </a:ext>
            </a:extLst>
          </p:cNvPr>
          <p:cNvSpPr txBox="1">
            <a:spLocks noGrp="1"/>
          </p:cNvSpPr>
          <p:nvPr>
            <p:ph type="body" sz="quarter" idx="59" hasCustomPrompt="1"/>
          </p:nvPr>
        </p:nvSpPr>
        <p:spPr>
          <a:xfrm>
            <a:off x="8287458" y="3617346"/>
            <a:ext cx="2714588" cy="2643159"/>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 goes here, More text goes here</a:t>
            </a:r>
          </a:p>
          <a:p>
            <a:endParaRPr lang="en-GB" dirty="0"/>
          </a:p>
        </p:txBody>
      </p:sp>
      <p:sp>
        <p:nvSpPr>
          <p:cNvPr id="46" name="Footer Placeholder 4">
            <a:extLst>
              <a:ext uri="{FF2B5EF4-FFF2-40B4-BE49-F238E27FC236}">
                <a16:creationId xmlns:a16="http://schemas.microsoft.com/office/drawing/2014/main" id="{097A3A8B-07DB-4BA5-95FA-FDBC8E83769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7" name="Slide Number Placeholder 5">
            <a:extLst>
              <a:ext uri="{FF2B5EF4-FFF2-40B4-BE49-F238E27FC236}">
                <a16:creationId xmlns:a16="http://schemas.microsoft.com/office/drawing/2014/main" id="{B3387B13-4662-4339-B157-618D26D66E0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48" name="Kaltura_Logo_Horizontal_ColorSun_BlackText_big.png" descr="Kaltura_Logo_Horizontal_ColorSun_BlackText_big.png">
            <a:extLst>
              <a:ext uri="{FF2B5EF4-FFF2-40B4-BE49-F238E27FC236}">
                <a16:creationId xmlns:a16="http://schemas.microsoft.com/office/drawing/2014/main" id="{306408D6-4F76-4F89-8BFB-966615344123}"/>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2" name="Title 1">
            <a:extLst>
              <a:ext uri="{FF2B5EF4-FFF2-40B4-BE49-F238E27FC236}">
                <a16:creationId xmlns:a16="http://schemas.microsoft.com/office/drawing/2014/main" id="{A7B20557-07F4-48F3-8EF3-AB81AA06FC40}"/>
              </a:ext>
            </a:extLst>
          </p:cNvPr>
          <p:cNvSpPr>
            <a:spLocks noGrp="1"/>
          </p:cNvSpPr>
          <p:nvPr>
            <p:ph type="title" hasCustomPrompt="1"/>
          </p:nvPr>
        </p:nvSpPr>
        <p:spPr/>
        <p:txBody>
          <a:bodyPr/>
          <a:lstStyle/>
          <a:p>
            <a:r>
              <a:rPr lang="en-US" dirty="0"/>
              <a:t>Bullets slide with icons</a:t>
            </a:r>
          </a:p>
        </p:txBody>
      </p:sp>
    </p:spTree>
    <p:extLst>
      <p:ext uri="{BB962C8B-B14F-4D97-AF65-F5344CB8AC3E}">
        <p14:creationId xmlns:p14="http://schemas.microsoft.com/office/powerpoint/2010/main" val="3292704850"/>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_Bullets ">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bg2"/>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2" name="text goes here, one to three lines.">
            <a:extLst>
              <a:ext uri="{FF2B5EF4-FFF2-40B4-BE49-F238E27FC236}">
                <a16:creationId xmlns:a16="http://schemas.microsoft.com/office/drawing/2014/main" id="{7271EB9B-9831-4A9F-AB52-2F2475A9A7FA}"/>
              </a:ext>
            </a:extLst>
          </p:cNvPr>
          <p:cNvSpPr txBox="1">
            <a:spLocks noGrp="1"/>
          </p:cNvSpPr>
          <p:nvPr>
            <p:ph type="body" sz="quarter" idx="50" hasCustomPrompt="1"/>
          </p:nvPr>
        </p:nvSpPr>
        <p:spPr>
          <a:xfrm>
            <a:off x="3579218" y="496987"/>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23" name="text goes here, one to three lines.">
            <a:extLst>
              <a:ext uri="{FF2B5EF4-FFF2-40B4-BE49-F238E27FC236}">
                <a16:creationId xmlns:a16="http://schemas.microsoft.com/office/drawing/2014/main" id="{C97FEADB-3CEE-49B3-BD3B-560A9C5A28CD}"/>
              </a:ext>
            </a:extLst>
          </p:cNvPr>
          <p:cNvSpPr txBox="1">
            <a:spLocks noGrp="1"/>
          </p:cNvSpPr>
          <p:nvPr>
            <p:ph type="body" sz="quarter" idx="52" hasCustomPrompt="1"/>
          </p:nvPr>
        </p:nvSpPr>
        <p:spPr>
          <a:xfrm>
            <a:off x="3816784" y="978964"/>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24" name="text goes here, one to three lines.">
            <a:extLst>
              <a:ext uri="{FF2B5EF4-FFF2-40B4-BE49-F238E27FC236}">
                <a16:creationId xmlns:a16="http://schemas.microsoft.com/office/drawing/2014/main" id="{59D28823-7281-4BC2-AE9F-064576200040}"/>
              </a:ext>
            </a:extLst>
          </p:cNvPr>
          <p:cNvSpPr txBox="1">
            <a:spLocks noGrp="1"/>
          </p:cNvSpPr>
          <p:nvPr>
            <p:ph type="body" sz="quarter" idx="53" hasCustomPrompt="1"/>
          </p:nvPr>
        </p:nvSpPr>
        <p:spPr>
          <a:xfrm>
            <a:off x="4197268" y="2152729"/>
            <a:ext cx="3475556" cy="1617238"/>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a:t>
            </a:r>
          </a:p>
        </p:txBody>
      </p:sp>
      <p:sp>
        <p:nvSpPr>
          <p:cNvPr id="25" name="text goes here, one to three lines.">
            <a:extLst>
              <a:ext uri="{FF2B5EF4-FFF2-40B4-BE49-F238E27FC236}">
                <a16:creationId xmlns:a16="http://schemas.microsoft.com/office/drawing/2014/main" id="{4186DC7F-17A3-4F6B-895C-EB85436AA2E4}"/>
              </a:ext>
            </a:extLst>
          </p:cNvPr>
          <p:cNvSpPr txBox="1">
            <a:spLocks noGrp="1"/>
          </p:cNvSpPr>
          <p:nvPr>
            <p:ph type="body" sz="quarter" idx="54" hasCustomPrompt="1"/>
          </p:nvPr>
        </p:nvSpPr>
        <p:spPr>
          <a:xfrm>
            <a:off x="7672824" y="496987"/>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27" name="text goes here, one to three lines.">
            <a:extLst>
              <a:ext uri="{FF2B5EF4-FFF2-40B4-BE49-F238E27FC236}">
                <a16:creationId xmlns:a16="http://schemas.microsoft.com/office/drawing/2014/main" id="{48AA03A6-14BC-45BF-87B5-22D9091006FB}"/>
              </a:ext>
            </a:extLst>
          </p:cNvPr>
          <p:cNvSpPr txBox="1">
            <a:spLocks noGrp="1"/>
          </p:cNvSpPr>
          <p:nvPr>
            <p:ph type="body" sz="quarter" idx="55" hasCustomPrompt="1"/>
          </p:nvPr>
        </p:nvSpPr>
        <p:spPr>
          <a:xfrm>
            <a:off x="7910390" y="978964"/>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28" name="text goes here, one to three lines.">
            <a:extLst>
              <a:ext uri="{FF2B5EF4-FFF2-40B4-BE49-F238E27FC236}">
                <a16:creationId xmlns:a16="http://schemas.microsoft.com/office/drawing/2014/main" id="{120991FF-E566-427E-B531-E59D150A48E0}"/>
              </a:ext>
            </a:extLst>
          </p:cNvPr>
          <p:cNvSpPr txBox="1">
            <a:spLocks noGrp="1"/>
          </p:cNvSpPr>
          <p:nvPr>
            <p:ph type="body" sz="quarter" idx="56" hasCustomPrompt="1"/>
          </p:nvPr>
        </p:nvSpPr>
        <p:spPr>
          <a:xfrm>
            <a:off x="7672824" y="218371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29" name="text goes here, one to three lines.">
            <a:extLst>
              <a:ext uri="{FF2B5EF4-FFF2-40B4-BE49-F238E27FC236}">
                <a16:creationId xmlns:a16="http://schemas.microsoft.com/office/drawing/2014/main" id="{64549A20-DEE6-4D85-A402-12A8AF6D8899}"/>
              </a:ext>
            </a:extLst>
          </p:cNvPr>
          <p:cNvSpPr txBox="1">
            <a:spLocks noGrp="1"/>
          </p:cNvSpPr>
          <p:nvPr>
            <p:ph type="body" sz="quarter" idx="57" hasCustomPrompt="1"/>
          </p:nvPr>
        </p:nvSpPr>
        <p:spPr>
          <a:xfrm>
            <a:off x="7910390" y="2665690"/>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30" name="text goes here, one to three lines.">
            <a:extLst>
              <a:ext uri="{FF2B5EF4-FFF2-40B4-BE49-F238E27FC236}">
                <a16:creationId xmlns:a16="http://schemas.microsoft.com/office/drawing/2014/main" id="{3A392A9F-27BE-4B3B-987B-C290DD5F43F2}"/>
              </a:ext>
            </a:extLst>
          </p:cNvPr>
          <p:cNvSpPr txBox="1">
            <a:spLocks noGrp="1"/>
          </p:cNvSpPr>
          <p:nvPr>
            <p:ph type="body" sz="quarter" idx="58" hasCustomPrompt="1"/>
          </p:nvPr>
        </p:nvSpPr>
        <p:spPr>
          <a:xfrm>
            <a:off x="7672824" y="3945114"/>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2" name="text goes here, one to three lines.">
            <a:extLst>
              <a:ext uri="{FF2B5EF4-FFF2-40B4-BE49-F238E27FC236}">
                <a16:creationId xmlns:a16="http://schemas.microsoft.com/office/drawing/2014/main" id="{C924ED6C-D0B7-4DEA-B35C-3700C0B49F43}"/>
              </a:ext>
            </a:extLst>
          </p:cNvPr>
          <p:cNvSpPr txBox="1">
            <a:spLocks noGrp="1"/>
          </p:cNvSpPr>
          <p:nvPr>
            <p:ph type="body" sz="quarter" idx="59" hasCustomPrompt="1"/>
          </p:nvPr>
        </p:nvSpPr>
        <p:spPr>
          <a:xfrm>
            <a:off x="7910390" y="4427091"/>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33" name="text goes here, one to three lines.">
            <a:extLst>
              <a:ext uri="{FF2B5EF4-FFF2-40B4-BE49-F238E27FC236}">
                <a16:creationId xmlns:a16="http://schemas.microsoft.com/office/drawing/2014/main" id="{0C691406-6B79-4553-BF8B-216A9CE5D84A}"/>
              </a:ext>
            </a:extLst>
          </p:cNvPr>
          <p:cNvSpPr txBox="1">
            <a:spLocks noGrp="1"/>
          </p:cNvSpPr>
          <p:nvPr>
            <p:ph type="body" sz="quarter" idx="60" hasCustomPrompt="1"/>
          </p:nvPr>
        </p:nvSpPr>
        <p:spPr>
          <a:xfrm>
            <a:off x="3579218" y="4067778"/>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7" name="text goes here, one to three lines.">
            <a:extLst>
              <a:ext uri="{FF2B5EF4-FFF2-40B4-BE49-F238E27FC236}">
                <a16:creationId xmlns:a16="http://schemas.microsoft.com/office/drawing/2014/main" id="{D89247D9-C670-491E-8E8B-D0D9299290A2}"/>
              </a:ext>
            </a:extLst>
          </p:cNvPr>
          <p:cNvSpPr txBox="1">
            <a:spLocks noGrp="1"/>
          </p:cNvSpPr>
          <p:nvPr>
            <p:ph type="body" sz="quarter" idx="61" hasCustomPrompt="1"/>
          </p:nvPr>
        </p:nvSpPr>
        <p:spPr>
          <a:xfrm>
            <a:off x="3816784" y="4549755"/>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2" name="Line">
            <a:extLst>
              <a:ext uri="{FF2B5EF4-FFF2-40B4-BE49-F238E27FC236}">
                <a16:creationId xmlns:a16="http://schemas.microsoft.com/office/drawing/2014/main" id="{5C8A84B6-B982-44F1-9443-45C0DA29B478}"/>
              </a:ext>
            </a:extLst>
          </p:cNvPr>
          <p:cNvSpPr/>
          <p:nvPr userDrawn="1"/>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34" name="Title 1">
            <a:extLst>
              <a:ext uri="{FF2B5EF4-FFF2-40B4-BE49-F238E27FC236}">
                <a16:creationId xmlns:a16="http://schemas.microsoft.com/office/drawing/2014/main" id="{D78C3C37-70DE-4E54-8F58-5844F9F3994A}"/>
              </a:ext>
            </a:extLst>
          </p:cNvPr>
          <p:cNvSpPr>
            <a:spLocks noGrp="1"/>
          </p:cNvSpPr>
          <p:nvPr>
            <p:ph type="title" hasCustomPrompt="1"/>
          </p:nvPr>
        </p:nvSpPr>
        <p:spPr>
          <a:xfrm>
            <a:off x="509804" y="414071"/>
            <a:ext cx="1853835" cy="888514"/>
          </a:xfrm>
        </p:spPr>
        <p:txBody>
          <a:bodyPr/>
          <a:lstStyle>
            <a:lvl1pPr>
              <a:defRPr>
                <a:solidFill>
                  <a:schemeClr val="tx1"/>
                </a:solidFill>
              </a:defRPr>
            </a:lvl1pPr>
          </a:lstStyle>
          <a:p>
            <a:r>
              <a:rPr lang="en-US" dirty="0"/>
              <a:t>Bullets slide </a:t>
            </a:r>
          </a:p>
        </p:txBody>
      </p:sp>
    </p:spTree>
    <p:extLst>
      <p:ext uri="{BB962C8B-B14F-4D97-AF65-F5344CB8AC3E}">
        <p14:creationId xmlns:p14="http://schemas.microsoft.com/office/powerpoint/2010/main" val="871961704"/>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 text w/ video">
    <p:bg>
      <p:bgPr>
        <a:solidFill>
          <a:schemeClr val="tx1"/>
        </a:solidFill>
        <a:effectLst/>
      </p:bgPr>
    </p:bg>
    <p:spTree>
      <p:nvGrpSpPr>
        <p:cNvPr id="1" name=""/>
        <p:cNvGrpSpPr/>
        <p:nvPr/>
      </p:nvGrpSpPr>
      <p:grpSpPr>
        <a:xfrm>
          <a:off x="0" y="0"/>
          <a:ext cx="0" cy="0"/>
          <a:chOff x="0" y="0"/>
          <a:chExt cx="0" cy="0"/>
        </a:xfrm>
      </p:grpSpPr>
      <p:pic>
        <p:nvPicPr>
          <p:cNvPr id="2" name="poepleinphone_slide_orange">
            <a:hlinkClick r:id="" action="ppaction://media"/>
            <a:extLst>
              <a:ext uri="{FF2B5EF4-FFF2-40B4-BE49-F238E27FC236}">
                <a16:creationId xmlns:a16="http://schemas.microsoft.com/office/drawing/2014/main" id="{AAC59E54-3342-41A3-9658-B4686224F01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4" name="Kaltura_Logo_Horizontal_White_big_Kaltura_Logo_Horizontal_White.png" descr="Kaltura_Logo_Horizontal_White_big_Kaltura_Logo_Horizontal_White.png">
            <a:extLst>
              <a:ext uri="{FF2B5EF4-FFF2-40B4-BE49-F238E27FC236}">
                <a16:creationId xmlns:a16="http://schemas.microsoft.com/office/drawing/2014/main" id="{123D9697-C764-4349-B07D-BA35D3C8E8D7}"/>
              </a:ext>
            </a:extLst>
          </p:cNvPr>
          <p:cNvPicPr>
            <a:picLocks noChangeAspect="1"/>
          </p:cNvPicPr>
          <p:nvPr userDrawn="1"/>
        </p:nvPicPr>
        <p:blipFill>
          <a:blip r:embed="rId5"/>
          <a:stretch>
            <a:fillRect/>
          </a:stretch>
        </p:blipFill>
        <p:spPr>
          <a:xfrm>
            <a:off x="10753193" y="6335056"/>
            <a:ext cx="1118941" cy="287915"/>
          </a:xfrm>
          <a:prstGeom prst="rect">
            <a:avLst/>
          </a:prstGeom>
          <a:ln w="12700">
            <a:miter lim="400000"/>
          </a:ln>
        </p:spPr>
      </p:pic>
      <p:sp>
        <p:nvSpPr>
          <p:cNvPr id="39" name="text goes here, one to three lines.">
            <a:extLst>
              <a:ext uri="{FF2B5EF4-FFF2-40B4-BE49-F238E27FC236}">
                <a16:creationId xmlns:a16="http://schemas.microsoft.com/office/drawing/2014/main" id="{E36FBED7-819E-4644-ACF2-562E314CB5D4}"/>
              </a:ext>
            </a:extLst>
          </p:cNvPr>
          <p:cNvSpPr txBox="1">
            <a:spLocks noGrp="1"/>
          </p:cNvSpPr>
          <p:nvPr>
            <p:ph type="body" sz="quarter" idx="17" hasCustomPrompt="1"/>
          </p:nvPr>
        </p:nvSpPr>
        <p:spPr>
          <a:xfrm>
            <a:off x="5639542" y="50577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0" name="text goes here, one to three lines.">
            <a:extLst>
              <a:ext uri="{FF2B5EF4-FFF2-40B4-BE49-F238E27FC236}">
                <a16:creationId xmlns:a16="http://schemas.microsoft.com/office/drawing/2014/main" id="{8F4676FA-26AB-4465-8877-F0A0961E3FAD}"/>
              </a:ext>
            </a:extLst>
          </p:cNvPr>
          <p:cNvSpPr txBox="1">
            <a:spLocks noGrp="1"/>
          </p:cNvSpPr>
          <p:nvPr>
            <p:ph type="body" sz="quarter" idx="13" hasCustomPrompt="1"/>
          </p:nvPr>
        </p:nvSpPr>
        <p:spPr>
          <a:xfrm>
            <a:off x="5639542" y="784018"/>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2" name="text goes here, one to three lines.">
            <a:extLst>
              <a:ext uri="{FF2B5EF4-FFF2-40B4-BE49-F238E27FC236}">
                <a16:creationId xmlns:a16="http://schemas.microsoft.com/office/drawing/2014/main" id="{6E4C51CE-B299-4431-92ED-5E5E4AB79A17}"/>
              </a:ext>
            </a:extLst>
          </p:cNvPr>
          <p:cNvSpPr txBox="1">
            <a:spLocks noGrp="1"/>
          </p:cNvSpPr>
          <p:nvPr>
            <p:ph type="body" sz="quarter" idx="18" hasCustomPrompt="1"/>
          </p:nvPr>
        </p:nvSpPr>
        <p:spPr>
          <a:xfrm>
            <a:off x="5639542" y="2554815"/>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3" name="text goes here, one to three lines.">
            <a:extLst>
              <a:ext uri="{FF2B5EF4-FFF2-40B4-BE49-F238E27FC236}">
                <a16:creationId xmlns:a16="http://schemas.microsoft.com/office/drawing/2014/main" id="{2B3DE7A3-EB2C-43D9-BDE7-9471143567A5}"/>
              </a:ext>
            </a:extLst>
          </p:cNvPr>
          <p:cNvSpPr txBox="1">
            <a:spLocks noGrp="1"/>
          </p:cNvSpPr>
          <p:nvPr>
            <p:ph type="body" sz="quarter" idx="19" hasCustomPrompt="1"/>
          </p:nvPr>
        </p:nvSpPr>
        <p:spPr>
          <a:xfrm>
            <a:off x="5639542" y="2833056"/>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4" name="text goes here, one to three lines.">
            <a:extLst>
              <a:ext uri="{FF2B5EF4-FFF2-40B4-BE49-F238E27FC236}">
                <a16:creationId xmlns:a16="http://schemas.microsoft.com/office/drawing/2014/main" id="{8925C480-713C-4EE6-8D2C-51990E6587DA}"/>
              </a:ext>
            </a:extLst>
          </p:cNvPr>
          <p:cNvSpPr txBox="1">
            <a:spLocks noGrp="1"/>
          </p:cNvSpPr>
          <p:nvPr>
            <p:ph type="body" sz="quarter" idx="20" hasCustomPrompt="1"/>
          </p:nvPr>
        </p:nvSpPr>
        <p:spPr>
          <a:xfrm>
            <a:off x="5639542" y="4603853"/>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5" name="text goes here, one to three lines.">
            <a:extLst>
              <a:ext uri="{FF2B5EF4-FFF2-40B4-BE49-F238E27FC236}">
                <a16:creationId xmlns:a16="http://schemas.microsoft.com/office/drawing/2014/main" id="{3F0185B9-1D18-43F1-825F-3029CC72D334}"/>
              </a:ext>
            </a:extLst>
          </p:cNvPr>
          <p:cNvSpPr txBox="1">
            <a:spLocks noGrp="1"/>
          </p:cNvSpPr>
          <p:nvPr>
            <p:ph type="body" sz="quarter" idx="21" hasCustomPrompt="1"/>
          </p:nvPr>
        </p:nvSpPr>
        <p:spPr>
          <a:xfrm>
            <a:off x="5639542" y="4882094"/>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46" name="text goes here, one to three lines.">
            <a:extLst>
              <a:ext uri="{FF2B5EF4-FFF2-40B4-BE49-F238E27FC236}">
                <a16:creationId xmlns:a16="http://schemas.microsoft.com/office/drawing/2014/main" id="{E75581E8-AA65-42D8-B337-16A9F5BA94BC}"/>
              </a:ext>
            </a:extLst>
          </p:cNvPr>
          <p:cNvSpPr txBox="1">
            <a:spLocks noGrp="1"/>
          </p:cNvSpPr>
          <p:nvPr>
            <p:ph type="body" sz="quarter" idx="22" hasCustomPrompt="1"/>
          </p:nvPr>
        </p:nvSpPr>
        <p:spPr>
          <a:xfrm>
            <a:off x="8965830" y="50577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7" name="text goes here, one to three lines.">
            <a:extLst>
              <a:ext uri="{FF2B5EF4-FFF2-40B4-BE49-F238E27FC236}">
                <a16:creationId xmlns:a16="http://schemas.microsoft.com/office/drawing/2014/main" id="{46584B37-F74D-4F60-AB6E-0E30836F1958}"/>
              </a:ext>
            </a:extLst>
          </p:cNvPr>
          <p:cNvSpPr txBox="1">
            <a:spLocks noGrp="1"/>
          </p:cNvSpPr>
          <p:nvPr>
            <p:ph type="body" sz="quarter" idx="23" hasCustomPrompt="1"/>
          </p:nvPr>
        </p:nvSpPr>
        <p:spPr>
          <a:xfrm>
            <a:off x="8965830" y="784018"/>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8" name="text goes here, one to three lines.">
            <a:extLst>
              <a:ext uri="{FF2B5EF4-FFF2-40B4-BE49-F238E27FC236}">
                <a16:creationId xmlns:a16="http://schemas.microsoft.com/office/drawing/2014/main" id="{222EDF16-A4E1-4D48-9290-958F56EF3FFF}"/>
              </a:ext>
            </a:extLst>
          </p:cNvPr>
          <p:cNvSpPr txBox="1">
            <a:spLocks noGrp="1"/>
          </p:cNvSpPr>
          <p:nvPr>
            <p:ph type="body" sz="quarter" idx="24" hasCustomPrompt="1"/>
          </p:nvPr>
        </p:nvSpPr>
        <p:spPr>
          <a:xfrm>
            <a:off x="8965830" y="2554815"/>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9" name="text goes here, one to three lines.">
            <a:extLst>
              <a:ext uri="{FF2B5EF4-FFF2-40B4-BE49-F238E27FC236}">
                <a16:creationId xmlns:a16="http://schemas.microsoft.com/office/drawing/2014/main" id="{845FB08D-A6A0-4C8F-AB3D-BC99F286A433}"/>
              </a:ext>
            </a:extLst>
          </p:cNvPr>
          <p:cNvSpPr txBox="1">
            <a:spLocks noGrp="1"/>
          </p:cNvSpPr>
          <p:nvPr>
            <p:ph type="body" sz="quarter" idx="25" hasCustomPrompt="1"/>
          </p:nvPr>
        </p:nvSpPr>
        <p:spPr>
          <a:xfrm>
            <a:off x="8965830" y="2833056"/>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50" name="text goes here, one to three lines.">
            <a:extLst>
              <a:ext uri="{FF2B5EF4-FFF2-40B4-BE49-F238E27FC236}">
                <a16:creationId xmlns:a16="http://schemas.microsoft.com/office/drawing/2014/main" id="{F5B75F7E-3FDF-44AA-A17F-6EE9F8BD0028}"/>
              </a:ext>
            </a:extLst>
          </p:cNvPr>
          <p:cNvSpPr txBox="1">
            <a:spLocks noGrp="1"/>
          </p:cNvSpPr>
          <p:nvPr>
            <p:ph type="body" sz="quarter" idx="26" hasCustomPrompt="1"/>
          </p:nvPr>
        </p:nvSpPr>
        <p:spPr>
          <a:xfrm>
            <a:off x="8965830" y="4603853"/>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51" name="text goes here, one to three lines.">
            <a:extLst>
              <a:ext uri="{FF2B5EF4-FFF2-40B4-BE49-F238E27FC236}">
                <a16:creationId xmlns:a16="http://schemas.microsoft.com/office/drawing/2014/main" id="{B13365BC-7E73-45E1-9D33-B355049695A1}"/>
              </a:ext>
            </a:extLst>
          </p:cNvPr>
          <p:cNvSpPr txBox="1">
            <a:spLocks noGrp="1"/>
          </p:cNvSpPr>
          <p:nvPr>
            <p:ph type="body" sz="quarter" idx="27" hasCustomPrompt="1"/>
          </p:nvPr>
        </p:nvSpPr>
        <p:spPr>
          <a:xfrm>
            <a:off x="8965830" y="4882094"/>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52" name="Footer Placeholder 4">
            <a:extLst>
              <a:ext uri="{FF2B5EF4-FFF2-40B4-BE49-F238E27FC236}">
                <a16:creationId xmlns:a16="http://schemas.microsoft.com/office/drawing/2014/main" id="{6D8D34DA-AF38-42AF-BC5D-F09328BD5D0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53" name="Slide Number Placeholder 5">
            <a:extLst>
              <a:ext uri="{FF2B5EF4-FFF2-40B4-BE49-F238E27FC236}">
                <a16:creationId xmlns:a16="http://schemas.microsoft.com/office/drawing/2014/main" id="{9B36F5B4-8C34-4787-B09B-697B5DEEDF7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040686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11" orient="horz" pos="459">
          <p15:clr>
            <a:srgbClr val="00000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w/ image">
    <p:spTree>
      <p:nvGrpSpPr>
        <p:cNvPr id="1" name=""/>
        <p:cNvGrpSpPr/>
        <p:nvPr/>
      </p:nvGrpSpPr>
      <p:grpSpPr>
        <a:xfrm>
          <a:off x="0" y="0"/>
          <a:ext cx="0" cy="0"/>
          <a:chOff x="0" y="0"/>
          <a:chExt cx="0" cy="0"/>
        </a:xfrm>
      </p:grpSpPr>
      <p:pic>
        <p:nvPicPr>
          <p:cNvPr id="17" name="woman_with_ipad.png" descr="woman_with_ipad.png">
            <a:extLst>
              <a:ext uri="{FF2B5EF4-FFF2-40B4-BE49-F238E27FC236}">
                <a16:creationId xmlns:a16="http://schemas.microsoft.com/office/drawing/2014/main" id="{13ACA6E3-9EE8-274C-91D8-1CA68178C503}"/>
              </a:ext>
            </a:extLst>
          </p:cNvPr>
          <p:cNvPicPr>
            <a:picLocks noChangeAspect="1"/>
          </p:cNvPicPr>
          <p:nvPr userDrawn="1"/>
        </p:nvPicPr>
        <p:blipFill>
          <a:blip r:embed="rId2"/>
          <a:stretch>
            <a:fillRect/>
          </a:stretch>
        </p:blipFill>
        <p:spPr>
          <a:xfrm>
            <a:off x="-3169" y="0"/>
            <a:ext cx="12192000" cy="6858000"/>
          </a:xfrm>
          <a:prstGeom prst="rect">
            <a:avLst/>
          </a:prstGeom>
          <a:ln w="12700">
            <a:miter lim="400000"/>
          </a:ln>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userDrawn="1"/>
        </p:nvPicPr>
        <p:blipFill>
          <a:blip r:embed="rId3"/>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6192922"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17E89ABA-76F9-4678-ADE4-29768CBCDE2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DDF2B676-4E70-4CF3-9C28-C66631A6E87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B62C906D-F8C6-48A7-AAC8-C7B1DF62418A}"/>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3342756641"/>
      </p:ext>
    </p:extLst>
  </p:cSld>
  <p:clrMapOvr>
    <a:masterClrMapping/>
  </p:clrMapOvr>
  <p:transition spd="med"/>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 text and imag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9A214E-B05D-4235-BDB9-D99C7369C3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text goes here, one to three lines.">
            <a:extLst>
              <a:ext uri="{FF2B5EF4-FFF2-40B4-BE49-F238E27FC236}">
                <a16:creationId xmlns:a16="http://schemas.microsoft.com/office/drawing/2014/main" id="{E36FBED7-819E-4644-ACF2-562E314CB5D4}"/>
              </a:ext>
            </a:extLst>
          </p:cNvPr>
          <p:cNvSpPr txBox="1">
            <a:spLocks noGrp="1"/>
          </p:cNvSpPr>
          <p:nvPr>
            <p:ph type="body" sz="quarter" idx="17" hasCustomPrompt="1"/>
          </p:nvPr>
        </p:nvSpPr>
        <p:spPr>
          <a:xfrm>
            <a:off x="5639542" y="497151"/>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0" name="text goes here, one to three lines.">
            <a:extLst>
              <a:ext uri="{FF2B5EF4-FFF2-40B4-BE49-F238E27FC236}">
                <a16:creationId xmlns:a16="http://schemas.microsoft.com/office/drawing/2014/main" id="{8F4676FA-26AB-4465-8877-F0A0961E3FAD}"/>
              </a:ext>
            </a:extLst>
          </p:cNvPr>
          <p:cNvSpPr txBox="1">
            <a:spLocks noGrp="1"/>
          </p:cNvSpPr>
          <p:nvPr>
            <p:ph type="body" sz="quarter" idx="13" hasCustomPrompt="1"/>
          </p:nvPr>
        </p:nvSpPr>
        <p:spPr>
          <a:xfrm>
            <a:off x="5639542"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2" name="text goes here, one to three lines.">
            <a:extLst>
              <a:ext uri="{FF2B5EF4-FFF2-40B4-BE49-F238E27FC236}">
                <a16:creationId xmlns:a16="http://schemas.microsoft.com/office/drawing/2014/main" id="{6E4C51CE-B299-4431-92ED-5E5E4AB79A17}"/>
              </a:ext>
            </a:extLst>
          </p:cNvPr>
          <p:cNvSpPr txBox="1">
            <a:spLocks noGrp="1"/>
          </p:cNvSpPr>
          <p:nvPr>
            <p:ph type="body" sz="quarter" idx="18" hasCustomPrompt="1"/>
          </p:nvPr>
        </p:nvSpPr>
        <p:spPr>
          <a:xfrm>
            <a:off x="5639542" y="2546189"/>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3" name="text goes here, one to three lines.">
            <a:extLst>
              <a:ext uri="{FF2B5EF4-FFF2-40B4-BE49-F238E27FC236}">
                <a16:creationId xmlns:a16="http://schemas.microsoft.com/office/drawing/2014/main" id="{2B3DE7A3-EB2C-43D9-BDE7-9471143567A5}"/>
              </a:ext>
            </a:extLst>
          </p:cNvPr>
          <p:cNvSpPr txBox="1">
            <a:spLocks noGrp="1"/>
          </p:cNvSpPr>
          <p:nvPr>
            <p:ph type="body" sz="quarter" idx="19" hasCustomPrompt="1"/>
          </p:nvPr>
        </p:nvSpPr>
        <p:spPr>
          <a:xfrm>
            <a:off x="5639542"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4" name="text goes here, one to three lines.">
            <a:extLst>
              <a:ext uri="{FF2B5EF4-FFF2-40B4-BE49-F238E27FC236}">
                <a16:creationId xmlns:a16="http://schemas.microsoft.com/office/drawing/2014/main" id="{8925C480-713C-4EE6-8D2C-51990E6587DA}"/>
              </a:ext>
            </a:extLst>
          </p:cNvPr>
          <p:cNvSpPr txBox="1">
            <a:spLocks noGrp="1"/>
          </p:cNvSpPr>
          <p:nvPr>
            <p:ph type="body" sz="quarter" idx="20" hasCustomPrompt="1"/>
          </p:nvPr>
        </p:nvSpPr>
        <p:spPr>
          <a:xfrm>
            <a:off x="5639542" y="459522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5" name="text goes here, one to three lines.">
            <a:extLst>
              <a:ext uri="{FF2B5EF4-FFF2-40B4-BE49-F238E27FC236}">
                <a16:creationId xmlns:a16="http://schemas.microsoft.com/office/drawing/2014/main" id="{3F0185B9-1D18-43F1-825F-3029CC72D334}"/>
              </a:ext>
            </a:extLst>
          </p:cNvPr>
          <p:cNvSpPr txBox="1">
            <a:spLocks noGrp="1"/>
          </p:cNvSpPr>
          <p:nvPr>
            <p:ph type="body" sz="quarter" idx="21" hasCustomPrompt="1"/>
          </p:nvPr>
        </p:nvSpPr>
        <p:spPr>
          <a:xfrm>
            <a:off x="5639542"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46" name="text goes here, one to three lines.">
            <a:extLst>
              <a:ext uri="{FF2B5EF4-FFF2-40B4-BE49-F238E27FC236}">
                <a16:creationId xmlns:a16="http://schemas.microsoft.com/office/drawing/2014/main" id="{E75581E8-AA65-42D8-B337-16A9F5BA94BC}"/>
              </a:ext>
            </a:extLst>
          </p:cNvPr>
          <p:cNvSpPr txBox="1">
            <a:spLocks noGrp="1"/>
          </p:cNvSpPr>
          <p:nvPr>
            <p:ph type="body" sz="quarter" idx="22" hasCustomPrompt="1"/>
          </p:nvPr>
        </p:nvSpPr>
        <p:spPr>
          <a:xfrm>
            <a:off x="8965830" y="497151"/>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7" name="text goes here, one to three lines.">
            <a:extLst>
              <a:ext uri="{FF2B5EF4-FFF2-40B4-BE49-F238E27FC236}">
                <a16:creationId xmlns:a16="http://schemas.microsoft.com/office/drawing/2014/main" id="{46584B37-F74D-4F60-AB6E-0E30836F1958}"/>
              </a:ext>
            </a:extLst>
          </p:cNvPr>
          <p:cNvSpPr txBox="1">
            <a:spLocks noGrp="1"/>
          </p:cNvSpPr>
          <p:nvPr>
            <p:ph type="body" sz="quarter" idx="23" hasCustomPrompt="1"/>
          </p:nvPr>
        </p:nvSpPr>
        <p:spPr>
          <a:xfrm>
            <a:off x="8965830"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8" name="text goes here, one to three lines.">
            <a:extLst>
              <a:ext uri="{FF2B5EF4-FFF2-40B4-BE49-F238E27FC236}">
                <a16:creationId xmlns:a16="http://schemas.microsoft.com/office/drawing/2014/main" id="{222EDF16-A4E1-4D48-9290-958F56EF3FFF}"/>
              </a:ext>
            </a:extLst>
          </p:cNvPr>
          <p:cNvSpPr txBox="1">
            <a:spLocks noGrp="1"/>
          </p:cNvSpPr>
          <p:nvPr>
            <p:ph type="body" sz="quarter" idx="24" hasCustomPrompt="1"/>
          </p:nvPr>
        </p:nvSpPr>
        <p:spPr>
          <a:xfrm>
            <a:off x="8965830" y="2546189"/>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9" name="text goes here, one to three lines.">
            <a:extLst>
              <a:ext uri="{FF2B5EF4-FFF2-40B4-BE49-F238E27FC236}">
                <a16:creationId xmlns:a16="http://schemas.microsoft.com/office/drawing/2014/main" id="{845FB08D-A6A0-4C8F-AB3D-BC99F286A433}"/>
              </a:ext>
            </a:extLst>
          </p:cNvPr>
          <p:cNvSpPr txBox="1">
            <a:spLocks noGrp="1"/>
          </p:cNvSpPr>
          <p:nvPr>
            <p:ph type="body" sz="quarter" idx="25" hasCustomPrompt="1"/>
          </p:nvPr>
        </p:nvSpPr>
        <p:spPr>
          <a:xfrm>
            <a:off x="8965830"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50" name="text goes here, one to three lines.">
            <a:extLst>
              <a:ext uri="{FF2B5EF4-FFF2-40B4-BE49-F238E27FC236}">
                <a16:creationId xmlns:a16="http://schemas.microsoft.com/office/drawing/2014/main" id="{F5B75F7E-3FDF-44AA-A17F-6EE9F8BD0028}"/>
              </a:ext>
            </a:extLst>
          </p:cNvPr>
          <p:cNvSpPr txBox="1">
            <a:spLocks noGrp="1"/>
          </p:cNvSpPr>
          <p:nvPr>
            <p:ph type="body" sz="quarter" idx="26" hasCustomPrompt="1"/>
          </p:nvPr>
        </p:nvSpPr>
        <p:spPr>
          <a:xfrm>
            <a:off x="8965830" y="459522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51" name="text goes here, one to three lines.">
            <a:extLst>
              <a:ext uri="{FF2B5EF4-FFF2-40B4-BE49-F238E27FC236}">
                <a16:creationId xmlns:a16="http://schemas.microsoft.com/office/drawing/2014/main" id="{B13365BC-7E73-45E1-9D33-B355049695A1}"/>
              </a:ext>
            </a:extLst>
          </p:cNvPr>
          <p:cNvSpPr txBox="1">
            <a:spLocks noGrp="1"/>
          </p:cNvSpPr>
          <p:nvPr>
            <p:ph type="body" sz="quarter" idx="27" hasCustomPrompt="1"/>
          </p:nvPr>
        </p:nvSpPr>
        <p:spPr>
          <a:xfrm>
            <a:off x="8965830"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52" name="Footer Placeholder 4">
            <a:extLst>
              <a:ext uri="{FF2B5EF4-FFF2-40B4-BE49-F238E27FC236}">
                <a16:creationId xmlns:a16="http://schemas.microsoft.com/office/drawing/2014/main" id="{6D8D34DA-AF38-42AF-BC5D-F09328BD5D0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53" name="Slide Number Placeholder 5">
            <a:extLst>
              <a:ext uri="{FF2B5EF4-FFF2-40B4-BE49-F238E27FC236}">
                <a16:creationId xmlns:a16="http://schemas.microsoft.com/office/drawing/2014/main" id="{9B36F5B4-8C34-4787-B09B-697B5DEEDF7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11348757"/>
      </p:ext>
    </p:extLst>
  </p:cSld>
  <p:clrMapOvr>
    <a:masterClrMapping/>
  </p:clrMapOvr>
  <p:transition spd="med"/>
  <p:extLst>
    <p:ext uri="{DCECCB84-F9BA-43D5-87BE-67443E8EF086}">
      <p15:sldGuideLst xmlns:p15="http://schemas.microsoft.com/office/powerpoint/2012/main">
        <p15:guide id="3" pos="393">
          <p15:clr>
            <a:srgbClr val="000000"/>
          </p15:clr>
        </p15:guide>
        <p15:guide id="11" orient="horz" pos="459">
          <p15:clr>
            <a:srgbClr val="00000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 text w/ image">
    <p:bg>
      <p:bgPr>
        <a:solidFill>
          <a:schemeClr val="tx2"/>
        </a:solidFill>
        <a:effectLst/>
      </p:bgPr>
    </p:bg>
    <p:spTree>
      <p:nvGrpSpPr>
        <p:cNvPr id="1" name=""/>
        <p:cNvGrpSpPr/>
        <p:nvPr/>
      </p:nvGrpSpPr>
      <p:grpSpPr>
        <a:xfrm>
          <a:off x="0" y="0"/>
          <a:ext cx="0" cy="0"/>
          <a:chOff x="0" y="0"/>
          <a:chExt cx="0" cy="0"/>
        </a:xfrm>
      </p:grpSpPr>
      <p:pic>
        <p:nvPicPr>
          <p:cNvPr id="18" name="Kaltura_shapes_sun_orange.png" descr="Kaltura_shapes_sun_orange.png">
            <a:extLst>
              <a:ext uri="{FF2B5EF4-FFF2-40B4-BE49-F238E27FC236}">
                <a16:creationId xmlns:a16="http://schemas.microsoft.com/office/drawing/2014/main" id="{74276B4B-B65E-4663-964F-93DB43D915F9}"/>
              </a:ext>
            </a:extLst>
          </p:cNvPr>
          <p:cNvPicPr>
            <a:picLocks noChangeAspect="1"/>
          </p:cNvPicPr>
          <p:nvPr/>
        </p:nvPicPr>
        <p:blipFill>
          <a:blip r:embed="rId2"/>
          <a:srcRect t="68" b="68"/>
          <a:stretch>
            <a:fillRect/>
          </a:stretch>
        </p:blipFill>
        <p:spPr>
          <a:xfrm>
            <a:off x="235471" y="704691"/>
            <a:ext cx="5284819" cy="5220019"/>
          </a:xfrm>
          <a:prstGeom prst="rect">
            <a:avLst/>
          </a:prstGeom>
          <a:ln w="12700">
            <a:miter lim="400000"/>
          </a:ln>
        </p:spPr>
      </p:pic>
      <p:pic>
        <p:nvPicPr>
          <p:cNvPr id="3" name="Picture 2" descr="A close up of a camera&#10;&#10;Description automatically generated">
            <a:extLst>
              <a:ext uri="{FF2B5EF4-FFF2-40B4-BE49-F238E27FC236}">
                <a16:creationId xmlns:a16="http://schemas.microsoft.com/office/drawing/2014/main" id="{F7E05DCC-90AD-41FD-B3D0-5B78EA8C5B54}"/>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2700" y="1403707"/>
            <a:ext cx="5734240" cy="4025185"/>
          </a:xfrm>
          <a:prstGeom prst="rect">
            <a:avLst/>
          </a:prstGeom>
        </p:spPr>
      </p:pic>
      <p:sp>
        <p:nvSpPr>
          <p:cNvPr id="52" name="Footer Placeholder 4">
            <a:extLst>
              <a:ext uri="{FF2B5EF4-FFF2-40B4-BE49-F238E27FC236}">
                <a16:creationId xmlns:a16="http://schemas.microsoft.com/office/drawing/2014/main" id="{6D8D34DA-AF38-42AF-BC5D-F09328BD5D0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3" name="Slide Number Placeholder 5">
            <a:extLst>
              <a:ext uri="{FF2B5EF4-FFF2-40B4-BE49-F238E27FC236}">
                <a16:creationId xmlns:a16="http://schemas.microsoft.com/office/drawing/2014/main" id="{9B36F5B4-8C34-4787-B09B-697B5DEEDF7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0" name="Kaltura_Logo_Horizontal_black_big.png" descr="Kaltura_Logo_Horizontal_black_big.png">
            <a:extLst>
              <a:ext uri="{FF2B5EF4-FFF2-40B4-BE49-F238E27FC236}">
                <a16:creationId xmlns:a16="http://schemas.microsoft.com/office/drawing/2014/main" id="{2CF323D0-196E-4DAC-A3C2-96F56C95F5C9}"/>
              </a:ext>
            </a:extLst>
          </p:cNvPr>
          <p:cNvPicPr>
            <a:picLocks noChangeAspect="1"/>
          </p:cNvPicPr>
          <p:nvPr userDrawn="1"/>
        </p:nvPicPr>
        <p:blipFill>
          <a:blip r:embed="rId4"/>
          <a:srcRect t="54" b="54"/>
          <a:stretch>
            <a:fillRect/>
          </a:stretch>
        </p:blipFill>
        <p:spPr>
          <a:xfrm>
            <a:off x="10753193" y="6335056"/>
            <a:ext cx="1118941" cy="287915"/>
          </a:xfrm>
          <a:prstGeom prst="rect">
            <a:avLst/>
          </a:prstGeom>
          <a:ln w="12700">
            <a:miter lim="400000"/>
          </a:ln>
        </p:spPr>
      </p:pic>
      <p:sp>
        <p:nvSpPr>
          <p:cNvPr id="21" name="text goes here, one to three lines.">
            <a:extLst>
              <a:ext uri="{FF2B5EF4-FFF2-40B4-BE49-F238E27FC236}">
                <a16:creationId xmlns:a16="http://schemas.microsoft.com/office/drawing/2014/main" id="{332E80EA-2AA5-426F-9967-F4AADEDACD65}"/>
              </a:ext>
            </a:extLst>
          </p:cNvPr>
          <p:cNvSpPr txBox="1">
            <a:spLocks noGrp="1"/>
          </p:cNvSpPr>
          <p:nvPr>
            <p:ph type="body" sz="quarter" idx="17" hasCustomPrompt="1"/>
          </p:nvPr>
        </p:nvSpPr>
        <p:spPr>
          <a:xfrm>
            <a:off x="5639542" y="497151"/>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2" name="text goes here, one to three lines.">
            <a:extLst>
              <a:ext uri="{FF2B5EF4-FFF2-40B4-BE49-F238E27FC236}">
                <a16:creationId xmlns:a16="http://schemas.microsoft.com/office/drawing/2014/main" id="{E9C3FEDE-7D04-4E2D-893B-EF6D9AB6F5B3}"/>
              </a:ext>
            </a:extLst>
          </p:cNvPr>
          <p:cNvSpPr txBox="1">
            <a:spLocks noGrp="1"/>
          </p:cNvSpPr>
          <p:nvPr>
            <p:ph type="body" sz="quarter" idx="13" hasCustomPrompt="1"/>
          </p:nvPr>
        </p:nvSpPr>
        <p:spPr>
          <a:xfrm>
            <a:off x="5639542"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23" name="text goes here, one to three lines.">
            <a:extLst>
              <a:ext uri="{FF2B5EF4-FFF2-40B4-BE49-F238E27FC236}">
                <a16:creationId xmlns:a16="http://schemas.microsoft.com/office/drawing/2014/main" id="{D35E2A0A-DD65-4A50-9852-D5245167B73D}"/>
              </a:ext>
            </a:extLst>
          </p:cNvPr>
          <p:cNvSpPr txBox="1">
            <a:spLocks noGrp="1"/>
          </p:cNvSpPr>
          <p:nvPr>
            <p:ph type="body" sz="quarter" idx="18" hasCustomPrompt="1"/>
          </p:nvPr>
        </p:nvSpPr>
        <p:spPr>
          <a:xfrm>
            <a:off x="5639542" y="2546189"/>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4" name="text goes here, one to three lines.">
            <a:extLst>
              <a:ext uri="{FF2B5EF4-FFF2-40B4-BE49-F238E27FC236}">
                <a16:creationId xmlns:a16="http://schemas.microsoft.com/office/drawing/2014/main" id="{2736C309-599A-4FB7-940E-477D5DA2C4E8}"/>
              </a:ext>
            </a:extLst>
          </p:cNvPr>
          <p:cNvSpPr txBox="1">
            <a:spLocks noGrp="1"/>
          </p:cNvSpPr>
          <p:nvPr>
            <p:ph type="body" sz="quarter" idx="19" hasCustomPrompt="1"/>
          </p:nvPr>
        </p:nvSpPr>
        <p:spPr>
          <a:xfrm>
            <a:off x="5639542"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25" name="text goes here, one to three lines.">
            <a:extLst>
              <a:ext uri="{FF2B5EF4-FFF2-40B4-BE49-F238E27FC236}">
                <a16:creationId xmlns:a16="http://schemas.microsoft.com/office/drawing/2014/main" id="{6E0586BD-0E5B-466E-8358-77B4CF31881D}"/>
              </a:ext>
            </a:extLst>
          </p:cNvPr>
          <p:cNvSpPr txBox="1">
            <a:spLocks noGrp="1"/>
          </p:cNvSpPr>
          <p:nvPr>
            <p:ph type="body" sz="quarter" idx="20" hasCustomPrompt="1"/>
          </p:nvPr>
        </p:nvSpPr>
        <p:spPr>
          <a:xfrm>
            <a:off x="5639542" y="4595227"/>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6" name="text goes here, one to three lines.">
            <a:extLst>
              <a:ext uri="{FF2B5EF4-FFF2-40B4-BE49-F238E27FC236}">
                <a16:creationId xmlns:a16="http://schemas.microsoft.com/office/drawing/2014/main" id="{8BEA5634-3AE2-4653-BE35-AE27831A8B47}"/>
              </a:ext>
            </a:extLst>
          </p:cNvPr>
          <p:cNvSpPr txBox="1">
            <a:spLocks noGrp="1"/>
          </p:cNvSpPr>
          <p:nvPr>
            <p:ph type="body" sz="quarter" idx="21" hasCustomPrompt="1"/>
          </p:nvPr>
        </p:nvSpPr>
        <p:spPr>
          <a:xfrm>
            <a:off x="5639542"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27" name="text goes here, one to three lines.">
            <a:extLst>
              <a:ext uri="{FF2B5EF4-FFF2-40B4-BE49-F238E27FC236}">
                <a16:creationId xmlns:a16="http://schemas.microsoft.com/office/drawing/2014/main" id="{F830AD2C-BE59-4378-B0CC-E7542FE5C9AB}"/>
              </a:ext>
            </a:extLst>
          </p:cNvPr>
          <p:cNvSpPr txBox="1">
            <a:spLocks noGrp="1"/>
          </p:cNvSpPr>
          <p:nvPr>
            <p:ph type="body" sz="quarter" idx="22" hasCustomPrompt="1"/>
          </p:nvPr>
        </p:nvSpPr>
        <p:spPr>
          <a:xfrm>
            <a:off x="8965830" y="497151"/>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8" name="text goes here, one to three lines.">
            <a:extLst>
              <a:ext uri="{FF2B5EF4-FFF2-40B4-BE49-F238E27FC236}">
                <a16:creationId xmlns:a16="http://schemas.microsoft.com/office/drawing/2014/main" id="{0EEFA6AC-2C29-4762-8CC5-C9F8F3772D1F}"/>
              </a:ext>
            </a:extLst>
          </p:cNvPr>
          <p:cNvSpPr txBox="1">
            <a:spLocks noGrp="1"/>
          </p:cNvSpPr>
          <p:nvPr>
            <p:ph type="body" sz="quarter" idx="23" hasCustomPrompt="1"/>
          </p:nvPr>
        </p:nvSpPr>
        <p:spPr>
          <a:xfrm>
            <a:off x="8965830"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29" name="text goes here, one to three lines.">
            <a:extLst>
              <a:ext uri="{FF2B5EF4-FFF2-40B4-BE49-F238E27FC236}">
                <a16:creationId xmlns:a16="http://schemas.microsoft.com/office/drawing/2014/main" id="{130FD162-EE11-49FA-AA07-A04461C61DC2}"/>
              </a:ext>
            </a:extLst>
          </p:cNvPr>
          <p:cNvSpPr txBox="1">
            <a:spLocks noGrp="1"/>
          </p:cNvSpPr>
          <p:nvPr>
            <p:ph type="body" sz="quarter" idx="24" hasCustomPrompt="1"/>
          </p:nvPr>
        </p:nvSpPr>
        <p:spPr>
          <a:xfrm>
            <a:off x="8965830" y="2546189"/>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30" name="text goes here, one to three lines.">
            <a:extLst>
              <a:ext uri="{FF2B5EF4-FFF2-40B4-BE49-F238E27FC236}">
                <a16:creationId xmlns:a16="http://schemas.microsoft.com/office/drawing/2014/main" id="{F9AF3D08-71E6-4313-ACE0-6D14963DD38F}"/>
              </a:ext>
            </a:extLst>
          </p:cNvPr>
          <p:cNvSpPr txBox="1">
            <a:spLocks noGrp="1"/>
          </p:cNvSpPr>
          <p:nvPr>
            <p:ph type="body" sz="quarter" idx="25" hasCustomPrompt="1"/>
          </p:nvPr>
        </p:nvSpPr>
        <p:spPr>
          <a:xfrm>
            <a:off x="8965830"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31" name="text goes here, one to three lines.">
            <a:extLst>
              <a:ext uri="{FF2B5EF4-FFF2-40B4-BE49-F238E27FC236}">
                <a16:creationId xmlns:a16="http://schemas.microsoft.com/office/drawing/2014/main" id="{26E744B6-E9DE-4EE5-8466-080D75A20E74}"/>
              </a:ext>
            </a:extLst>
          </p:cNvPr>
          <p:cNvSpPr txBox="1">
            <a:spLocks noGrp="1"/>
          </p:cNvSpPr>
          <p:nvPr>
            <p:ph type="body" sz="quarter" idx="26" hasCustomPrompt="1"/>
          </p:nvPr>
        </p:nvSpPr>
        <p:spPr>
          <a:xfrm>
            <a:off x="8965830" y="4595227"/>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32" name="text goes here, one to three lines.">
            <a:extLst>
              <a:ext uri="{FF2B5EF4-FFF2-40B4-BE49-F238E27FC236}">
                <a16:creationId xmlns:a16="http://schemas.microsoft.com/office/drawing/2014/main" id="{04E11E17-0CC1-40C4-8797-E2E5A43ECCEE}"/>
              </a:ext>
            </a:extLst>
          </p:cNvPr>
          <p:cNvSpPr txBox="1">
            <a:spLocks noGrp="1"/>
          </p:cNvSpPr>
          <p:nvPr>
            <p:ph type="body" sz="quarter" idx="27" hasCustomPrompt="1"/>
          </p:nvPr>
        </p:nvSpPr>
        <p:spPr>
          <a:xfrm>
            <a:off x="8965830"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Tree>
    <p:extLst>
      <p:ext uri="{BB962C8B-B14F-4D97-AF65-F5344CB8AC3E}">
        <p14:creationId xmlns:p14="http://schemas.microsoft.com/office/powerpoint/2010/main" val="999566274"/>
      </p:ext>
    </p:extLst>
  </p:cSld>
  <p:clrMapOvr>
    <a:masterClrMapping/>
  </p:clrMapOvr>
  <p:transition spd="med"/>
  <p:extLst>
    <p:ext uri="{DCECCB84-F9BA-43D5-87BE-67443E8EF086}">
      <p15:sldGuideLst xmlns:p15="http://schemas.microsoft.com/office/powerpoint/2012/main">
        <p15:guide id="2" pos="7673" userDrawn="1">
          <p15:clr>
            <a:srgbClr val="FBAE40"/>
          </p15:clr>
        </p15:guide>
        <p15:guide id="3" pos="393">
          <p15:clr>
            <a:srgbClr val="000000"/>
          </p15:clr>
        </p15:guide>
        <p15:guide id="6" orient="horz" pos="459">
          <p15:clr>
            <a:srgbClr val="00000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 text w/ image">
    <p:bg>
      <p:bgPr>
        <a:solidFill>
          <a:schemeClr val="accent5"/>
        </a:solidFill>
        <a:effectLst/>
      </p:bgPr>
    </p:bg>
    <p:spTree>
      <p:nvGrpSpPr>
        <p:cNvPr id="1" name=""/>
        <p:cNvGrpSpPr/>
        <p:nvPr/>
      </p:nvGrpSpPr>
      <p:grpSpPr>
        <a:xfrm>
          <a:off x="0" y="0"/>
          <a:ext cx="0" cy="0"/>
          <a:chOff x="0" y="0"/>
          <a:chExt cx="0" cy="0"/>
        </a:xfrm>
      </p:grpSpPr>
      <p:sp>
        <p:nvSpPr>
          <p:cNvPr id="26" name="text goes here, one to three lines.">
            <a:extLst>
              <a:ext uri="{FF2B5EF4-FFF2-40B4-BE49-F238E27FC236}">
                <a16:creationId xmlns:a16="http://schemas.microsoft.com/office/drawing/2014/main" id="{66DDA8D1-CAE1-4CFF-9272-B5760C3F9D9A}"/>
              </a:ext>
            </a:extLst>
          </p:cNvPr>
          <p:cNvSpPr txBox="1">
            <a:spLocks noGrp="1"/>
          </p:cNvSpPr>
          <p:nvPr>
            <p:ph type="body" sz="quarter" idx="17" hasCustomPrompt="1"/>
          </p:nvPr>
        </p:nvSpPr>
        <p:spPr>
          <a:xfrm>
            <a:off x="7391507" y="932878"/>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7" name="text goes here, one to three lines.">
            <a:extLst>
              <a:ext uri="{FF2B5EF4-FFF2-40B4-BE49-F238E27FC236}">
                <a16:creationId xmlns:a16="http://schemas.microsoft.com/office/drawing/2014/main" id="{E6B15B2B-84C2-48BD-BA37-08E21BFE5C53}"/>
              </a:ext>
            </a:extLst>
          </p:cNvPr>
          <p:cNvSpPr txBox="1">
            <a:spLocks noGrp="1"/>
          </p:cNvSpPr>
          <p:nvPr>
            <p:ph type="body" sz="quarter" idx="13" hasCustomPrompt="1"/>
          </p:nvPr>
        </p:nvSpPr>
        <p:spPr>
          <a:xfrm>
            <a:off x="7391507" y="1211119"/>
            <a:ext cx="3204693" cy="847796"/>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endParaRPr lang="en-GB" dirty="0"/>
          </a:p>
        </p:txBody>
      </p:sp>
      <p:sp>
        <p:nvSpPr>
          <p:cNvPr id="28" name="text goes here, one to three lines.">
            <a:extLst>
              <a:ext uri="{FF2B5EF4-FFF2-40B4-BE49-F238E27FC236}">
                <a16:creationId xmlns:a16="http://schemas.microsoft.com/office/drawing/2014/main" id="{FC83416E-D39E-4C8C-8657-0D934696F04B}"/>
              </a:ext>
            </a:extLst>
          </p:cNvPr>
          <p:cNvSpPr txBox="1">
            <a:spLocks noGrp="1"/>
          </p:cNvSpPr>
          <p:nvPr>
            <p:ph type="body" sz="quarter" idx="18" hasCustomPrompt="1"/>
          </p:nvPr>
        </p:nvSpPr>
        <p:spPr>
          <a:xfrm>
            <a:off x="7391507" y="2722836"/>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9" name="text goes here, one to three lines.">
            <a:extLst>
              <a:ext uri="{FF2B5EF4-FFF2-40B4-BE49-F238E27FC236}">
                <a16:creationId xmlns:a16="http://schemas.microsoft.com/office/drawing/2014/main" id="{F9D08BAE-6010-4A20-A98F-8B902D44364A}"/>
              </a:ext>
            </a:extLst>
          </p:cNvPr>
          <p:cNvSpPr txBox="1">
            <a:spLocks noGrp="1"/>
          </p:cNvSpPr>
          <p:nvPr>
            <p:ph type="body" sz="quarter" idx="19" hasCustomPrompt="1"/>
          </p:nvPr>
        </p:nvSpPr>
        <p:spPr>
          <a:xfrm>
            <a:off x="7391507" y="3001077"/>
            <a:ext cx="3204693"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a:t>
            </a:r>
          </a:p>
          <a:p>
            <a:endParaRPr lang="en-GB" dirty="0"/>
          </a:p>
        </p:txBody>
      </p:sp>
      <p:sp>
        <p:nvSpPr>
          <p:cNvPr id="30" name="text goes here, one to three lines.">
            <a:extLst>
              <a:ext uri="{FF2B5EF4-FFF2-40B4-BE49-F238E27FC236}">
                <a16:creationId xmlns:a16="http://schemas.microsoft.com/office/drawing/2014/main" id="{597F2C2B-34BF-4183-A2D5-37ED8A4A5ADD}"/>
              </a:ext>
            </a:extLst>
          </p:cNvPr>
          <p:cNvSpPr txBox="1">
            <a:spLocks noGrp="1"/>
          </p:cNvSpPr>
          <p:nvPr>
            <p:ph type="body" sz="quarter" idx="20" hasCustomPrompt="1"/>
          </p:nvPr>
        </p:nvSpPr>
        <p:spPr>
          <a:xfrm>
            <a:off x="7391507" y="4787114"/>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31" name="text goes here, one to three lines.">
            <a:extLst>
              <a:ext uri="{FF2B5EF4-FFF2-40B4-BE49-F238E27FC236}">
                <a16:creationId xmlns:a16="http://schemas.microsoft.com/office/drawing/2014/main" id="{263A0FD0-6CCF-4D2D-86EE-72E774776F4D}"/>
              </a:ext>
            </a:extLst>
          </p:cNvPr>
          <p:cNvSpPr txBox="1">
            <a:spLocks noGrp="1"/>
          </p:cNvSpPr>
          <p:nvPr>
            <p:ph type="body" sz="quarter" idx="21" hasCustomPrompt="1"/>
          </p:nvPr>
        </p:nvSpPr>
        <p:spPr>
          <a:xfrm>
            <a:off x="7391507" y="5065355"/>
            <a:ext cx="3247464"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a:t>
            </a:r>
          </a:p>
        </p:txBody>
      </p:sp>
      <p:pic>
        <p:nvPicPr>
          <p:cNvPr id="21" name="Kaltura_Logo_Horizontal_White_big_Kaltura_Logo_Horizontal_White.png" descr="Kaltura_Logo_Horizontal_White_big_Kaltura_Logo_Horizontal_White.png">
            <a:extLst>
              <a:ext uri="{FF2B5EF4-FFF2-40B4-BE49-F238E27FC236}">
                <a16:creationId xmlns:a16="http://schemas.microsoft.com/office/drawing/2014/main" id="{048B027E-20F2-4577-8EA4-EB57E0CD2C7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24" name="Kaltura_shapes_rounds_yellow.png" descr="Kaltura_shapes_rounds_yellow.png">
            <a:extLst>
              <a:ext uri="{FF2B5EF4-FFF2-40B4-BE49-F238E27FC236}">
                <a16:creationId xmlns:a16="http://schemas.microsoft.com/office/drawing/2014/main" id="{F5F35ED7-C434-4FFD-8D2C-0C6D93881288}"/>
              </a:ext>
            </a:extLst>
          </p:cNvPr>
          <p:cNvPicPr>
            <a:picLocks noChangeAspect="1"/>
          </p:cNvPicPr>
          <p:nvPr userDrawn="1"/>
        </p:nvPicPr>
        <p:blipFill rotWithShape="1">
          <a:blip r:embed="rId3"/>
          <a:srcRect l="12185" r="68" b="11493"/>
          <a:stretch/>
        </p:blipFill>
        <p:spPr>
          <a:xfrm>
            <a:off x="0" y="2482850"/>
            <a:ext cx="4391323" cy="4375150"/>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3F1FFF44-683C-4CF9-9B89-EF2A65A67ACD}"/>
              </a:ext>
            </a:extLst>
          </p:cNvPr>
          <p:cNvSpPr>
            <a:spLocks noGrp="1"/>
          </p:cNvSpPr>
          <p:nvPr>
            <p:ph type="title" hasCustomPrompt="1"/>
          </p:nvPr>
        </p:nvSpPr>
        <p:spPr>
          <a:xfrm>
            <a:off x="3442199" y="891923"/>
            <a:ext cx="2589139" cy="336340"/>
          </a:xfrm>
        </p:spPr>
        <p:txBody>
          <a:bodyPr/>
          <a:lstStyle>
            <a:lvl1pPr>
              <a:defRPr>
                <a:solidFill>
                  <a:schemeClr val="tx1"/>
                </a:solidFill>
              </a:defRPr>
            </a:lvl1pPr>
          </a:lstStyle>
          <a:p>
            <a:r>
              <a:rPr lang="en-GB" dirty="0"/>
              <a:t>Title Text goes here, several lines.</a:t>
            </a:r>
            <a:endParaRPr lang="en-US" dirty="0"/>
          </a:p>
        </p:txBody>
      </p:sp>
    </p:spTree>
    <p:extLst>
      <p:ext uri="{BB962C8B-B14F-4D97-AF65-F5344CB8AC3E}">
        <p14:creationId xmlns:p14="http://schemas.microsoft.com/office/powerpoint/2010/main" val="1655310630"/>
      </p:ext>
    </p:extLst>
  </p:cSld>
  <p:clrMapOvr>
    <a:masterClrMapping/>
  </p:clrMapOvr>
  <p:transition spd="med"/>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 text w/ image">
    <p:bg>
      <p:bgPr>
        <a:solidFill>
          <a:schemeClr val="bg2"/>
        </a:solidFill>
        <a:effectLst/>
      </p:bgPr>
    </p:bg>
    <p:spTree>
      <p:nvGrpSpPr>
        <p:cNvPr id="1" name=""/>
        <p:cNvGrpSpPr/>
        <p:nvPr/>
      </p:nvGrpSpPr>
      <p:grpSpPr>
        <a:xfrm>
          <a:off x="0" y="0"/>
          <a:ext cx="0" cy="0"/>
          <a:chOff x="0" y="0"/>
          <a:chExt cx="0" cy="0"/>
        </a:xfrm>
      </p:grpSpPr>
      <p:sp>
        <p:nvSpPr>
          <p:cNvPr id="26" name="text goes here, one to three lines.">
            <a:extLst>
              <a:ext uri="{FF2B5EF4-FFF2-40B4-BE49-F238E27FC236}">
                <a16:creationId xmlns:a16="http://schemas.microsoft.com/office/drawing/2014/main" id="{66DDA8D1-CAE1-4CFF-9272-B5760C3F9D9A}"/>
              </a:ext>
            </a:extLst>
          </p:cNvPr>
          <p:cNvSpPr txBox="1">
            <a:spLocks noGrp="1"/>
          </p:cNvSpPr>
          <p:nvPr>
            <p:ph type="body" sz="quarter" idx="17" hasCustomPrompt="1"/>
          </p:nvPr>
        </p:nvSpPr>
        <p:spPr>
          <a:xfrm>
            <a:off x="7391507" y="932878"/>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7" name="text goes here, one to three lines.">
            <a:extLst>
              <a:ext uri="{FF2B5EF4-FFF2-40B4-BE49-F238E27FC236}">
                <a16:creationId xmlns:a16="http://schemas.microsoft.com/office/drawing/2014/main" id="{E6B15B2B-84C2-48BD-BA37-08E21BFE5C53}"/>
              </a:ext>
            </a:extLst>
          </p:cNvPr>
          <p:cNvSpPr txBox="1">
            <a:spLocks noGrp="1"/>
          </p:cNvSpPr>
          <p:nvPr>
            <p:ph type="body" sz="quarter" idx="13" hasCustomPrompt="1"/>
          </p:nvPr>
        </p:nvSpPr>
        <p:spPr>
          <a:xfrm>
            <a:off x="7391507" y="1211119"/>
            <a:ext cx="3204693" cy="847796"/>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endParaRPr lang="en-GB" dirty="0"/>
          </a:p>
        </p:txBody>
      </p:sp>
      <p:sp>
        <p:nvSpPr>
          <p:cNvPr id="28" name="text goes here, one to three lines.">
            <a:extLst>
              <a:ext uri="{FF2B5EF4-FFF2-40B4-BE49-F238E27FC236}">
                <a16:creationId xmlns:a16="http://schemas.microsoft.com/office/drawing/2014/main" id="{FC83416E-D39E-4C8C-8657-0D934696F04B}"/>
              </a:ext>
            </a:extLst>
          </p:cNvPr>
          <p:cNvSpPr txBox="1">
            <a:spLocks noGrp="1"/>
          </p:cNvSpPr>
          <p:nvPr>
            <p:ph type="body" sz="quarter" idx="18" hasCustomPrompt="1"/>
          </p:nvPr>
        </p:nvSpPr>
        <p:spPr>
          <a:xfrm>
            <a:off x="7391507" y="2722836"/>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9" name="text goes here, one to three lines.">
            <a:extLst>
              <a:ext uri="{FF2B5EF4-FFF2-40B4-BE49-F238E27FC236}">
                <a16:creationId xmlns:a16="http://schemas.microsoft.com/office/drawing/2014/main" id="{F9D08BAE-6010-4A20-A98F-8B902D44364A}"/>
              </a:ext>
            </a:extLst>
          </p:cNvPr>
          <p:cNvSpPr txBox="1">
            <a:spLocks noGrp="1"/>
          </p:cNvSpPr>
          <p:nvPr>
            <p:ph type="body" sz="quarter" idx="19" hasCustomPrompt="1"/>
          </p:nvPr>
        </p:nvSpPr>
        <p:spPr>
          <a:xfrm>
            <a:off x="7391507" y="3001077"/>
            <a:ext cx="3204693"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a:t>
            </a:r>
          </a:p>
          <a:p>
            <a:endParaRPr lang="en-GB" dirty="0"/>
          </a:p>
        </p:txBody>
      </p:sp>
      <p:sp>
        <p:nvSpPr>
          <p:cNvPr id="30" name="text goes here, one to three lines.">
            <a:extLst>
              <a:ext uri="{FF2B5EF4-FFF2-40B4-BE49-F238E27FC236}">
                <a16:creationId xmlns:a16="http://schemas.microsoft.com/office/drawing/2014/main" id="{597F2C2B-34BF-4183-A2D5-37ED8A4A5ADD}"/>
              </a:ext>
            </a:extLst>
          </p:cNvPr>
          <p:cNvSpPr txBox="1">
            <a:spLocks noGrp="1"/>
          </p:cNvSpPr>
          <p:nvPr>
            <p:ph type="body" sz="quarter" idx="20" hasCustomPrompt="1"/>
          </p:nvPr>
        </p:nvSpPr>
        <p:spPr>
          <a:xfrm>
            <a:off x="7391507" y="4787114"/>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31" name="text goes here, one to three lines.">
            <a:extLst>
              <a:ext uri="{FF2B5EF4-FFF2-40B4-BE49-F238E27FC236}">
                <a16:creationId xmlns:a16="http://schemas.microsoft.com/office/drawing/2014/main" id="{263A0FD0-6CCF-4D2D-86EE-72E774776F4D}"/>
              </a:ext>
            </a:extLst>
          </p:cNvPr>
          <p:cNvSpPr txBox="1">
            <a:spLocks noGrp="1"/>
          </p:cNvSpPr>
          <p:nvPr>
            <p:ph type="body" sz="quarter" idx="21" hasCustomPrompt="1"/>
          </p:nvPr>
        </p:nvSpPr>
        <p:spPr>
          <a:xfrm>
            <a:off x="7391507" y="5065355"/>
            <a:ext cx="3247464"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a:t>
            </a:r>
          </a:p>
        </p:txBody>
      </p:sp>
      <p:pic>
        <p:nvPicPr>
          <p:cNvPr id="21" name="Kaltura_Logo_Horizontal_White_big_Kaltura_Logo_Horizontal_White.png" descr="Kaltura_Logo_Horizontal_White_big_Kaltura_Logo_Horizontal_White.png">
            <a:extLst>
              <a:ext uri="{FF2B5EF4-FFF2-40B4-BE49-F238E27FC236}">
                <a16:creationId xmlns:a16="http://schemas.microsoft.com/office/drawing/2014/main" id="{048B027E-20F2-4577-8EA4-EB57E0CD2C74}"/>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13" name="Kaltura_shapes_spiral_lightblue.png" descr="Kaltura_shapes_spiral_lightblue.png">
            <a:extLst>
              <a:ext uri="{FF2B5EF4-FFF2-40B4-BE49-F238E27FC236}">
                <a16:creationId xmlns:a16="http://schemas.microsoft.com/office/drawing/2014/main" id="{564FD869-5E46-4681-B79A-933B9C703A3D}"/>
              </a:ext>
            </a:extLst>
          </p:cNvPr>
          <p:cNvPicPr>
            <a:picLocks noChangeAspect="1"/>
          </p:cNvPicPr>
          <p:nvPr/>
        </p:nvPicPr>
        <p:blipFill rotWithShape="1">
          <a:blip r:embed="rId3"/>
          <a:srcRect l="24424" r="68" b="18494"/>
          <a:stretch/>
        </p:blipFill>
        <p:spPr>
          <a:xfrm>
            <a:off x="0" y="2681401"/>
            <a:ext cx="3917201" cy="4176599"/>
          </a:xfrm>
          <a:prstGeom prst="rect">
            <a:avLst/>
          </a:prstGeom>
          <a:ln w="12700">
            <a:miter lim="400000"/>
          </a:ln>
        </p:spPr>
      </p:pic>
      <p:sp>
        <p:nvSpPr>
          <p:cNvPr id="14" name="Title 1">
            <a:extLst>
              <a:ext uri="{FF2B5EF4-FFF2-40B4-BE49-F238E27FC236}">
                <a16:creationId xmlns:a16="http://schemas.microsoft.com/office/drawing/2014/main" id="{5A674C1B-8D47-4BFC-84BD-F212C6F8C0BE}"/>
              </a:ext>
            </a:extLst>
          </p:cNvPr>
          <p:cNvSpPr>
            <a:spLocks noGrp="1"/>
          </p:cNvSpPr>
          <p:nvPr>
            <p:ph type="title" hasCustomPrompt="1"/>
          </p:nvPr>
        </p:nvSpPr>
        <p:spPr>
          <a:xfrm>
            <a:off x="3442199" y="891923"/>
            <a:ext cx="2589139" cy="336340"/>
          </a:xfrm>
        </p:spPr>
        <p:txBody>
          <a:bodyPr/>
          <a:lstStyle>
            <a:lvl1pPr>
              <a:defRPr>
                <a:solidFill>
                  <a:schemeClr val="tx1"/>
                </a:solidFill>
              </a:defRPr>
            </a:lvl1pPr>
          </a:lstStyle>
          <a:p>
            <a:r>
              <a:rPr lang="en-GB" dirty="0"/>
              <a:t>Title Text goes here, several lines.</a:t>
            </a:r>
            <a:endParaRPr lang="en-US" dirty="0"/>
          </a:p>
        </p:txBody>
      </p:sp>
    </p:spTree>
    <p:extLst>
      <p:ext uri="{BB962C8B-B14F-4D97-AF65-F5344CB8AC3E}">
        <p14:creationId xmlns:p14="http://schemas.microsoft.com/office/powerpoint/2010/main" val="1163198044"/>
      </p:ext>
    </p:extLst>
  </p:cSld>
  <p:clrMapOvr>
    <a:masterClrMapping/>
  </p:clrMapOvr>
  <p:transition spd="med"/>
  <p:extLst>
    <p:ext uri="{DCECCB84-F9BA-43D5-87BE-67443E8EF086}">
      <p15:sldGuideLst xmlns:p15="http://schemas.microsoft.com/office/powerpoint/2012/main">
        <p15:guide id="2" pos="7680" userDrawn="1">
          <p15:clr>
            <a:srgbClr val="FBAE40"/>
          </p15:clr>
        </p15:guide>
        <p15:guide id="3" pos="393">
          <p15:clr>
            <a:srgbClr val="00000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 text w/ image">
    <p:bg>
      <p:bgPr>
        <a:solidFill>
          <a:schemeClr val="accent4"/>
        </a:solidFill>
        <a:effectLst/>
      </p:bgPr>
    </p:bg>
    <p:spTree>
      <p:nvGrpSpPr>
        <p:cNvPr id="1" name=""/>
        <p:cNvGrpSpPr/>
        <p:nvPr/>
      </p:nvGrpSpPr>
      <p:grpSpPr>
        <a:xfrm>
          <a:off x="0" y="0"/>
          <a:ext cx="0" cy="0"/>
          <a:chOff x="0" y="0"/>
          <a:chExt cx="0" cy="0"/>
        </a:xfrm>
      </p:grpSpPr>
      <p:pic>
        <p:nvPicPr>
          <p:cNvPr id="14" name="Kaltura_shapes_sun_lightturquoise.png" descr="Kaltura_shapes_sun_lightturquoise.png">
            <a:extLst>
              <a:ext uri="{FF2B5EF4-FFF2-40B4-BE49-F238E27FC236}">
                <a16:creationId xmlns:a16="http://schemas.microsoft.com/office/drawing/2014/main" id="{36F7D74C-80F8-421F-9EBE-AC93A5336362}"/>
              </a:ext>
            </a:extLst>
          </p:cNvPr>
          <p:cNvPicPr>
            <a:picLocks noChangeAspect="1"/>
          </p:cNvPicPr>
          <p:nvPr userDrawn="1"/>
        </p:nvPicPr>
        <p:blipFill rotWithShape="1">
          <a:blip r:embed="rId2"/>
          <a:srcRect l="29411" b="15912"/>
          <a:stretch/>
        </p:blipFill>
        <p:spPr>
          <a:xfrm>
            <a:off x="0" y="2387069"/>
            <a:ext cx="3794558" cy="4470931"/>
          </a:xfrm>
          <a:prstGeom prst="rect">
            <a:avLst/>
          </a:prstGeom>
          <a:ln w="12700">
            <a:miter lim="400000"/>
          </a:ln>
        </p:spPr>
      </p:pic>
      <p:sp>
        <p:nvSpPr>
          <p:cNvPr id="26" name="text goes here, one to three lines.">
            <a:extLst>
              <a:ext uri="{FF2B5EF4-FFF2-40B4-BE49-F238E27FC236}">
                <a16:creationId xmlns:a16="http://schemas.microsoft.com/office/drawing/2014/main" id="{66DDA8D1-CAE1-4CFF-9272-B5760C3F9D9A}"/>
              </a:ext>
            </a:extLst>
          </p:cNvPr>
          <p:cNvSpPr txBox="1">
            <a:spLocks noGrp="1"/>
          </p:cNvSpPr>
          <p:nvPr>
            <p:ph type="body" sz="quarter" idx="17" hasCustomPrompt="1"/>
          </p:nvPr>
        </p:nvSpPr>
        <p:spPr>
          <a:xfrm>
            <a:off x="7391507" y="932878"/>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7" name="text goes here, one to three lines.">
            <a:extLst>
              <a:ext uri="{FF2B5EF4-FFF2-40B4-BE49-F238E27FC236}">
                <a16:creationId xmlns:a16="http://schemas.microsoft.com/office/drawing/2014/main" id="{E6B15B2B-84C2-48BD-BA37-08E21BFE5C53}"/>
              </a:ext>
            </a:extLst>
          </p:cNvPr>
          <p:cNvSpPr txBox="1">
            <a:spLocks noGrp="1"/>
          </p:cNvSpPr>
          <p:nvPr>
            <p:ph type="body" sz="quarter" idx="13" hasCustomPrompt="1"/>
          </p:nvPr>
        </p:nvSpPr>
        <p:spPr>
          <a:xfrm>
            <a:off x="7391507" y="1211119"/>
            <a:ext cx="3204693" cy="847796"/>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endParaRPr lang="en-GB" dirty="0"/>
          </a:p>
        </p:txBody>
      </p:sp>
      <p:sp>
        <p:nvSpPr>
          <p:cNvPr id="28" name="text goes here, one to three lines.">
            <a:extLst>
              <a:ext uri="{FF2B5EF4-FFF2-40B4-BE49-F238E27FC236}">
                <a16:creationId xmlns:a16="http://schemas.microsoft.com/office/drawing/2014/main" id="{FC83416E-D39E-4C8C-8657-0D934696F04B}"/>
              </a:ext>
            </a:extLst>
          </p:cNvPr>
          <p:cNvSpPr txBox="1">
            <a:spLocks noGrp="1"/>
          </p:cNvSpPr>
          <p:nvPr>
            <p:ph type="body" sz="quarter" idx="18" hasCustomPrompt="1"/>
          </p:nvPr>
        </p:nvSpPr>
        <p:spPr>
          <a:xfrm>
            <a:off x="7391507" y="2722836"/>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9" name="text goes here, one to three lines.">
            <a:extLst>
              <a:ext uri="{FF2B5EF4-FFF2-40B4-BE49-F238E27FC236}">
                <a16:creationId xmlns:a16="http://schemas.microsoft.com/office/drawing/2014/main" id="{F9D08BAE-6010-4A20-A98F-8B902D44364A}"/>
              </a:ext>
            </a:extLst>
          </p:cNvPr>
          <p:cNvSpPr txBox="1">
            <a:spLocks noGrp="1"/>
          </p:cNvSpPr>
          <p:nvPr>
            <p:ph type="body" sz="quarter" idx="19" hasCustomPrompt="1"/>
          </p:nvPr>
        </p:nvSpPr>
        <p:spPr>
          <a:xfrm>
            <a:off x="7434278" y="3039894"/>
            <a:ext cx="3204693"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a:t>
            </a:r>
          </a:p>
          <a:p>
            <a:endParaRPr lang="en-GB" dirty="0"/>
          </a:p>
        </p:txBody>
      </p:sp>
      <p:sp>
        <p:nvSpPr>
          <p:cNvPr id="30" name="text goes here, one to three lines.">
            <a:extLst>
              <a:ext uri="{FF2B5EF4-FFF2-40B4-BE49-F238E27FC236}">
                <a16:creationId xmlns:a16="http://schemas.microsoft.com/office/drawing/2014/main" id="{597F2C2B-34BF-4183-A2D5-37ED8A4A5ADD}"/>
              </a:ext>
            </a:extLst>
          </p:cNvPr>
          <p:cNvSpPr txBox="1">
            <a:spLocks noGrp="1"/>
          </p:cNvSpPr>
          <p:nvPr>
            <p:ph type="body" sz="quarter" idx="20" hasCustomPrompt="1"/>
          </p:nvPr>
        </p:nvSpPr>
        <p:spPr>
          <a:xfrm>
            <a:off x="7391507" y="4787114"/>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31" name="text goes here, one to three lines.">
            <a:extLst>
              <a:ext uri="{FF2B5EF4-FFF2-40B4-BE49-F238E27FC236}">
                <a16:creationId xmlns:a16="http://schemas.microsoft.com/office/drawing/2014/main" id="{263A0FD0-6CCF-4D2D-86EE-72E774776F4D}"/>
              </a:ext>
            </a:extLst>
          </p:cNvPr>
          <p:cNvSpPr txBox="1">
            <a:spLocks noGrp="1"/>
          </p:cNvSpPr>
          <p:nvPr>
            <p:ph type="body" sz="quarter" idx="21" hasCustomPrompt="1"/>
          </p:nvPr>
        </p:nvSpPr>
        <p:spPr>
          <a:xfrm>
            <a:off x="7391507" y="5065355"/>
            <a:ext cx="3247464"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a:t>
            </a:r>
          </a:p>
        </p:txBody>
      </p:sp>
      <p:pic>
        <p:nvPicPr>
          <p:cNvPr id="21" name="Kaltura_Logo_Horizontal_White_big_Kaltura_Logo_Horizontal_White.png" descr="Kaltura_Logo_Horizontal_White_big_Kaltura_Logo_Horizontal_White.png">
            <a:extLst>
              <a:ext uri="{FF2B5EF4-FFF2-40B4-BE49-F238E27FC236}">
                <a16:creationId xmlns:a16="http://schemas.microsoft.com/office/drawing/2014/main" id="{048B027E-20F2-4577-8EA4-EB57E0CD2C74}"/>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3" name="Title 1">
            <a:extLst>
              <a:ext uri="{FF2B5EF4-FFF2-40B4-BE49-F238E27FC236}">
                <a16:creationId xmlns:a16="http://schemas.microsoft.com/office/drawing/2014/main" id="{A3622010-D657-42F8-BAA4-6FFBCCFD3938}"/>
              </a:ext>
            </a:extLst>
          </p:cNvPr>
          <p:cNvSpPr>
            <a:spLocks noGrp="1"/>
          </p:cNvSpPr>
          <p:nvPr>
            <p:ph type="title" hasCustomPrompt="1"/>
          </p:nvPr>
        </p:nvSpPr>
        <p:spPr>
          <a:xfrm>
            <a:off x="3442199" y="891923"/>
            <a:ext cx="2589139" cy="336340"/>
          </a:xfrm>
        </p:spPr>
        <p:txBody>
          <a:bodyPr/>
          <a:lstStyle>
            <a:lvl1pPr>
              <a:defRPr>
                <a:solidFill>
                  <a:schemeClr val="tx1"/>
                </a:solidFill>
              </a:defRPr>
            </a:lvl1pPr>
          </a:lstStyle>
          <a:p>
            <a:r>
              <a:rPr lang="en-GB" dirty="0"/>
              <a:t>Title Text goes here, several lines.</a:t>
            </a:r>
            <a:endParaRPr lang="en-US" dirty="0"/>
          </a:p>
        </p:txBody>
      </p:sp>
    </p:spTree>
    <p:extLst>
      <p:ext uri="{BB962C8B-B14F-4D97-AF65-F5344CB8AC3E}">
        <p14:creationId xmlns:p14="http://schemas.microsoft.com/office/powerpoint/2010/main" val="4286175508"/>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 text w/ image">
    <p:bg>
      <p:bgPr>
        <a:solidFill>
          <a:schemeClr val="accent1"/>
        </a:solidFill>
        <a:effectLst/>
      </p:bgPr>
    </p:bg>
    <p:spTree>
      <p:nvGrpSpPr>
        <p:cNvPr id="1" name=""/>
        <p:cNvGrpSpPr/>
        <p:nvPr/>
      </p:nvGrpSpPr>
      <p:grpSpPr>
        <a:xfrm>
          <a:off x="0" y="0"/>
          <a:ext cx="0" cy="0"/>
          <a:chOff x="0" y="0"/>
          <a:chExt cx="0" cy="0"/>
        </a:xfrm>
      </p:grpSpPr>
      <p:sp>
        <p:nvSpPr>
          <p:cNvPr id="39" name="text goes here, one to three lines.">
            <a:extLst>
              <a:ext uri="{FF2B5EF4-FFF2-40B4-BE49-F238E27FC236}">
                <a16:creationId xmlns:a16="http://schemas.microsoft.com/office/drawing/2014/main" id="{8D6C6874-CF2F-4BF2-A5E0-E5B3957740D1}"/>
              </a:ext>
            </a:extLst>
          </p:cNvPr>
          <p:cNvSpPr txBox="1">
            <a:spLocks noGrp="1"/>
          </p:cNvSpPr>
          <p:nvPr>
            <p:ph type="body" sz="quarter" idx="19" hasCustomPrompt="1"/>
          </p:nvPr>
        </p:nvSpPr>
        <p:spPr>
          <a:xfrm>
            <a:off x="4387405" y="620915"/>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pic>
        <p:nvPicPr>
          <p:cNvPr id="37" name="Kaltura_shapes_vertical_stirpes_blue.png" descr="Kaltura_shapes_vertical_stirpes_blue.png">
            <a:extLst>
              <a:ext uri="{FF2B5EF4-FFF2-40B4-BE49-F238E27FC236}">
                <a16:creationId xmlns:a16="http://schemas.microsoft.com/office/drawing/2014/main" id="{8C85FA44-4C00-4C8F-A5E0-375162B9AC65}"/>
              </a:ext>
            </a:extLst>
          </p:cNvPr>
          <p:cNvPicPr>
            <a:picLocks noChangeAspect="1"/>
          </p:cNvPicPr>
          <p:nvPr userDrawn="1"/>
        </p:nvPicPr>
        <p:blipFill rotWithShape="1">
          <a:blip r:embed="rId2"/>
          <a:srcRect l="35555" b="14770"/>
          <a:stretch/>
        </p:blipFill>
        <p:spPr>
          <a:xfrm>
            <a:off x="0" y="2928839"/>
            <a:ext cx="3003699" cy="3929162"/>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0" name="1">
            <a:extLst>
              <a:ext uri="{FF2B5EF4-FFF2-40B4-BE49-F238E27FC236}">
                <a16:creationId xmlns:a16="http://schemas.microsoft.com/office/drawing/2014/main" id="{4A56DF1E-16CE-4875-AF41-050AE8752E3B}"/>
              </a:ext>
            </a:extLst>
          </p:cNvPr>
          <p:cNvSpPr txBox="1"/>
          <p:nvPr/>
        </p:nvSpPr>
        <p:spPr>
          <a:xfrm>
            <a:off x="3892550" y="892909"/>
            <a:ext cx="1678831" cy="869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1</a:t>
            </a:r>
          </a:p>
        </p:txBody>
      </p:sp>
      <p:sp>
        <p:nvSpPr>
          <p:cNvPr id="22" name="2">
            <a:extLst>
              <a:ext uri="{FF2B5EF4-FFF2-40B4-BE49-F238E27FC236}">
                <a16:creationId xmlns:a16="http://schemas.microsoft.com/office/drawing/2014/main" id="{2CF1C5EB-0DFF-4951-86A7-214FB2A1AC8A}"/>
              </a:ext>
            </a:extLst>
          </p:cNvPr>
          <p:cNvSpPr txBox="1"/>
          <p:nvPr/>
        </p:nvSpPr>
        <p:spPr>
          <a:xfrm>
            <a:off x="3892550" y="2727853"/>
            <a:ext cx="1259880" cy="743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2</a:t>
            </a:r>
          </a:p>
        </p:txBody>
      </p:sp>
      <p:sp>
        <p:nvSpPr>
          <p:cNvPr id="23" name="3">
            <a:extLst>
              <a:ext uri="{FF2B5EF4-FFF2-40B4-BE49-F238E27FC236}">
                <a16:creationId xmlns:a16="http://schemas.microsoft.com/office/drawing/2014/main" id="{A4F4FCC7-2416-4B66-84EF-79E205170762}"/>
              </a:ext>
            </a:extLst>
          </p:cNvPr>
          <p:cNvSpPr txBox="1"/>
          <p:nvPr userDrawn="1"/>
        </p:nvSpPr>
        <p:spPr>
          <a:xfrm>
            <a:off x="3892550" y="4625884"/>
            <a:ext cx="1259880" cy="743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3</a:t>
            </a:r>
          </a:p>
        </p:txBody>
      </p:sp>
      <p:sp>
        <p:nvSpPr>
          <p:cNvPr id="24" name="4">
            <a:extLst>
              <a:ext uri="{FF2B5EF4-FFF2-40B4-BE49-F238E27FC236}">
                <a16:creationId xmlns:a16="http://schemas.microsoft.com/office/drawing/2014/main" id="{AC6321DC-6439-4F57-8FA4-0F5E5929BC1C}"/>
              </a:ext>
            </a:extLst>
          </p:cNvPr>
          <p:cNvSpPr txBox="1"/>
          <p:nvPr/>
        </p:nvSpPr>
        <p:spPr>
          <a:xfrm>
            <a:off x="8274050" y="892909"/>
            <a:ext cx="1678831" cy="869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4</a:t>
            </a:r>
          </a:p>
        </p:txBody>
      </p:sp>
      <p:sp>
        <p:nvSpPr>
          <p:cNvPr id="34" name="5">
            <a:extLst>
              <a:ext uri="{FF2B5EF4-FFF2-40B4-BE49-F238E27FC236}">
                <a16:creationId xmlns:a16="http://schemas.microsoft.com/office/drawing/2014/main" id="{7BA56F18-FD35-437B-979A-FE8520C85EDB}"/>
              </a:ext>
            </a:extLst>
          </p:cNvPr>
          <p:cNvSpPr txBox="1"/>
          <p:nvPr/>
        </p:nvSpPr>
        <p:spPr>
          <a:xfrm>
            <a:off x="8274050" y="2727853"/>
            <a:ext cx="1259880" cy="743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5</a:t>
            </a:r>
          </a:p>
        </p:txBody>
      </p:sp>
      <p:sp>
        <p:nvSpPr>
          <p:cNvPr id="35" name="6">
            <a:extLst>
              <a:ext uri="{FF2B5EF4-FFF2-40B4-BE49-F238E27FC236}">
                <a16:creationId xmlns:a16="http://schemas.microsoft.com/office/drawing/2014/main" id="{C485D7F9-E441-425E-AC6D-59450DF6A542}"/>
              </a:ext>
            </a:extLst>
          </p:cNvPr>
          <p:cNvSpPr txBox="1"/>
          <p:nvPr/>
        </p:nvSpPr>
        <p:spPr>
          <a:xfrm>
            <a:off x="8274050" y="4625884"/>
            <a:ext cx="1259880" cy="743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6</a:t>
            </a:r>
          </a:p>
        </p:txBody>
      </p:sp>
      <p:pic>
        <p:nvPicPr>
          <p:cNvPr id="36" name="Kaltura_Logo_Horizontal_White_big_Kaltura_Logo_Horizontal_White.png" descr="Kaltura_Logo_Horizontal_White_big_Kaltura_Logo_Horizontal_White.png">
            <a:extLst>
              <a:ext uri="{FF2B5EF4-FFF2-40B4-BE49-F238E27FC236}">
                <a16:creationId xmlns:a16="http://schemas.microsoft.com/office/drawing/2014/main" id="{F34AFDD1-A5DC-4A53-9652-B7030EA0BCF8}"/>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40" name="text goes here, one to three lines.">
            <a:extLst>
              <a:ext uri="{FF2B5EF4-FFF2-40B4-BE49-F238E27FC236}">
                <a16:creationId xmlns:a16="http://schemas.microsoft.com/office/drawing/2014/main" id="{140944EF-4A9B-4F4A-AE8B-8C7956DFF8E5}"/>
              </a:ext>
            </a:extLst>
          </p:cNvPr>
          <p:cNvSpPr txBox="1">
            <a:spLocks noGrp="1"/>
          </p:cNvSpPr>
          <p:nvPr>
            <p:ph type="body" sz="quarter" idx="20" hasCustomPrompt="1"/>
          </p:nvPr>
        </p:nvSpPr>
        <p:spPr>
          <a:xfrm>
            <a:off x="4387405" y="2392242"/>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1" name="text goes here, one to three lines.">
            <a:extLst>
              <a:ext uri="{FF2B5EF4-FFF2-40B4-BE49-F238E27FC236}">
                <a16:creationId xmlns:a16="http://schemas.microsoft.com/office/drawing/2014/main" id="{2893F59F-6C54-4434-9725-40AE00A7CB1A}"/>
              </a:ext>
            </a:extLst>
          </p:cNvPr>
          <p:cNvSpPr txBox="1">
            <a:spLocks noGrp="1"/>
          </p:cNvSpPr>
          <p:nvPr>
            <p:ph type="body" sz="quarter" idx="21" hasCustomPrompt="1"/>
          </p:nvPr>
        </p:nvSpPr>
        <p:spPr>
          <a:xfrm>
            <a:off x="4387405" y="4239769"/>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2" name="text goes here, one to three lines.">
            <a:extLst>
              <a:ext uri="{FF2B5EF4-FFF2-40B4-BE49-F238E27FC236}">
                <a16:creationId xmlns:a16="http://schemas.microsoft.com/office/drawing/2014/main" id="{5AA38F47-245E-46F0-B233-3556E1374ACB}"/>
              </a:ext>
            </a:extLst>
          </p:cNvPr>
          <p:cNvSpPr txBox="1">
            <a:spLocks noGrp="1"/>
          </p:cNvSpPr>
          <p:nvPr>
            <p:ph type="body" sz="quarter" idx="22" hasCustomPrompt="1"/>
          </p:nvPr>
        </p:nvSpPr>
        <p:spPr>
          <a:xfrm>
            <a:off x="8781232" y="620915"/>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3" name="text goes here, one to three lines.">
            <a:extLst>
              <a:ext uri="{FF2B5EF4-FFF2-40B4-BE49-F238E27FC236}">
                <a16:creationId xmlns:a16="http://schemas.microsoft.com/office/drawing/2014/main" id="{A499CC7E-2816-4CB8-87ED-37509EC3963F}"/>
              </a:ext>
            </a:extLst>
          </p:cNvPr>
          <p:cNvSpPr txBox="1">
            <a:spLocks noGrp="1"/>
          </p:cNvSpPr>
          <p:nvPr>
            <p:ph type="body" sz="quarter" idx="23" hasCustomPrompt="1"/>
          </p:nvPr>
        </p:nvSpPr>
        <p:spPr>
          <a:xfrm>
            <a:off x="8781232" y="2392242"/>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102CFAEF-8006-449D-9939-1199DF098F6D}"/>
              </a:ext>
            </a:extLst>
          </p:cNvPr>
          <p:cNvSpPr txBox="1">
            <a:spLocks noGrp="1"/>
          </p:cNvSpPr>
          <p:nvPr>
            <p:ph type="body" sz="quarter" idx="24" hasCustomPrompt="1"/>
          </p:nvPr>
        </p:nvSpPr>
        <p:spPr>
          <a:xfrm>
            <a:off x="8781232" y="4239769"/>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2" name="Title 1">
            <a:extLst>
              <a:ext uri="{FF2B5EF4-FFF2-40B4-BE49-F238E27FC236}">
                <a16:creationId xmlns:a16="http://schemas.microsoft.com/office/drawing/2014/main" id="{5397898B-105A-4752-8158-D6E6B7561EF1}"/>
              </a:ext>
            </a:extLst>
          </p:cNvPr>
          <p:cNvSpPr>
            <a:spLocks noGrp="1"/>
          </p:cNvSpPr>
          <p:nvPr>
            <p:ph type="title" hasCustomPrompt="1"/>
          </p:nvPr>
        </p:nvSpPr>
        <p:spPr>
          <a:xfrm>
            <a:off x="517531" y="404183"/>
            <a:ext cx="1798632" cy="336340"/>
          </a:xfrm>
        </p:spPr>
        <p:txBody>
          <a:bodyPr/>
          <a:lstStyle>
            <a:lvl1pPr>
              <a:defRPr>
                <a:solidFill>
                  <a:schemeClr val="tx1"/>
                </a:solidFill>
              </a:defRPr>
            </a:lvl1pPr>
          </a:lstStyle>
          <a:p>
            <a:r>
              <a:rPr lang="en-US" dirty="0"/>
              <a:t>List slide</a:t>
            </a:r>
          </a:p>
        </p:txBody>
      </p:sp>
    </p:spTree>
    <p:extLst>
      <p:ext uri="{BB962C8B-B14F-4D97-AF65-F5344CB8AC3E}">
        <p14:creationId xmlns:p14="http://schemas.microsoft.com/office/powerpoint/2010/main" val="4095357255"/>
      </p:ext>
    </p:extLst>
  </p:cSld>
  <p:clrMapOvr>
    <a:masterClrMapping/>
  </p:clrMapOvr>
  <p:transition spd="med"/>
  <p:extLst>
    <p:ext uri="{DCECCB84-F9BA-43D5-87BE-67443E8EF086}">
      <p15:sldGuideLst xmlns:p15="http://schemas.microsoft.com/office/powerpoint/2012/main">
        <p15:guide id="3" pos="393">
          <p15:clr>
            <a:srgbClr val="000000"/>
          </p15:clr>
        </p15:guide>
        <p15:guide id="11" orient="horz" pos="459" userDrawn="1">
          <p15:clr>
            <a:srgbClr val="00000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7_ text w/ imag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board, riding, person&#10;&#10;Description automatically generated">
            <a:extLst>
              <a:ext uri="{FF2B5EF4-FFF2-40B4-BE49-F238E27FC236}">
                <a16:creationId xmlns:a16="http://schemas.microsoft.com/office/drawing/2014/main" id="{0DA0E849-6D8E-496A-AA75-12E4F1D69B0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6091566" cy="6858000"/>
          </a:xfrm>
          <a:prstGeom prst="rect">
            <a:avLst/>
          </a:prstGeom>
        </p:spPr>
      </p:pic>
      <p:sp>
        <p:nvSpPr>
          <p:cNvPr id="47" name="text goes here, one to three lines.">
            <a:extLst>
              <a:ext uri="{FF2B5EF4-FFF2-40B4-BE49-F238E27FC236}">
                <a16:creationId xmlns:a16="http://schemas.microsoft.com/office/drawing/2014/main" id="{1187AFFB-D674-4E70-80C3-63E5422070B3}"/>
              </a:ext>
            </a:extLst>
          </p:cNvPr>
          <p:cNvSpPr txBox="1">
            <a:spLocks noGrp="1"/>
          </p:cNvSpPr>
          <p:nvPr>
            <p:ph type="body" sz="quarter" idx="19" hasCustomPrompt="1"/>
          </p:nvPr>
        </p:nvSpPr>
        <p:spPr>
          <a:xfrm>
            <a:off x="7921409" y="836613"/>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8" name="1">
            <a:extLst>
              <a:ext uri="{FF2B5EF4-FFF2-40B4-BE49-F238E27FC236}">
                <a16:creationId xmlns:a16="http://schemas.microsoft.com/office/drawing/2014/main" id="{BACB0390-02EB-4097-AEA7-88955C2D07AD}"/>
              </a:ext>
            </a:extLst>
          </p:cNvPr>
          <p:cNvSpPr txBox="1"/>
          <p:nvPr userDrawn="1"/>
        </p:nvSpPr>
        <p:spPr>
          <a:xfrm>
            <a:off x="7426554" y="1108607"/>
            <a:ext cx="1678831" cy="869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solidFill>
                  <a:schemeClr val="accent5"/>
                </a:solidFill>
              </a:rPr>
              <a:t>1</a:t>
            </a:r>
          </a:p>
        </p:txBody>
      </p:sp>
      <p:sp>
        <p:nvSpPr>
          <p:cNvPr id="49" name="2">
            <a:extLst>
              <a:ext uri="{FF2B5EF4-FFF2-40B4-BE49-F238E27FC236}">
                <a16:creationId xmlns:a16="http://schemas.microsoft.com/office/drawing/2014/main" id="{91F874A0-0172-47FE-A46C-BA4B058186A5}"/>
              </a:ext>
            </a:extLst>
          </p:cNvPr>
          <p:cNvSpPr txBox="1"/>
          <p:nvPr/>
        </p:nvSpPr>
        <p:spPr>
          <a:xfrm>
            <a:off x="7426554" y="2943551"/>
            <a:ext cx="1259880" cy="743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solidFill>
                  <a:schemeClr val="accent5"/>
                </a:solidFill>
              </a:rPr>
              <a:t>2</a:t>
            </a:r>
          </a:p>
        </p:txBody>
      </p:sp>
      <p:sp>
        <p:nvSpPr>
          <p:cNvPr id="50" name="3">
            <a:extLst>
              <a:ext uri="{FF2B5EF4-FFF2-40B4-BE49-F238E27FC236}">
                <a16:creationId xmlns:a16="http://schemas.microsoft.com/office/drawing/2014/main" id="{4C50FD61-FF53-4853-83B3-626B27145515}"/>
              </a:ext>
            </a:extLst>
          </p:cNvPr>
          <p:cNvSpPr txBox="1"/>
          <p:nvPr/>
        </p:nvSpPr>
        <p:spPr>
          <a:xfrm>
            <a:off x="7426554" y="4841582"/>
            <a:ext cx="1259880" cy="743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solidFill>
                  <a:schemeClr val="accent5"/>
                </a:solidFill>
              </a:rPr>
              <a:t>3</a:t>
            </a:r>
          </a:p>
        </p:txBody>
      </p:sp>
      <p:sp>
        <p:nvSpPr>
          <p:cNvPr id="51" name="text goes here, one to three lines.">
            <a:extLst>
              <a:ext uri="{FF2B5EF4-FFF2-40B4-BE49-F238E27FC236}">
                <a16:creationId xmlns:a16="http://schemas.microsoft.com/office/drawing/2014/main" id="{2979B391-AE9D-45A4-8063-F19F689DB53F}"/>
              </a:ext>
            </a:extLst>
          </p:cNvPr>
          <p:cNvSpPr txBox="1">
            <a:spLocks noGrp="1"/>
          </p:cNvSpPr>
          <p:nvPr>
            <p:ph type="body" sz="quarter" idx="20" hasCustomPrompt="1"/>
          </p:nvPr>
        </p:nvSpPr>
        <p:spPr>
          <a:xfrm>
            <a:off x="7921409" y="2607940"/>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52" name="text goes here, one to three lines.">
            <a:extLst>
              <a:ext uri="{FF2B5EF4-FFF2-40B4-BE49-F238E27FC236}">
                <a16:creationId xmlns:a16="http://schemas.microsoft.com/office/drawing/2014/main" id="{433D7CEA-DE2C-4B68-85C0-6775BA2B493A}"/>
              </a:ext>
            </a:extLst>
          </p:cNvPr>
          <p:cNvSpPr txBox="1">
            <a:spLocks noGrp="1"/>
          </p:cNvSpPr>
          <p:nvPr>
            <p:ph type="body" sz="quarter" idx="21" hasCustomPrompt="1"/>
          </p:nvPr>
        </p:nvSpPr>
        <p:spPr>
          <a:xfrm>
            <a:off x="7921409" y="4455467"/>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pic>
        <p:nvPicPr>
          <p:cNvPr id="27" name="Kaltura_Logo_Horizontal_ColorSun_BlackText_big.png" descr="Kaltura_Logo_Horizontal_ColorSun_BlackText_big.png">
            <a:extLst>
              <a:ext uri="{FF2B5EF4-FFF2-40B4-BE49-F238E27FC236}">
                <a16:creationId xmlns:a16="http://schemas.microsoft.com/office/drawing/2014/main" id="{7B9B36BA-E8A4-4FC7-BBF6-30A259697337}"/>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45" name="Footer Placeholder 4">
            <a:extLst>
              <a:ext uri="{FF2B5EF4-FFF2-40B4-BE49-F238E27FC236}">
                <a16:creationId xmlns:a16="http://schemas.microsoft.com/office/drawing/2014/main" id="{561F42D2-34DD-4D8E-996F-357F4361FD8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46" name="Slide Number Placeholder 5">
            <a:extLst>
              <a:ext uri="{FF2B5EF4-FFF2-40B4-BE49-F238E27FC236}">
                <a16:creationId xmlns:a16="http://schemas.microsoft.com/office/drawing/2014/main" id="{56D27A92-6FF1-4601-B7CA-931491C5608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28600235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Bullets w/ icons Green">
    <p:bg>
      <p:bgPr>
        <a:solidFill>
          <a:schemeClr val="tx1"/>
        </a:solidFill>
        <a:effectLst/>
      </p:bgPr>
    </p:bg>
    <p:spTree>
      <p:nvGrpSpPr>
        <p:cNvPr id="1" name=""/>
        <p:cNvGrpSpPr/>
        <p:nvPr/>
      </p:nvGrpSpPr>
      <p:grpSpPr>
        <a:xfrm>
          <a:off x="0" y="0"/>
          <a:ext cx="0" cy="0"/>
          <a:chOff x="0" y="0"/>
          <a:chExt cx="0" cy="0"/>
        </a:xfrm>
      </p:grpSpPr>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4296988" y="1352777"/>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4305934" y="2382834"/>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4305934" y="3695019"/>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4305934" y="4725076"/>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12" name="text goes here, one to three lines.">
            <a:extLst>
              <a:ext uri="{FF2B5EF4-FFF2-40B4-BE49-F238E27FC236}">
                <a16:creationId xmlns:a16="http://schemas.microsoft.com/office/drawing/2014/main" id="{CECCFD5D-7BD4-4575-B07C-C91B0E77AEBE}"/>
              </a:ext>
            </a:extLst>
          </p:cNvPr>
          <p:cNvSpPr txBox="1">
            <a:spLocks noGrp="1"/>
          </p:cNvSpPr>
          <p:nvPr>
            <p:ph type="body" sz="quarter" idx="41" hasCustomPrompt="1"/>
          </p:nvPr>
        </p:nvSpPr>
        <p:spPr>
          <a:xfrm>
            <a:off x="681148" y="49641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19" name="Footer Placeholder 4">
            <a:extLst>
              <a:ext uri="{FF2B5EF4-FFF2-40B4-BE49-F238E27FC236}">
                <a16:creationId xmlns:a16="http://schemas.microsoft.com/office/drawing/2014/main" id="{31DF5891-587D-419B-98BE-DC7018B416E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0" name="Slide Number Placeholder 5">
            <a:extLst>
              <a:ext uri="{FF2B5EF4-FFF2-40B4-BE49-F238E27FC236}">
                <a16:creationId xmlns:a16="http://schemas.microsoft.com/office/drawing/2014/main" id="{5B623DC1-E008-466F-945A-C075569C618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3" name="Title 1">
            <a:extLst>
              <a:ext uri="{FF2B5EF4-FFF2-40B4-BE49-F238E27FC236}">
                <a16:creationId xmlns:a16="http://schemas.microsoft.com/office/drawing/2014/main" id="{A1ECE671-6314-4115-99B0-E25F9C96ECBE}"/>
              </a:ext>
            </a:extLst>
          </p:cNvPr>
          <p:cNvSpPr>
            <a:spLocks noGrp="1"/>
          </p:cNvSpPr>
          <p:nvPr>
            <p:ph type="title" hasCustomPrompt="1"/>
          </p:nvPr>
        </p:nvSpPr>
        <p:spPr>
          <a:xfrm>
            <a:off x="509804" y="414071"/>
            <a:ext cx="1853835" cy="888514"/>
          </a:xfrm>
        </p:spPr>
        <p:txBody>
          <a:bodyPr/>
          <a:lstStyle>
            <a:lvl1pPr>
              <a:defRPr>
                <a:solidFill>
                  <a:schemeClr val="tx1"/>
                </a:solidFill>
              </a:defRPr>
            </a:lvl1pPr>
          </a:lstStyle>
          <a:p>
            <a:r>
              <a:rPr lang="en-US" dirty="0"/>
              <a:t>List slide </a:t>
            </a:r>
          </a:p>
        </p:txBody>
      </p:sp>
    </p:spTree>
    <p:extLst>
      <p:ext uri="{BB962C8B-B14F-4D97-AF65-F5344CB8AC3E}">
        <p14:creationId xmlns:p14="http://schemas.microsoft.com/office/powerpoint/2010/main" val="297226452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9_Bullets w/ icons Green">
    <p:bg>
      <p:bgPr>
        <a:solidFill>
          <a:schemeClr val="tx1"/>
        </a:solidFill>
        <a:effectLst/>
      </p:bgPr>
    </p:bg>
    <p:spTree>
      <p:nvGrpSpPr>
        <p:cNvPr id="1" name=""/>
        <p:cNvGrpSpPr/>
        <p:nvPr/>
      </p:nvGrpSpPr>
      <p:grpSpPr>
        <a:xfrm>
          <a:off x="0" y="0"/>
          <a:ext cx="0" cy="0"/>
          <a:chOff x="0" y="0"/>
          <a:chExt cx="0" cy="0"/>
        </a:xfrm>
      </p:grpSpPr>
      <p:pic>
        <p:nvPicPr>
          <p:cNvPr id="3" name="Picture 2" descr="A person sitting in front of a window&#10;&#10;Description automatically generated">
            <a:extLst>
              <a:ext uri="{FF2B5EF4-FFF2-40B4-BE49-F238E27FC236}">
                <a16:creationId xmlns:a16="http://schemas.microsoft.com/office/drawing/2014/main" id="{36C9E240-E1D5-4AB8-A007-605915354F5E}"/>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a:stretch/>
        </p:blipFill>
        <p:spPr>
          <a:xfrm>
            <a:off x="0" y="1584"/>
            <a:ext cx="6096000" cy="6858000"/>
          </a:xfrm>
          <a:prstGeom prst="rect">
            <a:avLst/>
          </a:prstGeom>
        </p:spPr>
      </p:pic>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7593998" y="1219427"/>
            <a:ext cx="4083323"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7602944" y="2249484"/>
            <a:ext cx="4083323" cy="635751"/>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4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rounds and </a:t>
            </a:r>
          </a:p>
          <a:p>
            <a:pPr marL="0" marR="0" lvl="0" indent="0" algn="l" defTabSz="412750" eaLnBrk="1" fontAlgn="auto" latinLnBrk="0" hangingPunct="1">
              <a:lnSpc>
                <a:spcPts val="2150"/>
              </a:lnSpc>
              <a:spcBef>
                <a:spcPts val="0"/>
              </a:spcBef>
              <a:spcAft>
                <a:spcPts val="0"/>
              </a:spcAft>
              <a:buClrTx/>
              <a:buSzTx/>
              <a:buFontTx/>
              <a:buNone/>
              <a:tabLst/>
              <a:defRPr/>
            </a:pPr>
            <a:r>
              <a:rPr lang="en-GB" dirty="0"/>
              <a:t>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7602944" y="3561669"/>
            <a:ext cx="4083323"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7602944" y="4591726"/>
            <a:ext cx="4083323" cy="64286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22" name="Footer Placeholder 4">
            <a:extLst>
              <a:ext uri="{FF2B5EF4-FFF2-40B4-BE49-F238E27FC236}">
                <a16:creationId xmlns:a16="http://schemas.microsoft.com/office/drawing/2014/main" id="{A0D8B408-386E-4788-9ED2-99A44F60FF9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844B6D53-039C-4940-9B78-3DCB976D4AE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58123711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List">
    <p:bg>
      <p:bgPr>
        <a:solidFill>
          <a:schemeClr val="accent3"/>
        </a:solidFill>
        <a:effectLst/>
      </p:bgPr>
    </p:bg>
    <p:spTree>
      <p:nvGrpSpPr>
        <p:cNvPr id="1" name=""/>
        <p:cNvGrpSpPr/>
        <p:nvPr/>
      </p:nvGrpSpPr>
      <p:grpSpPr>
        <a:xfrm>
          <a:off x="0" y="0"/>
          <a:ext cx="0" cy="0"/>
          <a:chOff x="0" y="0"/>
          <a:chExt cx="0" cy="0"/>
        </a:xfrm>
      </p:grpSpPr>
      <p:sp>
        <p:nvSpPr>
          <p:cNvPr id="7" name="text goes here, one to three lines.">
            <a:extLst>
              <a:ext uri="{FF2B5EF4-FFF2-40B4-BE49-F238E27FC236}">
                <a16:creationId xmlns:a16="http://schemas.microsoft.com/office/drawing/2014/main" id="{E23F08AE-CE76-4ECA-ACE2-3202A4922117}"/>
              </a:ext>
            </a:extLst>
          </p:cNvPr>
          <p:cNvSpPr txBox="1">
            <a:spLocks noGrp="1"/>
          </p:cNvSpPr>
          <p:nvPr>
            <p:ph type="body" sz="quarter" idx="18" hasCustomPrompt="1"/>
          </p:nvPr>
        </p:nvSpPr>
        <p:spPr>
          <a:xfrm>
            <a:off x="607224" y="2600545"/>
            <a:ext cx="2263866"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8" name="text goes here, one to three lines.">
            <a:extLst>
              <a:ext uri="{FF2B5EF4-FFF2-40B4-BE49-F238E27FC236}">
                <a16:creationId xmlns:a16="http://schemas.microsoft.com/office/drawing/2014/main" id="{2AEBFE83-97D7-4585-B2AD-860673DFFC0F}"/>
              </a:ext>
            </a:extLst>
          </p:cNvPr>
          <p:cNvSpPr txBox="1">
            <a:spLocks noGrp="1"/>
          </p:cNvSpPr>
          <p:nvPr>
            <p:ph type="body" sz="quarter" idx="19" hasCustomPrompt="1"/>
          </p:nvPr>
        </p:nvSpPr>
        <p:spPr>
          <a:xfrm>
            <a:off x="3701263" y="2600545"/>
            <a:ext cx="1787616" cy="932115"/>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9" name="text goes here, one to three lines.">
            <a:extLst>
              <a:ext uri="{FF2B5EF4-FFF2-40B4-BE49-F238E27FC236}">
                <a16:creationId xmlns:a16="http://schemas.microsoft.com/office/drawing/2014/main" id="{9B0F6428-144A-463E-8DDD-F2A1CEA6725B}"/>
              </a:ext>
            </a:extLst>
          </p:cNvPr>
          <p:cNvSpPr txBox="1">
            <a:spLocks noGrp="1"/>
          </p:cNvSpPr>
          <p:nvPr>
            <p:ph type="body" sz="quarter" idx="20" hasCustomPrompt="1"/>
          </p:nvPr>
        </p:nvSpPr>
        <p:spPr>
          <a:xfrm>
            <a:off x="6330976" y="2600545"/>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0" name="text goes here, one to three lines.">
            <a:extLst>
              <a:ext uri="{FF2B5EF4-FFF2-40B4-BE49-F238E27FC236}">
                <a16:creationId xmlns:a16="http://schemas.microsoft.com/office/drawing/2014/main" id="{D2C61FEA-786A-4E25-A8DA-4C4BCB1B66B1}"/>
              </a:ext>
            </a:extLst>
          </p:cNvPr>
          <p:cNvSpPr txBox="1">
            <a:spLocks noGrp="1"/>
          </p:cNvSpPr>
          <p:nvPr>
            <p:ph type="body" sz="quarter" idx="21" hasCustomPrompt="1"/>
          </p:nvPr>
        </p:nvSpPr>
        <p:spPr>
          <a:xfrm>
            <a:off x="9147393" y="2600545"/>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pic>
        <p:nvPicPr>
          <p:cNvPr id="11" name="Kaltura_Logo_Horizontal_White_big_Kaltura_Logo_Horizontal_White.png" descr="Kaltura_Logo_Horizontal_White_big_Kaltura_Logo_Horizontal_White.png">
            <a:extLst>
              <a:ext uri="{FF2B5EF4-FFF2-40B4-BE49-F238E27FC236}">
                <a16:creationId xmlns:a16="http://schemas.microsoft.com/office/drawing/2014/main" id="{AD28D375-1B3E-4836-910C-A9B137DBA86F}"/>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2" name="Footer Placeholder 4">
            <a:extLst>
              <a:ext uri="{FF2B5EF4-FFF2-40B4-BE49-F238E27FC236}">
                <a16:creationId xmlns:a16="http://schemas.microsoft.com/office/drawing/2014/main" id="{2A591930-B3B6-4817-B0CC-AD0962D9AE5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67C38B19-6897-4967-864C-870688DE124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5" name="text goes here, one to three lines.">
            <a:extLst>
              <a:ext uri="{FF2B5EF4-FFF2-40B4-BE49-F238E27FC236}">
                <a16:creationId xmlns:a16="http://schemas.microsoft.com/office/drawing/2014/main" id="{1B2C16F8-78D9-4340-B780-30490D08FBE9}"/>
              </a:ext>
            </a:extLst>
          </p:cNvPr>
          <p:cNvSpPr txBox="1">
            <a:spLocks noGrp="1"/>
          </p:cNvSpPr>
          <p:nvPr>
            <p:ph type="body" sz="quarter" idx="22" hasCustomPrompt="1"/>
          </p:nvPr>
        </p:nvSpPr>
        <p:spPr>
          <a:xfrm>
            <a:off x="607224" y="4729272"/>
            <a:ext cx="2263866"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6" name="text goes here, one to three lines.">
            <a:extLst>
              <a:ext uri="{FF2B5EF4-FFF2-40B4-BE49-F238E27FC236}">
                <a16:creationId xmlns:a16="http://schemas.microsoft.com/office/drawing/2014/main" id="{31DB513E-545C-432C-B98A-521393AF0BFA}"/>
              </a:ext>
            </a:extLst>
          </p:cNvPr>
          <p:cNvSpPr txBox="1">
            <a:spLocks noGrp="1"/>
          </p:cNvSpPr>
          <p:nvPr>
            <p:ph type="body" sz="quarter" idx="23" hasCustomPrompt="1"/>
          </p:nvPr>
        </p:nvSpPr>
        <p:spPr>
          <a:xfrm>
            <a:off x="3701263" y="4729272"/>
            <a:ext cx="1787616" cy="932115"/>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7" name="text goes here, one to three lines.">
            <a:extLst>
              <a:ext uri="{FF2B5EF4-FFF2-40B4-BE49-F238E27FC236}">
                <a16:creationId xmlns:a16="http://schemas.microsoft.com/office/drawing/2014/main" id="{532A934C-BCE9-47CA-9BDB-DF2D3801392E}"/>
              </a:ext>
            </a:extLst>
          </p:cNvPr>
          <p:cNvSpPr txBox="1">
            <a:spLocks noGrp="1"/>
          </p:cNvSpPr>
          <p:nvPr>
            <p:ph type="body" sz="quarter" idx="24" hasCustomPrompt="1"/>
          </p:nvPr>
        </p:nvSpPr>
        <p:spPr>
          <a:xfrm>
            <a:off x="6330976" y="4729272"/>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8" name="text goes here, one to three lines.">
            <a:extLst>
              <a:ext uri="{FF2B5EF4-FFF2-40B4-BE49-F238E27FC236}">
                <a16:creationId xmlns:a16="http://schemas.microsoft.com/office/drawing/2014/main" id="{1EFDC808-16A0-42EC-96D7-46C480B5624F}"/>
              </a:ext>
            </a:extLst>
          </p:cNvPr>
          <p:cNvSpPr txBox="1">
            <a:spLocks noGrp="1"/>
          </p:cNvSpPr>
          <p:nvPr>
            <p:ph type="body" sz="quarter" idx="25" hasCustomPrompt="1"/>
          </p:nvPr>
        </p:nvSpPr>
        <p:spPr>
          <a:xfrm>
            <a:off x="9147393" y="4729272"/>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4" name="Title 1">
            <a:extLst>
              <a:ext uri="{FF2B5EF4-FFF2-40B4-BE49-F238E27FC236}">
                <a16:creationId xmlns:a16="http://schemas.microsoft.com/office/drawing/2014/main" id="{425C9410-DC37-435A-A844-33EA9DB534AD}"/>
              </a:ext>
            </a:extLst>
          </p:cNvPr>
          <p:cNvSpPr>
            <a:spLocks noGrp="1"/>
          </p:cNvSpPr>
          <p:nvPr>
            <p:ph type="title" hasCustomPrompt="1"/>
          </p:nvPr>
        </p:nvSpPr>
        <p:spPr>
          <a:xfrm>
            <a:off x="536581" y="404183"/>
            <a:ext cx="10515600" cy="336340"/>
          </a:xfrm>
        </p:spPr>
        <p:txBody>
          <a:bodyPr/>
          <a:lstStyle>
            <a:lvl1pPr>
              <a:defRPr>
                <a:solidFill>
                  <a:schemeClr val="tx1"/>
                </a:solidFill>
              </a:defRPr>
            </a:lvl1pPr>
          </a:lstStyle>
          <a:p>
            <a:r>
              <a:rPr lang="en-GB" dirty="0"/>
              <a:t>This is a list slide</a:t>
            </a:r>
            <a:endParaRPr lang="en-US" dirty="0"/>
          </a:p>
        </p:txBody>
      </p:sp>
    </p:spTree>
    <p:extLst>
      <p:ext uri="{BB962C8B-B14F-4D97-AF65-F5344CB8AC3E}">
        <p14:creationId xmlns:p14="http://schemas.microsoft.com/office/powerpoint/2010/main" val="3151368393"/>
      </p:ext>
    </p:extLst>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Footer Placeholder 4">
            <a:extLst>
              <a:ext uri="{FF2B5EF4-FFF2-40B4-BE49-F238E27FC236}">
                <a16:creationId xmlns:a16="http://schemas.microsoft.com/office/drawing/2014/main" id="{ECBFF4AD-8E70-4B01-AD29-AF6AFA59CDC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5980CEF3-90B5-4ABA-A6CE-6C0D81B591ED}"/>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Placeholder 1">
            <a:extLst>
              <a:ext uri="{FF2B5EF4-FFF2-40B4-BE49-F238E27FC236}">
                <a16:creationId xmlns:a16="http://schemas.microsoft.com/office/drawing/2014/main" id="{5F80661C-7F07-413B-8D1D-6BFD9CD92F7E}"/>
              </a:ext>
            </a:extLst>
          </p:cNvPr>
          <p:cNvSpPr>
            <a:spLocks noGrp="1"/>
          </p:cNvSpPr>
          <p:nvPr>
            <p:ph type="title"/>
          </p:nvPr>
        </p:nvSpPr>
        <p:spPr>
          <a:xfrm>
            <a:off x="517531" y="406564"/>
            <a:ext cx="10515600" cy="33634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12CF1AF-A263-4E4E-A186-364639847E8B}"/>
              </a:ext>
            </a:extLst>
          </p:cNvPr>
          <p:cNvSpPr>
            <a:spLocks noGrp="1"/>
          </p:cNvSpPr>
          <p:nvPr>
            <p:ph type="body" idx="1"/>
          </p:nvPr>
        </p:nvSpPr>
        <p:spPr>
          <a:xfrm>
            <a:off x="415506" y="1394303"/>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marL="1270000" marR="0" lvl="3" indent="-216000" algn="l" defTabSz="412750" eaLnBrk="1" fontAlgn="auto" latinLnBrk="0" hangingPunct="1">
              <a:lnSpc>
                <a:spcPts val="1900"/>
              </a:lnSpc>
              <a:spcBef>
                <a:spcPts val="0"/>
              </a:spcBef>
              <a:spcAft>
                <a:spcPts val="0"/>
              </a:spcAft>
              <a:buClrTx/>
              <a:buSzPct val="125000"/>
              <a:buFont typeface="Centra No1 Medium" pitchFamily="50" charset="0"/>
              <a:buChar char="-"/>
              <a:tabLst/>
              <a:defRPr/>
            </a:pPr>
            <a:r>
              <a:rPr lang="en-US" dirty="0"/>
              <a:t>Fourth level</a:t>
            </a:r>
          </a:p>
          <a:p>
            <a:pPr marL="1587500" marR="0" lvl="4" indent="-216000" algn="l" defTabSz="412750" eaLnBrk="1" fontAlgn="auto" latinLnBrk="0" hangingPunct="1">
              <a:lnSpc>
                <a:spcPts val="1900"/>
              </a:lnSpc>
              <a:spcBef>
                <a:spcPts val="0"/>
              </a:spcBef>
              <a:spcAft>
                <a:spcPts val="0"/>
              </a:spcAft>
              <a:buClrTx/>
              <a:buSzPct val="125000"/>
              <a:buFont typeface="Centra No1 Medium" pitchFamily="50" charset="0"/>
              <a:buChar char="-"/>
              <a:tabLst/>
              <a:defRPr/>
            </a:pPr>
            <a:r>
              <a:rPr lang="en-US" dirty="0"/>
              <a:t>Fifth level</a:t>
            </a:r>
          </a:p>
          <a:p>
            <a:pPr lvl="0"/>
            <a:endParaRPr lang="en-US" dirty="0"/>
          </a:p>
        </p:txBody>
      </p:sp>
    </p:spTree>
    <p:extLst>
      <p:ext uri="{BB962C8B-B14F-4D97-AF65-F5344CB8AC3E}">
        <p14:creationId xmlns:p14="http://schemas.microsoft.com/office/powerpoint/2010/main" val="2276631302"/>
      </p:ext>
    </p:extLst>
  </p:cSld>
  <p:clrMap bg1="dk1" tx1="lt1" bg2="dk2" tx2="lt2" accent1="accent1" accent2="accent2" accent3="accent3" accent4="accent4" accent5="accent5" accent6="accent6" hlink="hlink" folHlink="folHlink"/>
  <p:sldLayoutIdLst>
    <p:sldLayoutId id="2147484321" r:id="rId1"/>
    <p:sldLayoutId id="2147484322" r:id="rId2"/>
    <p:sldLayoutId id="2147484324" r:id="rId3"/>
    <p:sldLayoutId id="2147484326" r:id="rId4"/>
    <p:sldLayoutId id="2147484327" r:id="rId5"/>
    <p:sldLayoutId id="2147484328" r:id="rId6"/>
    <p:sldLayoutId id="2147484329" r:id="rId7"/>
    <p:sldLayoutId id="2147484447" r:id="rId8"/>
    <p:sldLayoutId id="2147484325" r:id="rId9"/>
    <p:sldLayoutId id="2147484448" r:id="rId10"/>
    <p:sldLayoutId id="2147484449" r:id="rId11"/>
    <p:sldLayoutId id="2147484450" r:id="rId12"/>
    <p:sldLayoutId id="2147484451" r:id="rId13"/>
    <p:sldLayoutId id="2147484331" r:id="rId14"/>
    <p:sldLayoutId id="2147484332" r:id="rId15"/>
    <p:sldLayoutId id="2147484333" r:id="rId16"/>
    <p:sldLayoutId id="2147484334" r:id="rId17"/>
    <p:sldLayoutId id="2147484335" r:id="rId18"/>
    <p:sldLayoutId id="2147484336" r:id="rId19"/>
    <p:sldLayoutId id="2147484337" r:id="rId20"/>
    <p:sldLayoutId id="2147484338" r:id="rId21"/>
    <p:sldLayoutId id="2147484339" r:id="rId22"/>
    <p:sldLayoutId id="2147484340" r:id="rId23"/>
    <p:sldLayoutId id="2147484341" r:id="rId24"/>
    <p:sldLayoutId id="2147484342" r:id="rId25"/>
    <p:sldLayoutId id="2147484343" r:id="rId26"/>
    <p:sldLayoutId id="2147484344" r:id="rId27"/>
    <p:sldLayoutId id="2147484345" r:id="rId28"/>
    <p:sldLayoutId id="2147484346" r:id="rId29"/>
    <p:sldLayoutId id="2147484347" r:id="rId30"/>
    <p:sldLayoutId id="2147484348" r:id="rId31"/>
    <p:sldLayoutId id="2147484349" r:id="rId32"/>
    <p:sldLayoutId id="2147484350" r:id="rId33"/>
    <p:sldLayoutId id="2147484351" r:id="rId34"/>
    <p:sldLayoutId id="2147484352" r:id="rId35"/>
    <p:sldLayoutId id="2147484353" r:id="rId36"/>
    <p:sldLayoutId id="2147484354" r:id="rId37"/>
    <p:sldLayoutId id="2147484355" r:id="rId38"/>
    <p:sldLayoutId id="2147484357" r:id="rId39"/>
    <p:sldLayoutId id="2147484356" r:id="rId40"/>
    <p:sldLayoutId id="2147484454" r:id="rId41"/>
    <p:sldLayoutId id="2147484453" r:id="rId42"/>
    <p:sldLayoutId id="2147484452" r:id="rId43"/>
    <p:sldLayoutId id="2147484358" r:id="rId44"/>
    <p:sldLayoutId id="2147484359" r:id="rId45"/>
    <p:sldLayoutId id="2147484360" r:id="rId46"/>
    <p:sldLayoutId id="2147484361" r:id="rId47"/>
    <p:sldLayoutId id="2147484362" r:id="rId48"/>
    <p:sldLayoutId id="2147484363" r:id="rId49"/>
    <p:sldLayoutId id="2147484364" r:id="rId50"/>
    <p:sldLayoutId id="2147484365" r:id="rId51"/>
    <p:sldLayoutId id="2147484366" r:id="rId52"/>
    <p:sldLayoutId id="2147484367" r:id="rId53"/>
    <p:sldLayoutId id="2147484368" r:id="rId54"/>
    <p:sldLayoutId id="2147484369" r:id="rId55"/>
    <p:sldLayoutId id="2147484370" r:id="rId56"/>
    <p:sldLayoutId id="2147484371" r:id="rId57"/>
    <p:sldLayoutId id="2147484372" r:id="rId58"/>
    <p:sldLayoutId id="2147484373" r:id="rId59"/>
    <p:sldLayoutId id="2147484374" r:id="rId60"/>
    <p:sldLayoutId id="2147484375" r:id="rId61"/>
    <p:sldLayoutId id="2147484376" r:id="rId62"/>
    <p:sldLayoutId id="2147484377" r:id="rId63"/>
    <p:sldLayoutId id="2147484378" r:id="rId64"/>
    <p:sldLayoutId id="2147484379" r:id="rId65"/>
    <p:sldLayoutId id="2147484380" r:id="rId66"/>
    <p:sldLayoutId id="2147484381" r:id="rId67"/>
    <p:sldLayoutId id="2147484382" r:id="rId68"/>
    <p:sldLayoutId id="2147484383" r:id="rId69"/>
    <p:sldLayoutId id="2147484384" r:id="rId70"/>
    <p:sldLayoutId id="2147484385" r:id="rId71"/>
    <p:sldLayoutId id="2147484387" r:id="rId72"/>
    <p:sldLayoutId id="2147484389" r:id="rId73"/>
    <p:sldLayoutId id="2147484390" r:id="rId74"/>
    <p:sldLayoutId id="2147484391" r:id="rId75"/>
    <p:sldLayoutId id="2147484392" r:id="rId76"/>
    <p:sldLayoutId id="2147484393" r:id="rId77"/>
    <p:sldLayoutId id="2147484394" r:id="rId78"/>
    <p:sldLayoutId id="2147484395" r:id="rId79"/>
    <p:sldLayoutId id="2147484396" r:id="rId80"/>
    <p:sldLayoutId id="2147484397" r:id="rId81"/>
    <p:sldLayoutId id="2147484398" r:id="rId82"/>
    <p:sldLayoutId id="2147484399" r:id="rId83"/>
    <p:sldLayoutId id="2147484400" r:id="rId84"/>
    <p:sldLayoutId id="2147484401" r:id="rId85"/>
    <p:sldLayoutId id="2147484402" r:id="rId86"/>
    <p:sldLayoutId id="2147484403" r:id="rId87"/>
    <p:sldLayoutId id="2147484404" r:id="rId88"/>
    <p:sldLayoutId id="2147484405" r:id="rId89"/>
    <p:sldLayoutId id="2147484455" r:id="rId90"/>
    <p:sldLayoutId id="2147484406" r:id="rId91"/>
    <p:sldLayoutId id="2147484407" r:id="rId92"/>
    <p:sldLayoutId id="2147484408" r:id="rId93"/>
    <p:sldLayoutId id="2147484409" r:id="rId94"/>
    <p:sldLayoutId id="2147484410" r:id="rId95"/>
    <p:sldLayoutId id="2147484411" r:id="rId96"/>
    <p:sldLayoutId id="2147484412" r:id="rId97"/>
    <p:sldLayoutId id="2147484413" r:id="rId98"/>
    <p:sldLayoutId id="2147484415" r:id="rId99"/>
    <p:sldLayoutId id="2147484416" r:id="rId100"/>
    <p:sldLayoutId id="2147484417" r:id="rId101"/>
    <p:sldLayoutId id="2147484418" r:id="rId102"/>
    <p:sldLayoutId id="2147484419" r:id="rId103"/>
    <p:sldLayoutId id="2147484420" r:id="rId104"/>
    <p:sldLayoutId id="2147484421" r:id="rId105"/>
    <p:sldLayoutId id="2147484422" r:id="rId106"/>
    <p:sldLayoutId id="2147484423" r:id="rId107"/>
    <p:sldLayoutId id="2147484424" r:id="rId108"/>
    <p:sldLayoutId id="2147484425" r:id="rId109"/>
    <p:sldLayoutId id="2147484426" r:id="rId110"/>
    <p:sldLayoutId id="2147484427" r:id="rId111"/>
    <p:sldLayoutId id="2147484428" r:id="rId112"/>
    <p:sldLayoutId id="2147484429" r:id="rId113"/>
    <p:sldLayoutId id="2147484430" r:id="rId114"/>
    <p:sldLayoutId id="2147484431" r:id="rId115"/>
    <p:sldLayoutId id="2147484432" r:id="rId116"/>
    <p:sldLayoutId id="2147484433" r:id="rId117"/>
    <p:sldLayoutId id="2147484434" r:id="rId118"/>
    <p:sldLayoutId id="2147484435" r:id="rId119"/>
    <p:sldLayoutId id="2147484436" r:id="rId120"/>
    <p:sldLayoutId id="2147484437" r:id="rId121"/>
    <p:sldLayoutId id="2147484438" r:id="rId122"/>
    <p:sldLayoutId id="2147484439" r:id="rId123"/>
    <p:sldLayoutId id="2147484440" r:id="rId124"/>
    <p:sldLayoutId id="2147484441" r:id="rId125"/>
    <p:sldLayoutId id="2147484442" r:id="rId126"/>
    <p:sldLayoutId id="2147484443" r:id="rId127"/>
    <p:sldLayoutId id="2147484444" r:id="rId128"/>
    <p:sldLayoutId id="2147484445" r:id="rId129"/>
    <p:sldLayoutId id="2147484446" r:id="rId130"/>
    <p:sldLayoutId id="2147484456" r:id="rId131"/>
    <p:sldLayoutId id="2147484313" r:id="rId132"/>
  </p:sldLayoutIdLst>
  <p:transition spd="med"/>
  <p:hf sldNum="0" hdr="0" ftr="0" dt="0"/>
  <p:txStyles>
    <p:titleStyle>
      <a:lvl1pPr marL="0" marR="0" indent="0" algn="l" defTabSz="412750" rtl="0" eaLnBrk="1" latinLnBrk="0" hangingPunct="1">
        <a:lnSpc>
          <a:spcPts val="2900"/>
        </a:lnSpc>
        <a:spcBef>
          <a:spcPts val="0"/>
        </a:spcBef>
        <a:spcAft>
          <a:spcPts val="0"/>
        </a:spcAft>
        <a:buClrTx/>
        <a:buSzTx/>
        <a:buFontTx/>
        <a:buNone/>
        <a:tabLst/>
        <a:defRPr sz="2600" b="0" i="0" u="none" strike="noStrike" cap="none" spc="0" baseline="0">
          <a:solidFill>
            <a:schemeClr val="bg1"/>
          </a:solidFill>
          <a:uFillTx/>
          <a:latin typeface="Centra No1 Medium" pitchFamily="50" charset="0"/>
          <a:ea typeface="Centra No1 Medium" pitchFamily="50" charset="0"/>
          <a:cs typeface="+mn-cs"/>
          <a:sym typeface="Centra No1 Bold"/>
        </a:defRPr>
      </a:lvl1pPr>
      <a:lvl2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2pPr>
      <a:lvl3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3pPr>
      <a:lvl4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4pPr>
      <a:lvl5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5pPr>
      <a:lvl6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6pPr>
      <a:lvl7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7pPr>
      <a:lvl8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8pPr>
      <a:lvl9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9pPr>
    </p:titleStyle>
    <p:bodyStyle>
      <a:lvl1pPr marL="387250" marR="0" indent="-285750" algn="l" defTabSz="412750" eaLnBrk="1" latinLnBrk="0" hangingPunct="1">
        <a:lnSpc>
          <a:spcPts val="1900"/>
        </a:lnSpc>
        <a:spcBef>
          <a:spcPts val="2000"/>
        </a:spcBef>
        <a:spcAft>
          <a:spcPts val="0"/>
        </a:spcAft>
        <a:buClrTx/>
        <a:buSzPct val="125000"/>
        <a:buFont typeface="Arial" panose="020B0604020202020204" pitchFamily="34" charset="0"/>
        <a:buChar char="•"/>
        <a:tabLst/>
        <a:defRPr lang="en-US" sz="1800" b="0" i="0" u="none" strike="noStrike" cap="none" spc="0" baseline="0" dirty="0" smtClean="0">
          <a:solidFill>
            <a:schemeClr val="bg1"/>
          </a:solidFill>
          <a:uFillTx/>
          <a:latin typeface="Centra No1 Medium"/>
          <a:ea typeface="Centra No1 Medium"/>
          <a:cs typeface="Centra No1 Medium"/>
          <a:sym typeface="Centra No1 Medium"/>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p:bodyStyle>
    <p:otherStyle>
      <a:lvl1pPr marL="0" marR="0" indent="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1pPr>
      <a:lvl2pPr marL="0" marR="0" indent="1143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2pPr>
      <a:lvl3pPr marL="0" marR="0" indent="2286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3pPr>
      <a:lvl4pPr marL="0" marR="0" indent="3429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4pPr>
      <a:lvl5pPr marL="0" marR="0" indent="4572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5pPr>
      <a:lvl6pPr marL="0" marR="0" indent="5715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6pPr>
      <a:lvl7pPr marL="0" marR="0" indent="6858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7pPr>
      <a:lvl8pPr marL="0" marR="0" indent="8001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8pPr>
      <a:lvl9pPr marL="0" marR="0" indent="9144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9pPr>
    </p:otherStyle>
  </p:txStyles>
  <p:extLst>
    <p:ext uri="{27BBF7A9-308A-43DC-89C8-2F10F3537804}">
      <p15:sldGuideLst xmlns:p15="http://schemas.microsoft.com/office/powerpoint/2012/main">
        <p15:guide id="1" orient="horz" pos="459" userDrawn="1">
          <p15:clr>
            <a:srgbClr val="000000"/>
          </p15:clr>
        </p15:guide>
        <p15:guide id="2" pos="393" userDrawn="1">
          <p15:clr>
            <a:srgbClr val="000000"/>
          </p15:clr>
        </p15:guide>
        <p15:guide id="3" pos="7469" userDrawn="1">
          <p15:clr>
            <a:srgbClr val="000000"/>
          </p15:clr>
        </p15:guide>
        <p15:guide id="4" pos="3840" userDrawn="1">
          <p15:clr>
            <a:srgbClr val="000000"/>
          </p15:clr>
        </p15:guide>
        <p15:guide id="5" orient="horz" pos="4133" userDrawn="1">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1.pn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3102/0034654307313795" TargetMode="External"/><Relationship Id="rId2" Type="http://schemas.openxmlformats.org/officeDocument/2006/relationships/hyperlink" Target="https://doi.org/10.1007/978-1-4614-3185-5_33" TargetMode="External"/><Relationship Id="rId1" Type="http://schemas.openxmlformats.org/officeDocument/2006/relationships/slideLayout" Target="../slideLayouts/slideLayout13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2.xml"/><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0.xml"/><Relationship Id="rId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electronics, computer&#10;&#10;Description automatically generated">
            <a:extLst>
              <a:ext uri="{FF2B5EF4-FFF2-40B4-BE49-F238E27FC236}">
                <a16:creationId xmlns:a16="http://schemas.microsoft.com/office/drawing/2014/main" id="{40107893-53AD-4EBB-A658-A590B9F64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32438754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1BEFF"/>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9E4A517-E617-489F-B4FC-DBE1E97EB56D}"/>
              </a:ext>
            </a:extLst>
          </p:cNvPr>
          <p:cNvSpPr>
            <a:spLocks noGrp="1"/>
          </p:cNvSpPr>
          <p:nvPr>
            <p:ph type="body" sz="quarter" idx="19"/>
          </p:nvPr>
        </p:nvSpPr>
        <p:spPr>
          <a:xfrm>
            <a:off x="4387405" y="620915"/>
            <a:ext cx="3003995" cy="591316"/>
          </a:xfrm>
        </p:spPr>
        <p:txBody>
          <a:bodyPr/>
          <a:lstStyle/>
          <a:p>
            <a:r>
              <a:rPr lang="en-US" dirty="0"/>
              <a:t>“Focus feedback on the task, not the learner.”</a:t>
            </a:r>
          </a:p>
        </p:txBody>
      </p:sp>
      <p:sp>
        <p:nvSpPr>
          <p:cNvPr id="11" name="Text Placeholder 10">
            <a:extLst>
              <a:ext uri="{FF2B5EF4-FFF2-40B4-BE49-F238E27FC236}">
                <a16:creationId xmlns:a16="http://schemas.microsoft.com/office/drawing/2014/main" id="{B0EEF609-24C0-433B-B472-31F5DEB63B02}"/>
              </a:ext>
            </a:extLst>
          </p:cNvPr>
          <p:cNvSpPr>
            <a:spLocks noGrp="1"/>
          </p:cNvSpPr>
          <p:nvPr>
            <p:ph type="body" sz="quarter" idx="20"/>
          </p:nvPr>
        </p:nvSpPr>
        <p:spPr>
          <a:xfrm>
            <a:off x="4387405" y="2392242"/>
            <a:ext cx="3003995" cy="591316"/>
          </a:xfrm>
        </p:spPr>
        <p:txBody>
          <a:bodyPr/>
          <a:lstStyle/>
          <a:p>
            <a:r>
              <a:rPr lang="en-US" dirty="0"/>
              <a:t>“Present elaborated feedback in manageable units.”</a:t>
            </a:r>
          </a:p>
        </p:txBody>
      </p:sp>
      <p:sp>
        <p:nvSpPr>
          <p:cNvPr id="12" name="Text Placeholder 11">
            <a:extLst>
              <a:ext uri="{FF2B5EF4-FFF2-40B4-BE49-F238E27FC236}">
                <a16:creationId xmlns:a16="http://schemas.microsoft.com/office/drawing/2014/main" id="{D13D5843-8D09-4AE4-B708-3870E8FB967E}"/>
              </a:ext>
            </a:extLst>
          </p:cNvPr>
          <p:cNvSpPr>
            <a:spLocks noGrp="1"/>
          </p:cNvSpPr>
          <p:nvPr>
            <p:ph type="body" sz="quarter" idx="21"/>
          </p:nvPr>
        </p:nvSpPr>
        <p:spPr>
          <a:xfrm>
            <a:off x="4387405" y="4239769"/>
            <a:ext cx="3003995" cy="591316"/>
          </a:xfrm>
        </p:spPr>
        <p:txBody>
          <a:bodyPr/>
          <a:lstStyle/>
          <a:p>
            <a:r>
              <a:rPr lang="en-US" dirty="0"/>
              <a:t>Be specific, clear, unbiased, and objective.</a:t>
            </a:r>
          </a:p>
        </p:txBody>
      </p:sp>
      <p:sp>
        <p:nvSpPr>
          <p:cNvPr id="13" name="Text Placeholder 12">
            <a:extLst>
              <a:ext uri="{FF2B5EF4-FFF2-40B4-BE49-F238E27FC236}">
                <a16:creationId xmlns:a16="http://schemas.microsoft.com/office/drawing/2014/main" id="{AEE262F0-160F-48D9-B360-DCF6F1DCDDA4}"/>
              </a:ext>
            </a:extLst>
          </p:cNvPr>
          <p:cNvSpPr>
            <a:spLocks noGrp="1"/>
          </p:cNvSpPr>
          <p:nvPr>
            <p:ph type="body" sz="quarter" idx="22"/>
          </p:nvPr>
        </p:nvSpPr>
        <p:spPr>
          <a:xfrm>
            <a:off x="8781232" y="620915"/>
            <a:ext cx="3003995" cy="591316"/>
          </a:xfrm>
        </p:spPr>
        <p:txBody>
          <a:bodyPr/>
          <a:lstStyle/>
          <a:p>
            <a:r>
              <a:rPr lang="en-US" dirty="0"/>
              <a:t>“Provide feedback after learners have attempted a solution.”</a:t>
            </a:r>
          </a:p>
        </p:txBody>
      </p:sp>
      <p:sp>
        <p:nvSpPr>
          <p:cNvPr id="14" name="Text Placeholder 13">
            <a:extLst>
              <a:ext uri="{FF2B5EF4-FFF2-40B4-BE49-F238E27FC236}">
                <a16:creationId xmlns:a16="http://schemas.microsoft.com/office/drawing/2014/main" id="{6B422A96-9FF7-4CE7-8EC9-7A13B3904E09}"/>
              </a:ext>
            </a:extLst>
          </p:cNvPr>
          <p:cNvSpPr>
            <a:spLocks noGrp="1"/>
          </p:cNvSpPr>
          <p:nvPr>
            <p:ph type="body" sz="quarter" idx="23"/>
          </p:nvPr>
        </p:nvSpPr>
        <p:spPr>
          <a:xfrm>
            <a:off x="8781232" y="2392242"/>
            <a:ext cx="3003995" cy="1104277"/>
          </a:xfrm>
        </p:spPr>
        <p:txBody>
          <a:bodyPr/>
          <a:lstStyle/>
          <a:p>
            <a:r>
              <a:rPr lang="en-US" dirty="0"/>
              <a:t>Do not provide feedback that is too controlling or critical of learner that discourages or threatens learner’s self-esteem.</a:t>
            </a:r>
          </a:p>
        </p:txBody>
      </p:sp>
      <p:sp>
        <p:nvSpPr>
          <p:cNvPr id="15" name="Text Placeholder 14">
            <a:extLst>
              <a:ext uri="{FF2B5EF4-FFF2-40B4-BE49-F238E27FC236}">
                <a16:creationId xmlns:a16="http://schemas.microsoft.com/office/drawing/2014/main" id="{05EB51D7-5998-46E7-9FB2-2E31E980C95A}"/>
              </a:ext>
            </a:extLst>
          </p:cNvPr>
          <p:cNvSpPr>
            <a:spLocks noGrp="1"/>
          </p:cNvSpPr>
          <p:nvPr>
            <p:ph type="body" sz="quarter" idx="24"/>
          </p:nvPr>
        </p:nvSpPr>
        <p:spPr>
          <a:xfrm>
            <a:off x="8781231" y="4535427"/>
            <a:ext cx="3003995" cy="334835"/>
          </a:xfrm>
        </p:spPr>
        <p:txBody>
          <a:bodyPr/>
          <a:lstStyle/>
          <a:p>
            <a:r>
              <a:rPr lang="en-US" dirty="0"/>
              <a:t>“Use ‘praise’ sparingly, if at all.”</a:t>
            </a:r>
          </a:p>
        </p:txBody>
      </p:sp>
      <p:sp>
        <p:nvSpPr>
          <p:cNvPr id="3" name="Title 2">
            <a:extLst>
              <a:ext uri="{FF2B5EF4-FFF2-40B4-BE49-F238E27FC236}">
                <a16:creationId xmlns:a16="http://schemas.microsoft.com/office/drawing/2014/main" id="{3AE888BB-D63A-4D32-9994-F03E8F2A8E86}"/>
              </a:ext>
            </a:extLst>
          </p:cNvPr>
          <p:cNvSpPr>
            <a:spLocks noGrp="1"/>
          </p:cNvSpPr>
          <p:nvPr>
            <p:ph type="title"/>
          </p:nvPr>
        </p:nvSpPr>
        <p:spPr/>
        <p:txBody>
          <a:bodyPr/>
          <a:lstStyle/>
          <a:p>
            <a:r>
              <a:rPr lang="en-US" dirty="0"/>
              <a:t>Feedback guidelines</a:t>
            </a:r>
            <a:br>
              <a:rPr lang="en-US" dirty="0"/>
            </a:br>
            <a:r>
              <a:rPr lang="en-US" sz="1600" dirty="0"/>
              <a:t>(Shute, 2008, pp. 177-178)</a:t>
            </a:r>
          </a:p>
        </p:txBody>
      </p:sp>
    </p:spTree>
    <p:extLst>
      <p:ext uri="{BB962C8B-B14F-4D97-AF65-F5344CB8AC3E}">
        <p14:creationId xmlns:p14="http://schemas.microsoft.com/office/powerpoint/2010/main" val="103271883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928926F9-C5D0-4F26-81E3-83F3514D485A}"/>
              </a:ext>
            </a:extLst>
          </p:cNvPr>
          <p:cNvSpPr/>
          <p:nvPr/>
        </p:nvSpPr>
        <p:spPr>
          <a:xfrm>
            <a:off x="0" y="-12700"/>
            <a:ext cx="2969618" cy="6883400"/>
          </a:xfrm>
          <a:prstGeom prst="rect">
            <a:avLst/>
          </a:prstGeom>
          <a:solidFill>
            <a:srgbClr val="3CD2A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14" name="Text Placeholder 13">
            <a:extLst>
              <a:ext uri="{FF2B5EF4-FFF2-40B4-BE49-F238E27FC236}">
                <a16:creationId xmlns:a16="http://schemas.microsoft.com/office/drawing/2014/main" id="{169A19C7-17E7-4F81-BF08-31E712A060C9}"/>
              </a:ext>
            </a:extLst>
          </p:cNvPr>
          <p:cNvSpPr>
            <a:spLocks noGrp="1"/>
          </p:cNvSpPr>
          <p:nvPr>
            <p:ph type="body" sz="quarter" idx="30"/>
          </p:nvPr>
        </p:nvSpPr>
        <p:spPr>
          <a:xfrm>
            <a:off x="4296988" y="1060677"/>
            <a:ext cx="5128835" cy="367858"/>
          </a:xfrm>
        </p:spPr>
        <p:txBody>
          <a:bodyPr/>
          <a:lstStyle/>
          <a:p>
            <a:r>
              <a:rPr lang="en-US" dirty="0"/>
              <a:t>For difficult tasks  (immediate feedback)</a:t>
            </a:r>
          </a:p>
        </p:txBody>
      </p:sp>
      <p:sp>
        <p:nvSpPr>
          <p:cNvPr id="23" name="Text Placeholder 22">
            <a:extLst>
              <a:ext uri="{FF2B5EF4-FFF2-40B4-BE49-F238E27FC236}">
                <a16:creationId xmlns:a16="http://schemas.microsoft.com/office/drawing/2014/main" id="{9D845A16-9050-4AE6-91BD-FF891AA57DEB}"/>
              </a:ext>
            </a:extLst>
          </p:cNvPr>
          <p:cNvSpPr>
            <a:spLocks noGrp="1"/>
          </p:cNvSpPr>
          <p:nvPr>
            <p:ph type="body" sz="quarter" idx="42"/>
          </p:nvPr>
        </p:nvSpPr>
        <p:spPr>
          <a:xfrm>
            <a:off x="4305934" y="1912934"/>
            <a:ext cx="5128835" cy="364843"/>
          </a:xfrm>
        </p:spPr>
        <p:txBody>
          <a:bodyPr/>
          <a:lstStyle/>
          <a:p>
            <a:r>
              <a:rPr lang="en-US" dirty="0"/>
              <a:t>For relatively simple tasks (delayed feedback)</a:t>
            </a:r>
          </a:p>
        </p:txBody>
      </p:sp>
      <p:sp>
        <p:nvSpPr>
          <p:cNvPr id="24" name="Text Placeholder 23">
            <a:extLst>
              <a:ext uri="{FF2B5EF4-FFF2-40B4-BE49-F238E27FC236}">
                <a16:creationId xmlns:a16="http://schemas.microsoft.com/office/drawing/2014/main" id="{8778D041-A818-4952-9F24-1D885CFE0CAC}"/>
              </a:ext>
            </a:extLst>
          </p:cNvPr>
          <p:cNvSpPr>
            <a:spLocks noGrp="1"/>
          </p:cNvSpPr>
          <p:nvPr>
            <p:ph type="body" sz="quarter" idx="43"/>
          </p:nvPr>
        </p:nvSpPr>
        <p:spPr>
          <a:xfrm>
            <a:off x="4305934" y="2945719"/>
            <a:ext cx="5128835" cy="367858"/>
          </a:xfrm>
        </p:spPr>
        <p:txBody>
          <a:bodyPr/>
          <a:lstStyle/>
          <a:p>
            <a:r>
              <a:rPr lang="en-US" dirty="0"/>
              <a:t>For retention of knowledge (immediate feedback)</a:t>
            </a:r>
          </a:p>
        </p:txBody>
      </p:sp>
      <p:sp>
        <p:nvSpPr>
          <p:cNvPr id="25" name="Text Placeholder 24">
            <a:extLst>
              <a:ext uri="{FF2B5EF4-FFF2-40B4-BE49-F238E27FC236}">
                <a16:creationId xmlns:a16="http://schemas.microsoft.com/office/drawing/2014/main" id="{6EF7BA9C-7E50-4D43-ADDD-1A3929148446}"/>
              </a:ext>
            </a:extLst>
          </p:cNvPr>
          <p:cNvSpPr>
            <a:spLocks noGrp="1"/>
          </p:cNvSpPr>
          <p:nvPr>
            <p:ph type="body" sz="quarter" idx="44"/>
          </p:nvPr>
        </p:nvSpPr>
        <p:spPr>
          <a:xfrm>
            <a:off x="4305934" y="3759876"/>
            <a:ext cx="5128835" cy="364843"/>
          </a:xfrm>
        </p:spPr>
        <p:txBody>
          <a:bodyPr/>
          <a:lstStyle/>
          <a:p>
            <a:r>
              <a:rPr lang="en-US" dirty="0"/>
              <a:t>To promote transfer of learning (delayed feedback)</a:t>
            </a:r>
          </a:p>
        </p:txBody>
      </p:sp>
      <p:sp>
        <p:nvSpPr>
          <p:cNvPr id="15" name="Text Placeholder 14">
            <a:extLst>
              <a:ext uri="{FF2B5EF4-FFF2-40B4-BE49-F238E27FC236}">
                <a16:creationId xmlns:a16="http://schemas.microsoft.com/office/drawing/2014/main" id="{A6B8907D-4022-4CAB-9B3C-C2AA49F34581}"/>
              </a:ext>
            </a:extLst>
          </p:cNvPr>
          <p:cNvSpPr>
            <a:spLocks noGrp="1"/>
          </p:cNvSpPr>
          <p:nvPr>
            <p:ph type="body" sz="quarter" idx="41"/>
          </p:nvPr>
        </p:nvSpPr>
        <p:spPr>
          <a:xfrm>
            <a:off x="681148" y="4964117"/>
            <a:ext cx="2116612" cy="1360757"/>
          </a:xfrm>
        </p:spPr>
        <p:txBody>
          <a:bodyPr/>
          <a:lstStyle/>
          <a:p>
            <a:r>
              <a:rPr lang="en-US" dirty="0"/>
              <a:t>Timing of feedback should align with the desired outcomes, the task,  and the type of  learner (Shute, 2008).</a:t>
            </a:r>
          </a:p>
        </p:txBody>
      </p:sp>
      <p:sp>
        <p:nvSpPr>
          <p:cNvPr id="9" name="Title 8">
            <a:extLst>
              <a:ext uri="{FF2B5EF4-FFF2-40B4-BE49-F238E27FC236}">
                <a16:creationId xmlns:a16="http://schemas.microsoft.com/office/drawing/2014/main" id="{06DB253E-B74F-44A4-9660-9C498EA7BDA8}"/>
              </a:ext>
            </a:extLst>
          </p:cNvPr>
          <p:cNvSpPr>
            <a:spLocks noGrp="1"/>
          </p:cNvSpPr>
          <p:nvPr>
            <p:ph type="title"/>
          </p:nvPr>
        </p:nvSpPr>
        <p:spPr>
          <a:xfrm>
            <a:off x="509804" y="414070"/>
            <a:ext cx="1853835" cy="1498863"/>
          </a:xfrm>
        </p:spPr>
        <p:txBody>
          <a:bodyPr/>
          <a:lstStyle/>
          <a:p>
            <a:r>
              <a:rPr lang="en-US" dirty="0"/>
              <a:t>Feedback guidelines</a:t>
            </a:r>
          </a:p>
        </p:txBody>
      </p:sp>
      <p:sp>
        <p:nvSpPr>
          <p:cNvPr id="22" name="Line">
            <a:extLst>
              <a:ext uri="{FF2B5EF4-FFF2-40B4-BE49-F238E27FC236}">
                <a16:creationId xmlns:a16="http://schemas.microsoft.com/office/drawing/2014/main" id="{08CB5DCE-B772-4ECD-8B38-0D74A65ECFC2}"/>
              </a:ext>
            </a:extLst>
          </p:cNvPr>
          <p:cNvSpPr/>
          <p:nvPr/>
        </p:nvSpPr>
        <p:spPr>
          <a:xfrm>
            <a:off x="790575" y="48641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10" name="Circle">
            <a:extLst>
              <a:ext uri="{FF2B5EF4-FFF2-40B4-BE49-F238E27FC236}">
                <a16:creationId xmlns:a16="http://schemas.microsoft.com/office/drawing/2014/main" id="{1CEDC62A-5D38-41E5-B694-DE24EA7D4FAA}"/>
              </a:ext>
            </a:extLst>
          </p:cNvPr>
          <p:cNvSpPr/>
          <p:nvPr/>
        </p:nvSpPr>
        <p:spPr>
          <a:xfrm>
            <a:off x="3472286" y="989911"/>
            <a:ext cx="509390" cy="509390"/>
          </a:xfrm>
          <a:prstGeom prst="ellipse">
            <a:avLst/>
          </a:prstGeom>
          <a:solidFill>
            <a:srgbClr val="41BEFF"/>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1" name="Circle">
            <a:extLst>
              <a:ext uri="{FF2B5EF4-FFF2-40B4-BE49-F238E27FC236}">
                <a16:creationId xmlns:a16="http://schemas.microsoft.com/office/drawing/2014/main" id="{07BBE67F-1FE3-4B41-82A6-4253466708E3}"/>
              </a:ext>
            </a:extLst>
          </p:cNvPr>
          <p:cNvSpPr/>
          <p:nvPr/>
        </p:nvSpPr>
        <p:spPr>
          <a:xfrm>
            <a:off x="3472286" y="1983232"/>
            <a:ext cx="509390" cy="509390"/>
          </a:xfrm>
          <a:prstGeom prst="ellipse">
            <a:avLst/>
          </a:prstGeom>
          <a:solidFill>
            <a:srgbClr val="006EFA"/>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2" name="Circle">
            <a:extLst>
              <a:ext uri="{FF2B5EF4-FFF2-40B4-BE49-F238E27FC236}">
                <a16:creationId xmlns:a16="http://schemas.microsoft.com/office/drawing/2014/main" id="{758B220E-37F4-4AC2-B7A5-27F4707A1798}"/>
              </a:ext>
            </a:extLst>
          </p:cNvPr>
          <p:cNvSpPr/>
          <p:nvPr/>
        </p:nvSpPr>
        <p:spPr>
          <a:xfrm>
            <a:off x="3472286" y="2874953"/>
            <a:ext cx="509390" cy="509390"/>
          </a:xfrm>
          <a:prstGeom prst="ellipse">
            <a:avLst/>
          </a:prstGeom>
          <a:solidFill>
            <a:srgbClr val="41BEFF"/>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3" name="Circle">
            <a:extLst>
              <a:ext uri="{FF2B5EF4-FFF2-40B4-BE49-F238E27FC236}">
                <a16:creationId xmlns:a16="http://schemas.microsoft.com/office/drawing/2014/main" id="{CCC02FA2-665E-499F-A59B-BB059F5FB9E6}"/>
              </a:ext>
            </a:extLst>
          </p:cNvPr>
          <p:cNvSpPr/>
          <p:nvPr/>
        </p:nvSpPr>
        <p:spPr>
          <a:xfrm>
            <a:off x="3472286" y="3830173"/>
            <a:ext cx="509390" cy="509390"/>
          </a:xfrm>
          <a:prstGeom prst="ellipse">
            <a:avLst/>
          </a:prstGeom>
          <a:solidFill>
            <a:srgbClr val="006EFA"/>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6" name="Text Placeholder 23">
            <a:extLst>
              <a:ext uri="{FF2B5EF4-FFF2-40B4-BE49-F238E27FC236}">
                <a16:creationId xmlns:a16="http://schemas.microsoft.com/office/drawing/2014/main" id="{CF3B74AE-DFDD-4D14-A326-04305564714A}"/>
              </a:ext>
            </a:extLst>
          </p:cNvPr>
          <p:cNvSpPr txBox="1">
            <a:spLocks/>
          </p:cNvSpPr>
          <p:nvPr/>
        </p:nvSpPr>
        <p:spPr>
          <a:xfrm>
            <a:off x="4312556" y="4761626"/>
            <a:ext cx="5128835" cy="367858"/>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r>
              <a:rPr lang="en-US" dirty="0"/>
              <a:t>For low-achieving learners (immediate feedback)</a:t>
            </a:r>
          </a:p>
        </p:txBody>
      </p:sp>
      <p:sp>
        <p:nvSpPr>
          <p:cNvPr id="17" name="Text Placeholder 24">
            <a:extLst>
              <a:ext uri="{FF2B5EF4-FFF2-40B4-BE49-F238E27FC236}">
                <a16:creationId xmlns:a16="http://schemas.microsoft.com/office/drawing/2014/main" id="{626168C3-32B1-4EB2-87DE-16554641075F}"/>
              </a:ext>
            </a:extLst>
          </p:cNvPr>
          <p:cNvSpPr txBox="1">
            <a:spLocks/>
          </p:cNvSpPr>
          <p:nvPr/>
        </p:nvSpPr>
        <p:spPr>
          <a:xfrm>
            <a:off x="4312556" y="5588483"/>
            <a:ext cx="5128835" cy="364843"/>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r>
              <a:rPr lang="en-US" dirty="0"/>
              <a:t>For high-achieving learners (delayed feedback)</a:t>
            </a:r>
          </a:p>
        </p:txBody>
      </p:sp>
      <p:sp>
        <p:nvSpPr>
          <p:cNvPr id="18" name="Circle">
            <a:extLst>
              <a:ext uri="{FF2B5EF4-FFF2-40B4-BE49-F238E27FC236}">
                <a16:creationId xmlns:a16="http://schemas.microsoft.com/office/drawing/2014/main" id="{7556EA82-ACBF-4ED1-9F83-75E910C28120}"/>
              </a:ext>
            </a:extLst>
          </p:cNvPr>
          <p:cNvSpPr/>
          <p:nvPr/>
        </p:nvSpPr>
        <p:spPr>
          <a:xfrm>
            <a:off x="3478908" y="4690860"/>
            <a:ext cx="509390" cy="509390"/>
          </a:xfrm>
          <a:prstGeom prst="ellipse">
            <a:avLst/>
          </a:prstGeom>
          <a:solidFill>
            <a:srgbClr val="41BEFF"/>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9" name="Circle">
            <a:extLst>
              <a:ext uri="{FF2B5EF4-FFF2-40B4-BE49-F238E27FC236}">
                <a16:creationId xmlns:a16="http://schemas.microsoft.com/office/drawing/2014/main" id="{06796077-E3E4-4351-913D-1CBBE5EAED2F}"/>
              </a:ext>
            </a:extLst>
          </p:cNvPr>
          <p:cNvSpPr/>
          <p:nvPr/>
        </p:nvSpPr>
        <p:spPr>
          <a:xfrm>
            <a:off x="3478908" y="5658780"/>
            <a:ext cx="509390" cy="509390"/>
          </a:xfrm>
          <a:prstGeom prst="ellipse">
            <a:avLst/>
          </a:prstGeom>
          <a:solidFill>
            <a:srgbClr val="006EFA"/>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Tree>
    <p:extLst>
      <p:ext uri="{BB962C8B-B14F-4D97-AF65-F5344CB8AC3E}">
        <p14:creationId xmlns:p14="http://schemas.microsoft.com/office/powerpoint/2010/main" val="10394386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CE9BA9B-EED1-415A-B11F-0C9E3A664BF7}"/>
              </a:ext>
            </a:extLst>
          </p:cNvPr>
          <p:cNvSpPr>
            <a:spLocks noGrp="1"/>
          </p:cNvSpPr>
          <p:nvPr>
            <p:ph type="body" sz="quarter" idx="18"/>
          </p:nvPr>
        </p:nvSpPr>
        <p:spPr>
          <a:xfrm>
            <a:off x="623888" y="4158868"/>
            <a:ext cx="2088832" cy="335989"/>
          </a:xfrm>
        </p:spPr>
        <p:txBody>
          <a:bodyPr/>
          <a:lstStyle/>
          <a:p>
            <a:r>
              <a:rPr lang="en-US" dirty="0"/>
              <a:t>Shute (2008, p. 179)</a:t>
            </a:r>
          </a:p>
        </p:txBody>
      </p:sp>
      <p:sp>
        <p:nvSpPr>
          <p:cNvPr id="10" name="Picture Placeholder 9">
            <a:extLst>
              <a:ext uri="{FF2B5EF4-FFF2-40B4-BE49-F238E27FC236}">
                <a16:creationId xmlns:a16="http://schemas.microsoft.com/office/drawing/2014/main" id="{D60131A5-34BF-4CB5-950E-DDF8727C28D4}"/>
              </a:ext>
            </a:extLst>
          </p:cNvPr>
          <p:cNvSpPr>
            <a:spLocks noGrp="1"/>
          </p:cNvSpPr>
          <p:nvPr>
            <p:ph type="pic" sz="quarter" idx="26"/>
          </p:nvPr>
        </p:nvSpPr>
        <p:spPr/>
      </p:sp>
      <p:sp>
        <p:nvSpPr>
          <p:cNvPr id="8" name="Text Placeholder 7">
            <a:extLst>
              <a:ext uri="{FF2B5EF4-FFF2-40B4-BE49-F238E27FC236}">
                <a16:creationId xmlns:a16="http://schemas.microsoft.com/office/drawing/2014/main" id="{E8F6D557-BECA-4BB5-95AD-98968711E420}"/>
              </a:ext>
            </a:extLst>
          </p:cNvPr>
          <p:cNvSpPr>
            <a:spLocks noGrp="1"/>
          </p:cNvSpPr>
          <p:nvPr>
            <p:ph type="body" sz="quarter" idx="13"/>
          </p:nvPr>
        </p:nvSpPr>
        <p:spPr>
          <a:xfrm>
            <a:off x="625459" y="2004286"/>
            <a:ext cx="4403766" cy="646972"/>
          </a:xfrm>
        </p:spPr>
        <p:txBody>
          <a:bodyPr/>
          <a:lstStyle/>
          <a:p>
            <a:r>
              <a:rPr lang="en-US" dirty="0"/>
              <a:t>Do not limit the mode of feedback presentation to text.</a:t>
            </a:r>
          </a:p>
        </p:txBody>
      </p:sp>
    </p:spTree>
    <p:extLst>
      <p:ext uri="{BB962C8B-B14F-4D97-AF65-F5344CB8AC3E}">
        <p14:creationId xmlns:p14="http://schemas.microsoft.com/office/powerpoint/2010/main" val="267454411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312169-E326-47C5-873A-3CE564E41C9B}"/>
              </a:ext>
            </a:extLst>
          </p:cNvPr>
          <p:cNvSpPr>
            <a:spLocks noGrp="1"/>
          </p:cNvSpPr>
          <p:nvPr>
            <p:ph type="title"/>
          </p:nvPr>
        </p:nvSpPr>
        <p:spPr/>
        <p:txBody>
          <a:bodyPr/>
          <a:lstStyle/>
          <a:p>
            <a:r>
              <a:rPr lang="en-US" dirty="0"/>
              <a:t>Putting it all together:</a:t>
            </a:r>
            <a:br>
              <a:rPr lang="en-US" dirty="0"/>
            </a:br>
            <a:r>
              <a:rPr lang="en-US" dirty="0"/>
              <a:t>Feedback with Kaltura</a:t>
            </a:r>
          </a:p>
        </p:txBody>
      </p:sp>
    </p:spTree>
    <p:extLst>
      <p:ext uri="{BB962C8B-B14F-4D97-AF65-F5344CB8AC3E}">
        <p14:creationId xmlns:p14="http://schemas.microsoft.com/office/powerpoint/2010/main" val="7630851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446210-5987-49A2-AD45-09BFCA85DF35}"/>
              </a:ext>
            </a:extLst>
          </p:cNvPr>
          <p:cNvSpPr>
            <a:spLocks noGrp="1"/>
          </p:cNvSpPr>
          <p:nvPr>
            <p:ph type="body" sz="quarter" idx="17"/>
          </p:nvPr>
        </p:nvSpPr>
        <p:spPr>
          <a:xfrm>
            <a:off x="1017194" y="2484761"/>
            <a:ext cx="2636535" cy="836126"/>
          </a:xfrm>
        </p:spPr>
        <p:txBody>
          <a:bodyPr/>
          <a:lstStyle/>
          <a:p>
            <a:r>
              <a:rPr lang="en-US" dirty="0"/>
              <a:t>Interactive Video Quizzes</a:t>
            </a:r>
          </a:p>
          <a:p>
            <a:endParaRPr lang="en-US" dirty="0"/>
          </a:p>
        </p:txBody>
      </p:sp>
      <p:sp>
        <p:nvSpPr>
          <p:cNvPr id="3" name="Text Placeholder 2">
            <a:extLst>
              <a:ext uri="{FF2B5EF4-FFF2-40B4-BE49-F238E27FC236}">
                <a16:creationId xmlns:a16="http://schemas.microsoft.com/office/drawing/2014/main" id="{9B64C162-420D-4989-BA99-E69248FE8A63}"/>
              </a:ext>
            </a:extLst>
          </p:cNvPr>
          <p:cNvSpPr>
            <a:spLocks noGrp="1"/>
          </p:cNvSpPr>
          <p:nvPr>
            <p:ph type="body" sz="quarter" idx="13"/>
          </p:nvPr>
        </p:nvSpPr>
        <p:spPr>
          <a:xfrm>
            <a:off x="1017194" y="2834164"/>
            <a:ext cx="2636535" cy="847796"/>
          </a:xfrm>
        </p:spPr>
        <p:txBody>
          <a:bodyPr/>
          <a:lstStyle/>
          <a:p>
            <a:r>
              <a:rPr lang="en-US" dirty="0"/>
              <a:t>Immediate feedback on how well students understand the video-based material.</a:t>
            </a:r>
          </a:p>
        </p:txBody>
      </p:sp>
      <p:sp>
        <p:nvSpPr>
          <p:cNvPr id="5" name="Text Placeholder 4">
            <a:extLst>
              <a:ext uri="{FF2B5EF4-FFF2-40B4-BE49-F238E27FC236}">
                <a16:creationId xmlns:a16="http://schemas.microsoft.com/office/drawing/2014/main" id="{F0EEE1E9-AFB6-4F6C-9B48-6C0B0565D224}"/>
              </a:ext>
            </a:extLst>
          </p:cNvPr>
          <p:cNvSpPr>
            <a:spLocks noGrp="1"/>
          </p:cNvSpPr>
          <p:nvPr>
            <p:ph type="body" sz="quarter" idx="18"/>
          </p:nvPr>
        </p:nvSpPr>
        <p:spPr/>
        <p:txBody>
          <a:bodyPr/>
          <a:lstStyle/>
          <a:p>
            <a:r>
              <a:rPr lang="en-US" dirty="0"/>
              <a:t>Comments on media</a:t>
            </a:r>
          </a:p>
        </p:txBody>
      </p:sp>
      <p:sp>
        <p:nvSpPr>
          <p:cNvPr id="6" name="Text Placeholder 5">
            <a:extLst>
              <a:ext uri="{FF2B5EF4-FFF2-40B4-BE49-F238E27FC236}">
                <a16:creationId xmlns:a16="http://schemas.microsoft.com/office/drawing/2014/main" id="{036AFBBE-F3A4-4076-9D41-4777EF356F45}"/>
              </a:ext>
            </a:extLst>
          </p:cNvPr>
          <p:cNvSpPr>
            <a:spLocks noGrp="1"/>
          </p:cNvSpPr>
          <p:nvPr>
            <p:ph type="body" sz="quarter" idx="19"/>
          </p:nvPr>
        </p:nvSpPr>
        <p:spPr>
          <a:xfrm>
            <a:off x="4777733" y="2928760"/>
            <a:ext cx="2636535" cy="591316"/>
          </a:xfrm>
        </p:spPr>
        <p:txBody>
          <a:bodyPr/>
          <a:lstStyle/>
          <a:p>
            <a:r>
              <a:rPr lang="en-US" dirty="0"/>
              <a:t>Feedback on videos submitted by students.</a:t>
            </a:r>
          </a:p>
        </p:txBody>
      </p:sp>
      <p:sp>
        <p:nvSpPr>
          <p:cNvPr id="7" name="Text Placeholder 6">
            <a:extLst>
              <a:ext uri="{FF2B5EF4-FFF2-40B4-BE49-F238E27FC236}">
                <a16:creationId xmlns:a16="http://schemas.microsoft.com/office/drawing/2014/main" id="{773FE988-E167-4E9D-A9CB-8C6697FB5947}"/>
              </a:ext>
            </a:extLst>
          </p:cNvPr>
          <p:cNvSpPr>
            <a:spLocks noGrp="1"/>
          </p:cNvSpPr>
          <p:nvPr>
            <p:ph type="body" sz="quarter" idx="20"/>
          </p:nvPr>
        </p:nvSpPr>
        <p:spPr/>
        <p:txBody>
          <a:bodyPr/>
          <a:lstStyle/>
          <a:p>
            <a:r>
              <a:rPr lang="en-US" dirty="0"/>
              <a:t>Webcam recording</a:t>
            </a:r>
          </a:p>
        </p:txBody>
      </p:sp>
      <p:sp>
        <p:nvSpPr>
          <p:cNvPr id="8" name="Text Placeholder 7">
            <a:extLst>
              <a:ext uri="{FF2B5EF4-FFF2-40B4-BE49-F238E27FC236}">
                <a16:creationId xmlns:a16="http://schemas.microsoft.com/office/drawing/2014/main" id="{EA05DED1-FF31-4FD7-BA5A-46B234646AAB}"/>
              </a:ext>
            </a:extLst>
          </p:cNvPr>
          <p:cNvSpPr>
            <a:spLocks noGrp="1"/>
          </p:cNvSpPr>
          <p:nvPr>
            <p:ph type="body" sz="quarter" idx="21"/>
          </p:nvPr>
        </p:nvSpPr>
        <p:spPr>
          <a:xfrm>
            <a:off x="8550973" y="2928760"/>
            <a:ext cx="2636535" cy="591316"/>
          </a:xfrm>
        </p:spPr>
        <p:txBody>
          <a:bodyPr/>
          <a:lstStyle/>
          <a:p>
            <a:r>
              <a:rPr lang="en-US" dirty="0"/>
              <a:t>Feedback in video  format to vary the presentation mode. </a:t>
            </a:r>
          </a:p>
        </p:txBody>
      </p:sp>
      <p:pic>
        <p:nvPicPr>
          <p:cNvPr id="12" name="Picture 12" descr="Icon&#10;&#10;Description automatically generated">
            <a:extLst>
              <a:ext uri="{FF2B5EF4-FFF2-40B4-BE49-F238E27FC236}">
                <a16:creationId xmlns:a16="http://schemas.microsoft.com/office/drawing/2014/main" id="{042988F0-0A42-8134-D234-CE9DDCE43071}"/>
              </a:ext>
            </a:extLst>
          </p:cNvPr>
          <p:cNvPicPr>
            <a:picLocks noGrp="1" noChangeAspect="1"/>
          </p:cNvPicPr>
          <p:nvPr>
            <p:ph type="pic" sz="quarter" idx="22"/>
          </p:nvPr>
        </p:nvPicPr>
        <p:blipFill rotWithShape="1">
          <a:blip r:embed="rId2"/>
          <a:srcRect t="4384" b="4384"/>
          <a:stretch/>
        </p:blipFill>
        <p:spPr/>
      </p:pic>
      <p:pic>
        <p:nvPicPr>
          <p:cNvPr id="13" name="Picture 13" descr="Icon&#10;&#10;Description automatically generated">
            <a:extLst>
              <a:ext uri="{FF2B5EF4-FFF2-40B4-BE49-F238E27FC236}">
                <a16:creationId xmlns:a16="http://schemas.microsoft.com/office/drawing/2014/main" id="{0F17EF5F-CD0D-D4B6-7859-2E4319532898}"/>
              </a:ext>
            </a:extLst>
          </p:cNvPr>
          <p:cNvPicPr>
            <a:picLocks noGrp="1" noChangeAspect="1"/>
          </p:cNvPicPr>
          <p:nvPr>
            <p:ph type="pic" sz="quarter" idx="23"/>
          </p:nvPr>
        </p:nvPicPr>
        <p:blipFill rotWithShape="1">
          <a:blip r:embed="rId3"/>
          <a:srcRect t="4508" b="4508"/>
          <a:stretch/>
        </p:blipFill>
        <p:spPr/>
      </p:pic>
      <p:pic>
        <p:nvPicPr>
          <p:cNvPr id="14" name="Picture 14" descr="Icon&#10;&#10;Description automatically generated">
            <a:extLst>
              <a:ext uri="{FF2B5EF4-FFF2-40B4-BE49-F238E27FC236}">
                <a16:creationId xmlns:a16="http://schemas.microsoft.com/office/drawing/2014/main" id="{470BC300-7793-214B-5A58-28D86CAB9AA4}"/>
              </a:ext>
            </a:extLst>
          </p:cNvPr>
          <p:cNvPicPr>
            <a:picLocks noGrp="1" noChangeAspect="1"/>
          </p:cNvPicPr>
          <p:nvPr>
            <p:ph type="pic" sz="quarter" idx="24"/>
          </p:nvPr>
        </p:nvPicPr>
        <p:blipFill rotWithShape="1">
          <a:blip r:embed="rId2"/>
          <a:srcRect t="4384" b="4384"/>
          <a:stretch/>
        </p:blipFill>
        <p:spPr/>
      </p:pic>
      <p:sp>
        <p:nvSpPr>
          <p:cNvPr id="2" name="Title 1">
            <a:extLst>
              <a:ext uri="{FF2B5EF4-FFF2-40B4-BE49-F238E27FC236}">
                <a16:creationId xmlns:a16="http://schemas.microsoft.com/office/drawing/2014/main" id="{34F4118A-8DB1-41C0-9832-CA702069A38B}"/>
              </a:ext>
            </a:extLst>
          </p:cNvPr>
          <p:cNvSpPr>
            <a:spLocks noGrp="1"/>
          </p:cNvSpPr>
          <p:nvPr>
            <p:ph type="title"/>
          </p:nvPr>
        </p:nvSpPr>
        <p:spPr/>
        <p:txBody>
          <a:bodyPr/>
          <a:lstStyle/>
          <a:p>
            <a:r>
              <a:rPr lang="en-US" dirty="0"/>
              <a:t>Putting it all together: Feedback with Kaltura</a:t>
            </a:r>
          </a:p>
        </p:txBody>
      </p:sp>
    </p:spTree>
    <p:extLst>
      <p:ext uri="{BB962C8B-B14F-4D97-AF65-F5344CB8AC3E}">
        <p14:creationId xmlns:p14="http://schemas.microsoft.com/office/powerpoint/2010/main" val="368589090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775A2-6304-4E4E-A8A4-045155705265}"/>
              </a:ext>
            </a:extLst>
          </p:cNvPr>
          <p:cNvSpPr>
            <a:spLocks noGrp="1"/>
          </p:cNvSpPr>
          <p:nvPr>
            <p:ph type="body" sz="quarter" idx="19"/>
          </p:nvPr>
        </p:nvSpPr>
        <p:spPr>
          <a:xfrm>
            <a:off x="6974649" y="2080389"/>
            <a:ext cx="4831383" cy="2852704"/>
          </a:xfrm>
        </p:spPr>
        <p:txBody>
          <a:bodyPr/>
          <a:lstStyle/>
          <a:p>
            <a:r>
              <a:rPr lang="en-US" dirty="0"/>
              <a:t>Kaltura makes it easy, but careful planning and thought is needed! </a:t>
            </a:r>
          </a:p>
          <a:p>
            <a:r>
              <a:rPr lang="en-US" dirty="0"/>
              <a:t>Understanding the characteristics of the learners, the learning goals, and the instructional context are important for effective use of videos as feedback, creating effective quizzes, or integrating video assignments.</a:t>
            </a:r>
          </a:p>
          <a:p>
            <a:endParaRPr lang="en-US" dirty="0"/>
          </a:p>
        </p:txBody>
      </p:sp>
    </p:spTree>
    <p:extLst>
      <p:ext uri="{BB962C8B-B14F-4D97-AF65-F5344CB8AC3E}">
        <p14:creationId xmlns:p14="http://schemas.microsoft.com/office/powerpoint/2010/main" val="295492272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F01BFF-96FA-45CA-B511-C4D82B11ED40}"/>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8611015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5D8256-1C1C-43DA-A264-AEF151ECD65F}"/>
              </a:ext>
            </a:extLst>
          </p:cNvPr>
          <p:cNvSpPr>
            <a:spLocks noGrp="1"/>
          </p:cNvSpPr>
          <p:nvPr>
            <p:ph type="title"/>
          </p:nvPr>
        </p:nvSpPr>
        <p:spPr/>
        <p:txBody>
          <a:bodyPr/>
          <a:lstStyle/>
          <a:p>
            <a:r>
              <a:rPr lang="en-GB" dirty="0"/>
              <a:t>Sources</a:t>
            </a:r>
            <a:endParaRPr lang="en-US" dirty="0"/>
          </a:p>
        </p:txBody>
      </p:sp>
      <p:sp>
        <p:nvSpPr>
          <p:cNvPr id="13" name="Text Placeholder 12">
            <a:extLst>
              <a:ext uri="{FF2B5EF4-FFF2-40B4-BE49-F238E27FC236}">
                <a16:creationId xmlns:a16="http://schemas.microsoft.com/office/drawing/2014/main" id="{6C2F11DF-062C-4D15-84FD-813AD7FF1B2E}"/>
              </a:ext>
            </a:extLst>
          </p:cNvPr>
          <p:cNvSpPr>
            <a:spLocks noGrp="1"/>
          </p:cNvSpPr>
          <p:nvPr>
            <p:ph type="body" sz="quarter" idx="10"/>
          </p:nvPr>
        </p:nvSpPr>
        <p:spPr/>
        <p:txBody>
          <a:bodyPr>
            <a:normAutofit fontScale="92500"/>
          </a:bodyPr>
          <a:lstStyle/>
          <a:p>
            <a:r>
              <a:rPr lang="en-US" dirty="0"/>
              <a:t>Dick, W., Carey, L., &amp; Carey, J. O. (2015). </a:t>
            </a:r>
            <a:r>
              <a:rPr lang="en-US" i="1" dirty="0"/>
              <a:t>The systematic design of instruction</a:t>
            </a:r>
            <a:r>
              <a:rPr lang="en-US" dirty="0"/>
              <a:t>. Pearson.</a:t>
            </a:r>
          </a:p>
          <a:p>
            <a:r>
              <a:rPr lang="en-US" dirty="0"/>
              <a:t>Ko, S., &amp; </a:t>
            </a:r>
            <a:r>
              <a:rPr lang="en-US" dirty="0" err="1"/>
              <a:t>Rossen</a:t>
            </a:r>
            <a:r>
              <a:rPr lang="en-US" dirty="0"/>
              <a:t>, K. (2017). Teaching online: A practical guide (4th ed.). Routledge.</a:t>
            </a:r>
          </a:p>
          <a:p>
            <a:r>
              <a:rPr lang="en-US" dirty="0"/>
              <a:t>Molloy, E.  K., &amp; </a:t>
            </a:r>
            <a:r>
              <a:rPr lang="en-US" dirty="0" err="1"/>
              <a:t>Boud</a:t>
            </a:r>
            <a:r>
              <a:rPr lang="en-US" dirty="0"/>
              <a:t>, D. (2014). Feedback models for learning, teaching and performance. In J.M. Spector, M. D. Merrill, J. </a:t>
            </a:r>
            <a:r>
              <a:rPr lang="en-US" dirty="0" err="1"/>
              <a:t>Elen</a:t>
            </a:r>
            <a:r>
              <a:rPr lang="en-US" dirty="0"/>
              <a:t>, &amp; M. J. Bishop  (Eds.), </a:t>
            </a:r>
            <a:r>
              <a:rPr lang="en-US" i="1" dirty="0"/>
              <a:t>Handbook of Research on Educational Communications and Technology</a:t>
            </a:r>
            <a:r>
              <a:rPr lang="en-US" dirty="0"/>
              <a:t> (4</a:t>
            </a:r>
            <a:r>
              <a:rPr lang="en-US" baseline="30000" dirty="0"/>
              <a:t>th</a:t>
            </a:r>
            <a:r>
              <a:rPr lang="en-US" dirty="0"/>
              <a:t> ed., 413-424). </a:t>
            </a:r>
            <a:r>
              <a:rPr lang="en-US" dirty="0">
                <a:hlinkClick r:id="rId2"/>
              </a:rPr>
              <a:t>https://doi.org/10.1007/978-1-4614-3185-5_33</a:t>
            </a:r>
            <a:endParaRPr lang="en-US" dirty="0"/>
          </a:p>
          <a:p>
            <a:r>
              <a:rPr lang="en-US" dirty="0"/>
              <a:t>Shute, V. J. (2008). Focus on formative feedback. </a:t>
            </a:r>
            <a:r>
              <a:rPr lang="en-US" i="1" dirty="0"/>
              <a:t>Review of Educational Research</a:t>
            </a:r>
            <a:r>
              <a:rPr lang="en-US" dirty="0"/>
              <a:t>, </a:t>
            </a:r>
            <a:r>
              <a:rPr lang="en-US" i="1" dirty="0"/>
              <a:t>78</a:t>
            </a:r>
            <a:r>
              <a:rPr lang="en-US" dirty="0"/>
              <a:t>(1), 153-189. </a:t>
            </a:r>
            <a:r>
              <a:rPr lang="en-US" dirty="0">
                <a:hlinkClick r:id="rId3"/>
              </a:rPr>
              <a:t>https://doi.org/10.3102/0034654307313795</a:t>
            </a:r>
            <a:endParaRPr lang="en-US" dirty="0"/>
          </a:p>
          <a:p>
            <a:endParaRPr lang="en-US" dirty="0"/>
          </a:p>
          <a:p>
            <a:pPr marL="612000" lvl="2" indent="0">
              <a:buNone/>
            </a:pPr>
            <a:endParaRPr lang="en-US" dirty="0"/>
          </a:p>
          <a:p>
            <a:pPr>
              <a:buFont typeface="Centra No1 Medium" pitchFamily="50" charset="0"/>
              <a:buChar char="-"/>
            </a:pPr>
            <a:endParaRPr lang="en-US" sz="1500" dirty="0">
              <a:latin typeface="Source Sans Pro" panose="020B0503030403020204" pitchFamily="34" charset="0"/>
              <a:ea typeface="Source Sans Pro" panose="020B0503030403020204" pitchFamily="34" charset="0"/>
            </a:endParaRPr>
          </a:p>
          <a:p>
            <a:endParaRPr lang="en-US" dirty="0"/>
          </a:p>
        </p:txBody>
      </p:sp>
      <p:pic>
        <p:nvPicPr>
          <p:cNvPr id="2" name="Kaltura_Logo_Horizontal_White_big_Kaltura_Logo_Horizontal_White.png" descr="Kaltura_Logo_Horizontal_White_big_Kaltura_Logo_Horizontal_White.png">
            <a:extLst>
              <a:ext uri="{FF2B5EF4-FFF2-40B4-BE49-F238E27FC236}">
                <a16:creationId xmlns:a16="http://schemas.microsoft.com/office/drawing/2014/main" id="{5CEC76CC-80A1-490F-9DFF-BD8A51FA06A6}"/>
              </a:ext>
            </a:extLst>
          </p:cNvPr>
          <p:cNvPicPr>
            <a:picLocks noChangeAspect="1"/>
          </p:cNvPicPr>
          <p:nvPr/>
        </p:nvPicPr>
        <p:blipFill>
          <a:blip r:embed="rId4"/>
          <a:stretch>
            <a:fillRect/>
          </a:stretch>
        </p:blipFill>
        <p:spPr>
          <a:xfrm>
            <a:off x="10742041" y="6335056"/>
            <a:ext cx="1118941" cy="287915"/>
          </a:xfrm>
          <a:prstGeom prst="rect">
            <a:avLst/>
          </a:prstGeom>
          <a:ln w="12700">
            <a:miter lim="400000"/>
          </a:ln>
        </p:spPr>
      </p:pic>
    </p:spTree>
    <p:extLst>
      <p:ext uri="{BB962C8B-B14F-4D97-AF65-F5344CB8AC3E}">
        <p14:creationId xmlns:p14="http://schemas.microsoft.com/office/powerpoint/2010/main" val="376941285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4C9DB-98AE-4BAF-877B-C37BA19CF514}"/>
              </a:ext>
            </a:extLst>
          </p:cNvPr>
          <p:cNvSpPr>
            <a:spLocks noGrp="1"/>
          </p:cNvSpPr>
          <p:nvPr>
            <p:ph type="body" sz="quarter" idx="30"/>
          </p:nvPr>
        </p:nvSpPr>
        <p:spPr>
          <a:xfrm>
            <a:off x="4260025" y="478349"/>
            <a:ext cx="3002395" cy="646972"/>
          </a:xfrm>
        </p:spPr>
        <p:txBody>
          <a:bodyPr/>
          <a:lstStyle/>
          <a:p>
            <a:r>
              <a:rPr lang="en-US"/>
              <a:t>Focus on Pedagogy</a:t>
            </a:r>
          </a:p>
          <a:p>
            <a:endParaRPr lang="en-US" dirty="0"/>
          </a:p>
        </p:txBody>
      </p:sp>
      <p:sp>
        <p:nvSpPr>
          <p:cNvPr id="3" name="Text Placeholder 2">
            <a:extLst>
              <a:ext uri="{FF2B5EF4-FFF2-40B4-BE49-F238E27FC236}">
                <a16:creationId xmlns:a16="http://schemas.microsoft.com/office/drawing/2014/main" id="{6005FD89-E88C-4F89-9030-BEC816DD2B37}"/>
              </a:ext>
            </a:extLst>
          </p:cNvPr>
          <p:cNvSpPr>
            <a:spLocks noGrp="1"/>
          </p:cNvSpPr>
          <p:nvPr>
            <p:ph type="body" sz="quarter" idx="29"/>
          </p:nvPr>
        </p:nvSpPr>
        <p:spPr>
          <a:xfrm>
            <a:off x="4260024" y="832017"/>
            <a:ext cx="3002395" cy="1360757"/>
          </a:xfrm>
        </p:spPr>
        <p:txBody>
          <a:bodyPr/>
          <a:lstStyle/>
          <a:p>
            <a:r>
              <a:rPr lang="en-US" dirty="0"/>
              <a:t>This series is intended to help our users who are faculty and instructional designers, with best practices for using video in their  teaching.</a:t>
            </a:r>
          </a:p>
        </p:txBody>
      </p:sp>
      <p:sp>
        <p:nvSpPr>
          <p:cNvPr id="4" name="Text Placeholder 3">
            <a:extLst>
              <a:ext uri="{FF2B5EF4-FFF2-40B4-BE49-F238E27FC236}">
                <a16:creationId xmlns:a16="http://schemas.microsoft.com/office/drawing/2014/main" id="{1C265662-F8F9-41DE-9E5C-CA603756C666}"/>
              </a:ext>
            </a:extLst>
          </p:cNvPr>
          <p:cNvSpPr>
            <a:spLocks noGrp="1"/>
          </p:cNvSpPr>
          <p:nvPr>
            <p:ph type="body" sz="quarter" idx="31"/>
          </p:nvPr>
        </p:nvSpPr>
        <p:spPr/>
        <p:txBody>
          <a:bodyPr/>
          <a:lstStyle/>
          <a:p>
            <a:r>
              <a:rPr lang="en-US"/>
              <a:t>Byte-Sized Learning</a:t>
            </a:r>
            <a:endParaRPr lang="en-US" dirty="0"/>
          </a:p>
        </p:txBody>
      </p:sp>
      <p:sp>
        <p:nvSpPr>
          <p:cNvPr id="5" name="Text Placeholder 4">
            <a:extLst>
              <a:ext uri="{FF2B5EF4-FFF2-40B4-BE49-F238E27FC236}">
                <a16:creationId xmlns:a16="http://schemas.microsoft.com/office/drawing/2014/main" id="{A576D8E5-7C0C-47F2-A98A-F28B53288F20}"/>
              </a:ext>
            </a:extLst>
          </p:cNvPr>
          <p:cNvSpPr>
            <a:spLocks noGrp="1"/>
          </p:cNvSpPr>
          <p:nvPr>
            <p:ph type="body" sz="quarter" idx="32"/>
          </p:nvPr>
        </p:nvSpPr>
        <p:spPr>
          <a:xfrm>
            <a:off x="8258780" y="842835"/>
            <a:ext cx="3002395" cy="591316"/>
          </a:xfrm>
        </p:spPr>
        <p:txBody>
          <a:bodyPr/>
          <a:lstStyle/>
          <a:p>
            <a:r>
              <a:rPr lang="en-US" dirty="0"/>
              <a:t>30-minute sessions with time for Q&amp;A. No more than 45 minutes.</a:t>
            </a:r>
          </a:p>
        </p:txBody>
      </p:sp>
      <p:sp>
        <p:nvSpPr>
          <p:cNvPr id="6" name="Text Placeholder 5">
            <a:extLst>
              <a:ext uri="{FF2B5EF4-FFF2-40B4-BE49-F238E27FC236}">
                <a16:creationId xmlns:a16="http://schemas.microsoft.com/office/drawing/2014/main" id="{44D96ADD-0FF4-490A-A152-6C96CCBF3C41}"/>
              </a:ext>
            </a:extLst>
          </p:cNvPr>
          <p:cNvSpPr>
            <a:spLocks noGrp="1"/>
          </p:cNvSpPr>
          <p:nvPr>
            <p:ph type="body" sz="quarter" idx="33"/>
          </p:nvPr>
        </p:nvSpPr>
        <p:spPr/>
        <p:txBody>
          <a:bodyPr/>
          <a:lstStyle/>
          <a:p>
            <a:r>
              <a:rPr lang="en-US" dirty="0"/>
              <a:t>Coming at You Monthly!</a:t>
            </a:r>
          </a:p>
        </p:txBody>
      </p:sp>
      <p:sp>
        <p:nvSpPr>
          <p:cNvPr id="7" name="Text Placeholder 6">
            <a:extLst>
              <a:ext uri="{FF2B5EF4-FFF2-40B4-BE49-F238E27FC236}">
                <a16:creationId xmlns:a16="http://schemas.microsoft.com/office/drawing/2014/main" id="{60A932E0-B485-4B64-A5C0-1AC21DE117A5}"/>
              </a:ext>
            </a:extLst>
          </p:cNvPr>
          <p:cNvSpPr>
            <a:spLocks noGrp="1"/>
          </p:cNvSpPr>
          <p:nvPr>
            <p:ph type="body" sz="quarter" idx="34"/>
          </p:nvPr>
        </p:nvSpPr>
        <p:spPr>
          <a:xfrm>
            <a:off x="4260024" y="2722881"/>
            <a:ext cx="3002395" cy="591316"/>
          </a:xfrm>
        </p:spPr>
        <p:txBody>
          <a:bodyPr/>
          <a:lstStyle/>
          <a:p>
            <a:r>
              <a:rPr lang="en-US" dirty="0"/>
              <a:t>Second Thursday of each month at 2:00 PM EDT. </a:t>
            </a:r>
          </a:p>
        </p:txBody>
      </p:sp>
      <p:sp>
        <p:nvSpPr>
          <p:cNvPr id="8" name="Text Placeholder 7">
            <a:extLst>
              <a:ext uri="{FF2B5EF4-FFF2-40B4-BE49-F238E27FC236}">
                <a16:creationId xmlns:a16="http://schemas.microsoft.com/office/drawing/2014/main" id="{3FD97607-9FA0-4E8D-8C5E-E5F972190BDF}"/>
              </a:ext>
            </a:extLst>
          </p:cNvPr>
          <p:cNvSpPr>
            <a:spLocks noGrp="1"/>
          </p:cNvSpPr>
          <p:nvPr>
            <p:ph type="body" sz="quarter" idx="35"/>
          </p:nvPr>
        </p:nvSpPr>
        <p:spPr>
          <a:xfrm>
            <a:off x="8258780" y="2407141"/>
            <a:ext cx="3002395" cy="649986"/>
          </a:xfrm>
        </p:spPr>
        <p:txBody>
          <a:bodyPr/>
          <a:lstStyle/>
          <a:p>
            <a:r>
              <a:rPr lang="en-US"/>
              <a:t>Help Us Get the Word Out!</a:t>
            </a:r>
            <a:endParaRPr lang="en-US" dirty="0"/>
          </a:p>
        </p:txBody>
      </p:sp>
      <p:sp>
        <p:nvSpPr>
          <p:cNvPr id="9" name="Text Placeholder 8">
            <a:extLst>
              <a:ext uri="{FF2B5EF4-FFF2-40B4-BE49-F238E27FC236}">
                <a16:creationId xmlns:a16="http://schemas.microsoft.com/office/drawing/2014/main" id="{5A814D8C-339E-42C1-8D9B-E427920A28C1}"/>
              </a:ext>
            </a:extLst>
          </p:cNvPr>
          <p:cNvSpPr>
            <a:spLocks noGrp="1"/>
          </p:cNvSpPr>
          <p:nvPr>
            <p:ph type="body" sz="quarter" idx="36"/>
          </p:nvPr>
        </p:nvSpPr>
        <p:spPr>
          <a:xfrm>
            <a:off x="8343621" y="3005102"/>
            <a:ext cx="3002395" cy="847796"/>
          </a:xfrm>
        </p:spPr>
        <p:txBody>
          <a:bodyPr/>
          <a:lstStyle/>
          <a:p>
            <a:r>
              <a:rPr lang="en-US" dirty="0"/>
              <a:t>Please forward webinar invites to your faculty and designers! This is all about them!</a:t>
            </a:r>
          </a:p>
        </p:txBody>
      </p:sp>
      <p:sp>
        <p:nvSpPr>
          <p:cNvPr id="10" name="Text Placeholder 9">
            <a:extLst>
              <a:ext uri="{FF2B5EF4-FFF2-40B4-BE49-F238E27FC236}">
                <a16:creationId xmlns:a16="http://schemas.microsoft.com/office/drawing/2014/main" id="{A9E9A69E-452F-4BF1-91C7-787F2F41AE93}"/>
              </a:ext>
            </a:extLst>
          </p:cNvPr>
          <p:cNvSpPr>
            <a:spLocks noGrp="1"/>
          </p:cNvSpPr>
          <p:nvPr>
            <p:ph type="body" sz="quarter" idx="37"/>
          </p:nvPr>
        </p:nvSpPr>
        <p:spPr>
          <a:xfrm>
            <a:off x="4260025" y="4358793"/>
            <a:ext cx="3002395" cy="649986"/>
          </a:xfrm>
        </p:spPr>
        <p:txBody>
          <a:bodyPr/>
          <a:lstStyle/>
          <a:p>
            <a:r>
              <a:rPr lang="en-US" dirty="0"/>
              <a:t>We Want to Highlight Your Institution!</a:t>
            </a:r>
          </a:p>
        </p:txBody>
      </p:sp>
      <p:sp>
        <p:nvSpPr>
          <p:cNvPr id="11" name="Text Placeholder 10">
            <a:extLst>
              <a:ext uri="{FF2B5EF4-FFF2-40B4-BE49-F238E27FC236}">
                <a16:creationId xmlns:a16="http://schemas.microsoft.com/office/drawing/2014/main" id="{56428723-E857-4CBF-B268-F2DD8B46E42B}"/>
              </a:ext>
            </a:extLst>
          </p:cNvPr>
          <p:cNvSpPr>
            <a:spLocks noGrp="1"/>
          </p:cNvSpPr>
          <p:nvPr>
            <p:ph type="body" sz="quarter" idx="38"/>
          </p:nvPr>
        </p:nvSpPr>
        <p:spPr>
          <a:xfrm>
            <a:off x="4260023" y="4942091"/>
            <a:ext cx="3002395" cy="1360757"/>
          </a:xfrm>
        </p:spPr>
        <p:txBody>
          <a:bodyPr/>
          <a:lstStyle/>
          <a:p>
            <a:r>
              <a:rPr lang="en-US" dirty="0"/>
              <a:t>We would love to put your designers or faculty on stage! What cool things are you doing with Kaltura? Consider presenting! Call for proposals on KAMP website.</a:t>
            </a:r>
          </a:p>
        </p:txBody>
      </p:sp>
      <p:sp>
        <p:nvSpPr>
          <p:cNvPr id="12" name="Text Placeholder 11">
            <a:extLst>
              <a:ext uri="{FF2B5EF4-FFF2-40B4-BE49-F238E27FC236}">
                <a16:creationId xmlns:a16="http://schemas.microsoft.com/office/drawing/2014/main" id="{A392C933-2990-417E-9B5E-1F14332E0430}"/>
              </a:ext>
            </a:extLst>
          </p:cNvPr>
          <p:cNvSpPr>
            <a:spLocks noGrp="1"/>
          </p:cNvSpPr>
          <p:nvPr>
            <p:ph type="body" sz="quarter" idx="39"/>
          </p:nvPr>
        </p:nvSpPr>
        <p:spPr/>
        <p:txBody>
          <a:bodyPr/>
          <a:lstStyle/>
          <a:p>
            <a:r>
              <a:rPr lang="en-US"/>
              <a:t>Upcoming Topics:</a:t>
            </a:r>
            <a:endParaRPr lang="en-US" dirty="0"/>
          </a:p>
        </p:txBody>
      </p:sp>
      <p:sp>
        <p:nvSpPr>
          <p:cNvPr id="13" name="Text Placeholder 12">
            <a:extLst>
              <a:ext uri="{FF2B5EF4-FFF2-40B4-BE49-F238E27FC236}">
                <a16:creationId xmlns:a16="http://schemas.microsoft.com/office/drawing/2014/main" id="{84B14271-30F0-4712-A497-CCFB354E59F9}"/>
              </a:ext>
            </a:extLst>
          </p:cNvPr>
          <p:cNvSpPr>
            <a:spLocks noGrp="1"/>
          </p:cNvSpPr>
          <p:nvPr>
            <p:ph type="body" sz="quarter" idx="40"/>
          </p:nvPr>
        </p:nvSpPr>
        <p:spPr>
          <a:xfrm>
            <a:off x="8343621" y="4683786"/>
            <a:ext cx="3543579" cy="848309"/>
          </a:xfrm>
        </p:spPr>
        <p:txBody>
          <a:bodyPr/>
          <a:lstStyle/>
          <a:p>
            <a:r>
              <a:rPr lang="en-US">
                <a:solidFill>
                  <a:srgbClr val="1E1919"/>
                </a:solidFill>
                <a:latin typeface="Sharp Grotesk"/>
              </a:rPr>
              <a:t>-</a:t>
            </a:r>
            <a:r>
              <a:rPr lang="en-US" dirty="0">
                <a:solidFill>
                  <a:srgbClr val="1E1919"/>
                </a:solidFill>
                <a:latin typeface="Sharp Grotesk"/>
              </a:rPr>
              <a:t>Improving content navigation and access in your online course with Kaltura’s Media Gallery​</a:t>
            </a:r>
            <a:endParaRPr lang="en-US" dirty="0"/>
          </a:p>
        </p:txBody>
      </p:sp>
      <p:sp>
        <p:nvSpPr>
          <p:cNvPr id="14" name="Text Placeholder 13">
            <a:extLst>
              <a:ext uri="{FF2B5EF4-FFF2-40B4-BE49-F238E27FC236}">
                <a16:creationId xmlns:a16="http://schemas.microsoft.com/office/drawing/2014/main" id="{B0B51F93-D0D8-45A3-9479-3B8B8E53B4FE}"/>
              </a:ext>
            </a:extLst>
          </p:cNvPr>
          <p:cNvSpPr>
            <a:spLocks noGrp="1"/>
          </p:cNvSpPr>
          <p:nvPr>
            <p:ph type="body" sz="quarter" idx="41"/>
          </p:nvPr>
        </p:nvSpPr>
        <p:spPr>
          <a:xfrm>
            <a:off x="528748" y="4811717"/>
            <a:ext cx="2116612" cy="591316"/>
          </a:xfrm>
        </p:spPr>
        <p:txBody>
          <a:bodyPr/>
          <a:lstStyle/>
          <a:p>
            <a:r>
              <a:rPr lang="en-US">
                <a:solidFill>
                  <a:schemeClr val="tx1"/>
                </a:solidFill>
              </a:rPr>
              <a:t>Best practices for teaching with video!</a:t>
            </a:r>
            <a:endParaRPr lang="en-US" dirty="0">
              <a:solidFill>
                <a:schemeClr val="tx1"/>
              </a:solidFill>
            </a:endParaRPr>
          </a:p>
        </p:txBody>
      </p:sp>
      <p:sp>
        <p:nvSpPr>
          <p:cNvPr id="15" name="Title 14">
            <a:extLst>
              <a:ext uri="{FF2B5EF4-FFF2-40B4-BE49-F238E27FC236}">
                <a16:creationId xmlns:a16="http://schemas.microsoft.com/office/drawing/2014/main" id="{0E16B2F0-4382-497A-B50B-3E1BC3EBEE34}"/>
              </a:ext>
            </a:extLst>
          </p:cNvPr>
          <p:cNvSpPr>
            <a:spLocks noGrp="1"/>
          </p:cNvSpPr>
          <p:nvPr>
            <p:ph type="title"/>
          </p:nvPr>
        </p:nvSpPr>
        <p:spPr>
          <a:xfrm>
            <a:off x="141403" y="406564"/>
            <a:ext cx="2771480" cy="336340"/>
          </a:xfrm>
        </p:spPr>
        <p:txBody>
          <a:bodyPr/>
          <a:lstStyle/>
          <a:p>
            <a:r>
              <a:rPr lang="en-US">
                <a:solidFill>
                  <a:schemeClr val="tx1"/>
                </a:solidFill>
              </a:rPr>
              <a:t>Kaltura Academic Media and Pedagogy (KAMP)</a:t>
            </a:r>
            <a:endParaRPr lang="en-US" dirty="0">
              <a:solidFill>
                <a:schemeClr val="tx1"/>
              </a:solidFill>
            </a:endParaRPr>
          </a:p>
        </p:txBody>
      </p:sp>
      <p:sp>
        <p:nvSpPr>
          <p:cNvPr id="31" name="TextBox 30">
            <a:extLst>
              <a:ext uri="{FF2B5EF4-FFF2-40B4-BE49-F238E27FC236}">
                <a16:creationId xmlns:a16="http://schemas.microsoft.com/office/drawing/2014/main" id="{74017EB0-27C9-4C3E-A2F6-56226F5F9524}"/>
              </a:ext>
            </a:extLst>
          </p:cNvPr>
          <p:cNvSpPr txBox="1"/>
          <p:nvPr/>
        </p:nvSpPr>
        <p:spPr>
          <a:xfrm>
            <a:off x="141403" y="2506226"/>
            <a:ext cx="277148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entra No1"/>
                <a:ea typeface="Centra No1"/>
                <a:sym typeface="Centra No1"/>
              </a:rPr>
              <a:t>https://corp.kaltura.com/kamp-webinars/</a:t>
            </a:r>
          </a:p>
        </p:txBody>
      </p:sp>
    </p:spTree>
    <p:extLst>
      <p:ext uri="{BB962C8B-B14F-4D97-AF65-F5344CB8AC3E}">
        <p14:creationId xmlns:p14="http://schemas.microsoft.com/office/powerpoint/2010/main" val="225728597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D7646-6550-4B0F-81D8-A586CD60B711}"/>
              </a:ext>
            </a:extLst>
          </p:cNvPr>
          <p:cNvSpPr>
            <a:spLocks noGrp="1"/>
          </p:cNvSpPr>
          <p:nvPr>
            <p:ph type="title"/>
          </p:nvPr>
        </p:nvSpPr>
        <p:spPr/>
        <p:txBody>
          <a:bodyPr/>
          <a:lstStyle/>
          <a:p>
            <a:r>
              <a:rPr lang="en-US" dirty="0"/>
              <a:t>Using Kaltura for Effective Feedback for Learning</a:t>
            </a:r>
          </a:p>
        </p:txBody>
      </p:sp>
      <p:sp>
        <p:nvSpPr>
          <p:cNvPr id="8" name="Text Placeholder 7">
            <a:extLst>
              <a:ext uri="{FF2B5EF4-FFF2-40B4-BE49-F238E27FC236}">
                <a16:creationId xmlns:a16="http://schemas.microsoft.com/office/drawing/2014/main" id="{50C704FF-9592-4D93-9266-D9B78C2D17FB}"/>
              </a:ext>
            </a:extLst>
          </p:cNvPr>
          <p:cNvSpPr>
            <a:spLocks noGrp="1"/>
          </p:cNvSpPr>
          <p:nvPr>
            <p:ph type="body" sz="quarter" idx="10"/>
          </p:nvPr>
        </p:nvSpPr>
        <p:spPr>
          <a:xfrm>
            <a:off x="530134" y="4649544"/>
            <a:ext cx="1112532" cy="298450"/>
          </a:xfrm>
        </p:spPr>
        <p:txBody>
          <a:bodyPr>
            <a:noAutofit/>
          </a:bodyPr>
          <a:lstStyle/>
          <a:p>
            <a:r>
              <a:rPr lang="en-US" dirty="0"/>
              <a:t>April 2022</a:t>
            </a:r>
          </a:p>
        </p:txBody>
      </p:sp>
      <p:sp>
        <p:nvSpPr>
          <p:cNvPr id="9" name="Text Placeholder 8">
            <a:extLst>
              <a:ext uri="{FF2B5EF4-FFF2-40B4-BE49-F238E27FC236}">
                <a16:creationId xmlns:a16="http://schemas.microsoft.com/office/drawing/2014/main" id="{BE169FFC-BA06-4BB6-AF40-83D633EBCD13}"/>
              </a:ext>
            </a:extLst>
          </p:cNvPr>
          <p:cNvSpPr>
            <a:spLocks noGrp="1"/>
          </p:cNvSpPr>
          <p:nvPr>
            <p:ph type="body" sz="quarter" idx="11"/>
          </p:nvPr>
        </p:nvSpPr>
        <p:spPr>
          <a:xfrm>
            <a:off x="530134" y="5091708"/>
            <a:ext cx="5104047" cy="298450"/>
          </a:xfrm>
        </p:spPr>
        <p:txBody>
          <a:bodyPr>
            <a:noAutofit/>
          </a:bodyPr>
          <a:lstStyle/>
          <a:p>
            <a:r>
              <a:rPr lang="en-US" dirty="0"/>
              <a:t>Christian Broderick, Sr. Solutions Engineer, North America EDU</a:t>
            </a:r>
          </a:p>
        </p:txBody>
      </p:sp>
    </p:spTree>
    <p:extLst>
      <p:ext uri="{BB962C8B-B14F-4D97-AF65-F5344CB8AC3E}">
        <p14:creationId xmlns:p14="http://schemas.microsoft.com/office/powerpoint/2010/main" val="31477443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ircle">
            <a:extLst>
              <a:ext uri="{FF2B5EF4-FFF2-40B4-BE49-F238E27FC236}">
                <a16:creationId xmlns:a16="http://schemas.microsoft.com/office/drawing/2014/main" id="{1C3CC5A4-F42E-490A-BF0B-536F4ADF7750}"/>
              </a:ext>
            </a:extLst>
          </p:cNvPr>
          <p:cNvSpPr/>
          <p:nvPr/>
        </p:nvSpPr>
        <p:spPr>
          <a:xfrm>
            <a:off x="483425" y="2024596"/>
            <a:ext cx="2808806" cy="2808807"/>
          </a:xfrm>
          <a:prstGeom prst="ellipse">
            <a:avLst/>
          </a:prstGeom>
          <a:solidFill>
            <a:srgbClr val="41BEFF"/>
          </a:solidFill>
          <a:ln w="12700">
            <a:miter lim="400000"/>
          </a:ln>
        </p:spPr>
        <p:txBody>
          <a:bodyPr lIns="0" tIns="0" rIns="0" bIns="0" anchor="ctr"/>
          <a:lstStyle/>
          <a:p>
            <a:pPr algn="ctr">
              <a:defRPr sz="3200">
                <a:latin typeface="Helvetica Neue Medium"/>
                <a:ea typeface="Helvetica Neue Medium"/>
                <a:cs typeface="Helvetica Neue Medium"/>
                <a:sym typeface="Helvetica Neue Medium"/>
              </a:defRPr>
            </a:pPr>
            <a:endParaRPr sz="1600" dirty="0">
              <a:latin typeface="Centra No1" pitchFamily="50" charset="0"/>
              <a:ea typeface="Centra No1" pitchFamily="50" charset="0"/>
            </a:endParaRPr>
          </a:p>
        </p:txBody>
      </p:sp>
      <p:sp>
        <p:nvSpPr>
          <p:cNvPr id="13" name="Circle">
            <a:extLst>
              <a:ext uri="{FF2B5EF4-FFF2-40B4-BE49-F238E27FC236}">
                <a16:creationId xmlns:a16="http://schemas.microsoft.com/office/drawing/2014/main" id="{A3DBB2DD-0710-4F09-9B65-AAF9B92BAF71}"/>
              </a:ext>
            </a:extLst>
          </p:cNvPr>
          <p:cNvSpPr/>
          <p:nvPr/>
        </p:nvSpPr>
        <p:spPr>
          <a:xfrm>
            <a:off x="3293702" y="1988200"/>
            <a:ext cx="2808806" cy="2808807"/>
          </a:xfrm>
          <a:prstGeom prst="ellipse">
            <a:avLst/>
          </a:prstGeom>
          <a:solidFill>
            <a:srgbClr val="006EFA"/>
          </a:solidFill>
          <a:ln w="12700">
            <a:miter lim="400000"/>
          </a:ln>
        </p:spPr>
        <p:txBody>
          <a:bodyPr lIns="0" tIns="0" rIns="0" bIns="0" anchor="ctr"/>
          <a:lstStyle/>
          <a:p>
            <a:pPr algn="ctr">
              <a:defRPr sz="3200">
                <a:latin typeface="Helvetica Neue Medium"/>
                <a:ea typeface="Helvetica Neue Medium"/>
                <a:cs typeface="Helvetica Neue Medium"/>
                <a:sym typeface="Helvetica Neue Medium"/>
              </a:defRPr>
            </a:pPr>
            <a:endParaRPr sz="1600" dirty="0">
              <a:latin typeface="Centra No1" pitchFamily="50" charset="0"/>
              <a:ea typeface="Centra No1" pitchFamily="50" charset="0"/>
            </a:endParaRPr>
          </a:p>
        </p:txBody>
      </p:sp>
      <p:sp>
        <p:nvSpPr>
          <p:cNvPr id="14" name="Circle">
            <a:extLst>
              <a:ext uri="{FF2B5EF4-FFF2-40B4-BE49-F238E27FC236}">
                <a16:creationId xmlns:a16="http://schemas.microsoft.com/office/drawing/2014/main" id="{2163BA36-C0B5-4B90-BB9A-48EEFA77F20C}"/>
              </a:ext>
            </a:extLst>
          </p:cNvPr>
          <p:cNvSpPr/>
          <p:nvPr/>
        </p:nvSpPr>
        <p:spPr>
          <a:xfrm>
            <a:off x="6081242" y="1988200"/>
            <a:ext cx="2808807" cy="2808807"/>
          </a:xfrm>
          <a:prstGeom prst="ellipse">
            <a:avLst/>
          </a:prstGeom>
          <a:solidFill>
            <a:srgbClr val="3CD2AF"/>
          </a:solidFill>
          <a:ln w="12700">
            <a:miter lim="400000"/>
          </a:ln>
        </p:spPr>
        <p:txBody>
          <a:bodyPr lIns="0" tIns="0" rIns="0" bIns="0" anchor="ctr"/>
          <a:lstStyle/>
          <a:p>
            <a:pPr algn="ctr">
              <a:defRPr sz="3200">
                <a:latin typeface="Helvetica Neue Medium"/>
                <a:ea typeface="Helvetica Neue Medium"/>
                <a:cs typeface="Helvetica Neue Medium"/>
                <a:sym typeface="Helvetica Neue Medium"/>
              </a:defRPr>
            </a:pPr>
            <a:endParaRPr sz="1600" dirty="0">
              <a:latin typeface="Centra No1" pitchFamily="50" charset="0"/>
              <a:ea typeface="Centra No1" pitchFamily="50" charset="0"/>
            </a:endParaRPr>
          </a:p>
        </p:txBody>
      </p:sp>
      <p:sp>
        <p:nvSpPr>
          <p:cNvPr id="15" name="Circle">
            <a:extLst>
              <a:ext uri="{FF2B5EF4-FFF2-40B4-BE49-F238E27FC236}">
                <a16:creationId xmlns:a16="http://schemas.microsoft.com/office/drawing/2014/main" id="{4A251319-19F6-4DFE-A821-9D330FC23180}"/>
              </a:ext>
            </a:extLst>
          </p:cNvPr>
          <p:cNvSpPr/>
          <p:nvPr/>
        </p:nvSpPr>
        <p:spPr>
          <a:xfrm>
            <a:off x="8899769" y="1988200"/>
            <a:ext cx="2808806" cy="2808807"/>
          </a:xfrm>
          <a:prstGeom prst="ellipse">
            <a:avLst/>
          </a:prstGeom>
          <a:solidFill>
            <a:srgbClr val="006EFA"/>
          </a:solidFill>
          <a:ln w="12700">
            <a:miter lim="400000"/>
          </a:ln>
        </p:spPr>
        <p:txBody>
          <a:bodyPr lIns="0" tIns="0" rIns="0" bIns="0" anchor="ctr"/>
          <a:lstStyle/>
          <a:p>
            <a:pPr algn="ctr">
              <a:defRPr sz="3200">
                <a:latin typeface="Helvetica Neue Medium"/>
                <a:ea typeface="Helvetica Neue Medium"/>
                <a:cs typeface="Helvetica Neue Medium"/>
                <a:sym typeface="Helvetica Neue Medium"/>
              </a:defRPr>
            </a:pPr>
            <a:endParaRPr sz="1600" dirty="0">
              <a:latin typeface="Centra No1" pitchFamily="50" charset="0"/>
              <a:ea typeface="Centra No1" pitchFamily="50" charset="0"/>
            </a:endParaRPr>
          </a:p>
        </p:txBody>
      </p:sp>
      <p:sp>
        <p:nvSpPr>
          <p:cNvPr id="19" name="Text Placeholder 18">
            <a:extLst>
              <a:ext uri="{FF2B5EF4-FFF2-40B4-BE49-F238E27FC236}">
                <a16:creationId xmlns:a16="http://schemas.microsoft.com/office/drawing/2014/main" id="{8E8A8CCB-5881-4ED3-936C-77653FEF495D}"/>
              </a:ext>
            </a:extLst>
          </p:cNvPr>
          <p:cNvSpPr>
            <a:spLocks noGrp="1"/>
          </p:cNvSpPr>
          <p:nvPr>
            <p:ph type="body" sz="quarter" idx="17"/>
          </p:nvPr>
        </p:nvSpPr>
        <p:spPr/>
        <p:txBody>
          <a:bodyPr/>
          <a:lstStyle/>
          <a:p>
            <a:endParaRPr lang="en-US"/>
          </a:p>
        </p:txBody>
      </p:sp>
      <p:sp>
        <p:nvSpPr>
          <p:cNvPr id="16" name="Text Placeholder 15">
            <a:extLst>
              <a:ext uri="{FF2B5EF4-FFF2-40B4-BE49-F238E27FC236}">
                <a16:creationId xmlns:a16="http://schemas.microsoft.com/office/drawing/2014/main" id="{4B6E0740-3A7D-4EA4-ACE6-23F7E8065C7D}"/>
              </a:ext>
            </a:extLst>
          </p:cNvPr>
          <p:cNvSpPr>
            <a:spLocks noGrp="1"/>
          </p:cNvSpPr>
          <p:nvPr>
            <p:ph type="body" sz="quarter" idx="13"/>
          </p:nvPr>
        </p:nvSpPr>
        <p:spPr>
          <a:xfrm>
            <a:off x="988339" y="3174619"/>
            <a:ext cx="1798977" cy="579646"/>
          </a:xfrm>
        </p:spPr>
        <p:txBody>
          <a:bodyPr/>
          <a:lstStyle/>
          <a:p>
            <a:r>
              <a:rPr lang="en-GB" dirty="0"/>
              <a:t>Feedback in the Learning Process</a:t>
            </a:r>
          </a:p>
        </p:txBody>
      </p:sp>
      <p:sp>
        <p:nvSpPr>
          <p:cNvPr id="17" name="Text Placeholder 16">
            <a:extLst>
              <a:ext uri="{FF2B5EF4-FFF2-40B4-BE49-F238E27FC236}">
                <a16:creationId xmlns:a16="http://schemas.microsoft.com/office/drawing/2014/main" id="{BEFB15CF-3ACE-43C0-B2B4-CEF1753C0A6B}"/>
              </a:ext>
            </a:extLst>
          </p:cNvPr>
          <p:cNvSpPr>
            <a:spLocks noGrp="1"/>
          </p:cNvSpPr>
          <p:nvPr>
            <p:ph type="body" sz="quarter" idx="14"/>
          </p:nvPr>
        </p:nvSpPr>
        <p:spPr>
          <a:xfrm>
            <a:off x="3724276" y="3177114"/>
            <a:ext cx="1946588" cy="823302"/>
          </a:xfrm>
        </p:spPr>
        <p:txBody>
          <a:bodyPr/>
          <a:lstStyle/>
          <a:p>
            <a:r>
              <a:rPr lang="en-GB" dirty="0"/>
              <a:t>Guidelines to Enhance Learning with Feedback</a:t>
            </a:r>
          </a:p>
        </p:txBody>
      </p:sp>
      <p:sp>
        <p:nvSpPr>
          <p:cNvPr id="18" name="Text Placeholder 17">
            <a:extLst>
              <a:ext uri="{FF2B5EF4-FFF2-40B4-BE49-F238E27FC236}">
                <a16:creationId xmlns:a16="http://schemas.microsoft.com/office/drawing/2014/main" id="{359318E0-641F-4E72-9F06-29B5CBDB34E4}"/>
              </a:ext>
            </a:extLst>
          </p:cNvPr>
          <p:cNvSpPr>
            <a:spLocks noGrp="1"/>
          </p:cNvSpPr>
          <p:nvPr>
            <p:ph type="body" sz="quarter" idx="15"/>
          </p:nvPr>
        </p:nvSpPr>
        <p:spPr>
          <a:xfrm>
            <a:off x="6338890" y="3170763"/>
            <a:ext cx="2386013" cy="579646"/>
          </a:xfrm>
        </p:spPr>
        <p:txBody>
          <a:bodyPr/>
          <a:lstStyle/>
          <a:p>
            <a:r>
              <a:rPr lang="en-US" dirty="0"/>
              <a:t>Putting </a:t>
            </a:r>
            <a:r>
              <a:rPr lang="en-US"/>
              <a:t>it  all </a:t>
            </a:r>
            <a:r>
              <a:rPr lang="en-US" dirty="0"/>
              <a:t>Together: Feedback with Kaltura</a:t>
            </a:r>
          </a:p>
        </p:txBody>
      </p:sp>
      <p:sp>
        <p:nvSpPr>
          <p:cNvPr id="20" name="Text Placeholder 19">
            <a:extLst>
              <a:ext uri="{FF2B5EF4-FFF2-40B4-BE49-F238E27FC236}">
                <a16:creationId xmlns:a16="http://schemas.microsoft.com/office/drawing/2014/main" id="{BBE299C5-3240-4700-AA80-7C071EDCA0A4}"/>
              </a:ext>
            </a:extLst>
          </p:cNvPr>
          <p:cNvSpPr>
            <a:spLocks noGrp="1"/>
          </p:cNvSpPr>
          <p:nvPr>
            <p:ph type="body" sz="quarter" idx="18"/>
          </p:nvPr>
        </p:nvSpPr>
        <p:spPr/>
        <p:txBody>
          <a:bodyPr/>
          <a:lstStyle/>
          <a:p>
            <a:endParaRPr lang="en-US"/>
          </a:p>
        </p:txBody>
      </p:sp>
      <p:sp>
        <p:nvSpPr>
          <p:cNvPr id="21" name="Text Placeholder 20">
            <a:extLst>
              <a:ext uri="{FF2B5EF4-FFF2-40B4-BE49-F238E27FC236}">
                <a16:creationId xmlns:a16="http://schemas.microsoft.com/office/drawing/2014/main" id="{76F768F6-BB69-466C-95D4-E02BC334BC20}"/>
              </a:ext>
            </a:extLst>
          </p:cNvPr>
          <p:cNvSpPr>
            <a:spLocks noGrp="1"/>
          </p:cNvSpPr>
          <p:nvPr>
            <p:ph type="body" sz="quarter" idx="19"/>
          </p:nvPr>
        </p:nvSpPr>
        <p:spPr/>
        <p:txBody>
          <a:bodyPr/>
          <a:lstStyle/>
          <a:p>
            <a:endParaRPr lang="en-US"/>
          </a:p>
        </p:txBody>
      </p:sp>
      <p:sp>
        <p:nvSpPr>
          <p:cNvPr id="22" name="Text Placeholder 21">
            <a:extLst>
              <a:ext uri="{FF2B5EF4-FFF2-40B4-BE49-F238E27FC236}">
                <a16:creationId xmlns:a16="http://schemas.microsoft.com/office/drawing/2014/main" id="{4D189192-EF76-4EBB-AC4B-C3515174BDF7}"/>
              </a:ext>
            </a:extLst>
          </p:cNvPr>
          <p:cNvSpPr>
            <a:spLocks noGrp="1"/>
          </p:cNvSpPr>
          <p:nvPr>
            <p:ph type="body" sz="quarter" idx="20"/>
          </p:nvPr>
        </p:nvSpPr>
        <p:spPr/>
        <p:txBody>
          <a:bodyPr/>
          <a:lstStyle/>
          <a:p>
            <a:endParaRPr lang="en-US"/>
          </a:p>
        </p:txBody>
      </p:sp>
      <p:sp>
        <p:nvSpPr>
          <p:cNvPr id="23" name="Text Placeholder 22">
            <a:extLst>
              <a:ext uri="{FF2B5EF4-FFF2-40B4-BE49-F238E27FC236}">
                <a16:creationId xmlns:a16="http://schemas.microsoft.com/office/drawing/2014/main" id="{3D2A10F8-5E63-489C-B9B9-61F8E7156629}"/>
              </a:ext>
            </a:extLst>
          </p:cNvPr>
          <p:cNvSpPr>
            <a:spLocks noGrp="1"/>
          </p:cNvSpPr>
          <p:nvPr>
            <p:ph type="body" sz="quarter" idx="21"/>
          </p:nvPr>
        </p:nvSpPr>
        <p:spPr>
          <a:xfrm>
            <a:off x="9392929" y="3166855"/>
            <a:ext cx="1856127" cy="579646"/>
          </a:xfrm>
        </p:spPr>
        <p:txBody>
          <a:bodyPr/>
          <a:lstStyle/>
          <a:p>
            <a:r>
              <a:rPr lang="en-US" dirty="0"/>
              <a:t>Kaltura Functionalities</a:t>
            </a:r>
          </a:p>
        </p:txBody>
      </p:sp>
      <p:sp>
        <p:nvSpPr>
          <p:cNvPr id="11" name="Title 10">
            <a:extLst>
              <a:ext uri="{FF2B5EF4-FFF2-40B4-BE49-F238E27FC236}">
                <a16:creationId xmlns:a16="http://schemas.microsoft.com/office/drawing/2014/main" id="{C1D0E573-767F-428C-B201-2A08E45345AF}"/>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5851946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C5CA9-D2AF-4FD5-B602-92211B0CE087}"/>
              </a:ext>
            </a:extLst>
          </p:cNvPr>
          <p:cNvSpPr>
            <a:spLocks noGrp="1"/>
          </p:cNvSpPr>
          <p:nvPr>
            <p:ph type="title"/>
          </p:nvPr>
        </p:nvSpPr>
        <p:spPr>
          <a:xfrm>
            <a:off x="483300" y="2306221"/>
            <a:ext cx="5848052" cy="812899"/>
          </a:xfrm>
        </p:spPr>
        <p:txBody>
          <a:bodyPr/>
          <a:lstStyle/>
          <a:p>
            <a:r>
              <a:rPr lang="en-US" dirty="0"/>
              <a:t>Formative Feedback</a:t>
            </a:r>
          </a:p>
        </p:txBody>
      </p:sp>
      <p:sp>
        <p:nvSpPr>
          <p:cNvPr id="7" name="Text Placeholder 6">
            <a:extLst>
              <a:ext uri="{FF2B5EF4-FFF2-40B4-BE49-F238E27FC236}">
                <a16:creationId xmlns:a16="http://schemas.microsoft.com/office/drawing/2014/main" id="{8F290DB8-9C9D-4121-995D-02F353215949}"/>
              </a:ext>
            </a:extLst>
          </p:cNvPr>
          <p:cNvSpPr>
            <a:spLocks noGrp="1"/>
          </p:cNvSpPr>
          <p:nvPr>
            <p:ph type="body" sz="quarter" idx="13"/>
          </p:nvPr>
        </p:nvSpPr>
        <p:spPr/>
        <p:txBody>
          <a:bodyPr>
            <a:normAutofit fontScale="85000" lnSpcReduction="10000"/>
          </a:bodyPr>
          <a:lstStyle/>
          <a:p>
            <a:r>
              <a:rPr lang="en-US" dirty="0"/>
              <a:t>A powerful component in the learning process</a:t>
            </a:r>
          </a:p>
        </p:txBody>
      </p:sp>
    </p:spTree>
    <p:extLst>
      <p:ext uri="{BB962C8B-B14F-4D97-AF65-F5344CB8AC3E}">
        <p14:creationId xmlns:p14="http://schemas.microsoft.com/office/powerpoint/2010/main" val="32646636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0219722-7DDF-4597-AB35-3B33078D7ADA}"/>
              </a:ext>
            </a:extLst>
          </p:cNvPr>
          <p:cNvSpPr>
            <a:spLocks noGrp="1"/>
          </p:cNvSpPr>
          <p:nvPr>
            <p:ph type="body" sz="quarter" idx="13"/>
          </p:nvPr>
        </p:nvSpPr>
        <p:spPr>
          <a:xfrm>
            <a:off x="7760894" y="1076164"/>
            <a:ext cx="2792806" cy="1617238"/>
          </a:xfrm>
        </p:spPr>
        <p:txBody>
          <a:bodyPr/>
          <a:lstStyle/>
          <a:p>
            <a:r>
              <a:rPr lang="en-US" sz="1400" dirty="0"/>
              <a:t>Formative feedback  is information intended to modify thinking or behavior to improve learning. </a:t>
            </a:r>
          </a:p>
          <a:p>
            <a:endParaRPr lang="en-US" dirty="0"/>
          </a:p>
        </p:txBody>
      </p:sp>
      <p:sp>
        <p:nvSpPr>
          <p:cNvPr id="14" name="Text Placeholder 13">
            <a:extLst>
              <a:ext uri="{FF2B5EF4-FFF2-40B4-BE49-F238E27FC236}">
                <a16:creationId xmlns:a16="http://schemas.microsoft.com/office/drawing/2014/main" id="{006DBCD9-EF16-4063-B4C8-A54E21F45645}"/>
              </a:ext>
            </a:extLst>
          </p:cNvPr>
          <p:cNvSpPr>
            <a:spLocks noGrp="1"/>
          </p:cNvSpPr>
          <p:nvPr>
            <p:ph type="body" sz="quarter" idx="19"/>
          </p:nvPr>
        </p:nvSpPr>
        <p:spPr>
          <a:xfrm>
            <a:off x="7760894" y="3029451"/>
            <a:ext cx="2636535" cy="844398"/>
          </a:xfrm>
        </p:spPr>
        <p:txBody>
          <a:bodyPr/>
          <a:lstStyle/>
          <a:p>
            <a:r>
              <a:rPr lang="en-US" sz="1400" dirty="0">
                <a:effectLst/>
                <a:latin typeface="Source Sans Pro" panose="020B0503030403020204" pitchFamily="34" charset="0"/>
                <a:ea typeface="Source Sans Pro" panose="020B0503030403020204" pitchFamily="34" charset="0"/>
                <a:cs typeface="Times New Roman" panose="02020603050405020304" pitchFamily="18" charset="0"/>
              </a:rPr>
              <a:t>“Feedback that has negative effects on learning is not formative” (Shute, 2008, p. 156)</a:t>
            </a:r>
          </a:p>
        </p:txBody>
      </p:sp>
      <p:sp>
        <p:nvSpPr>
          <p:cNvPr id="16" name="Text Placeholder 15">
            <a:extLst>
              <a:ext uri="{FF2B5EF4-FFF2-40B4-BE49-F238E27FC236}">
                <a16:creationId xmlns:a16="http://schemas.microsoft.com/office/drawing/2014/main" id="{FA33EF8A-C9CD-4271-AF76-5573E429DDF6}"/>
              </a:ext>
            </a:extLst>
          </p:cNvPr>
          <p:cNvSpPr>
            <a:spLocks noGrp="1"/>
          </p:cNvSpPr>
          <p:nvPr>
            <p:ph type="body" sz="quarter" idx="21"/>
          </p:nvPr>
        </p:nvSpPr>
        <p:spPr>
          <a:xfrm>
            <a:off x="7760894" y="4996492"/>
            <a:ext cx="2636535" cy="1100879"/>
          </a:xfrm>
        </p:spPr>
        <p:txBody>
          <a:bodyPr/>
          <a:lstStyle/>
          <a:p>
            <a:r>
              <a:rPr lang="en-US" sz="1400" dirty="0"/>
              <a:t>“Practice with feedback is one of the most powerful components in the learning process” (Dick et al., 2015, p. 179)</a:t>
            </a:r>
          </a:p>
        </p:txBody>
      </p:sp>
      <p:pic>
        <p:nvPicPr>
          <p:cNvPr id="2" name="Picture 2" descr="Icon&#10;&#10;Description automatically generated">
            <a:extLst>
              <a:ext uri="{FF2B5EF4-FFF2-40B4-BE49-F238E27FC236}">
                <a16:creationId xmlns:a16="http://schemas.microsoft.com/office/drawing/2014/main" id="{3C4CBE08-3F3E-EBED-BA0E-E95C646760DA}"/>
              </a:ext>
            </a:extLst>
          </p:cNvPr>
          <p:cNvPicPr>
            <a:picLocks noGrp="1" noChangeAspect="1"/>
          </p:cNvPicPr>
          <p:nvPr>
            <p:ph type="pic" sz="quarter" idx="23"/>
          </p:nvPr>
        </p:nvPicPr>
        <p:blipFill rotWithShape="1">
          <a:blip r:embed="rId2"/>
          <a:srcRect t="4247" b="4247"/>
          <a:stretch/>
        </p:blipFill>
        <p:spPr/>
      </p:pic>
      <p:pic>
        <p:nvPicPr>
          <p:cNvPr id="3" name="Picture 3" descr="Icon&#10;&#10;Description automatically generated">
            <a:extLst>
              <a:ext uri="{FF2B5EF4-FFF2-40B4-BE49-F238E27FC236}">
                <a16:creationId xmlns:a16="http://schemas.microsoft.com/office/drawing/2014/main" id="{2C096841-E058-7E22-1BC4-B06F075EA38A}"/>
              </a:ext>
            </a:extLst>
          </p:cNvPr>
          <p:cNvPicPr>
            <a:picLocks noGrp="1" noChangeAspect="1"/>
          </p:cNvPicPr>
          <p:nvPr>
            <p:ph type="pic" sz="quarter" idx="24"/>
          </p:nvPr>
        </p:nvPicPr>
        <p:blipFill rotWithShape="1">
          <a:blip r:embed="rId3"/>
          <a:srcRect t="4247" b="4247"/>
          <a:stretch/>
        </p:blipFill>
        <p:spPr/>
      </p:pic>
      <p:pic>
        <p:nvPicPr>
          <p:cNvPr id="4" name="Picture 4" descr="Icon&#10;&#10;Description automatically generated">
            <a:extLst>
              <a:ext uri="{FF2B5EF4-FFF2-40B4-BE49-F238E27FC236}">
                <a16:creationId xmlns:a16="http://schemas.microsoft.com/office/drawing/2014/main" id="{4E82ECBD-6E7D-E12F-CDE2-7D3F27C3DD7A}"/>
              </a:ext>
            </a:extLst>
          </p:cNvPr>
          <p:cNvPicPr>
            <a:picLocks noGrp="1" noChangeAspect="1"/>
          </p:cNvPicPr>
          <p:nvPr>
            <p:ph type="pic" sz="quarter" idx="25"/>
          </p:nvPr>
        </p:nvPicPr>
        <p:blipFill rotWithShape="1">
          <a:blip r:embed="rId4"/>
          <a:srcRect t="4384" b="4384"/>
          <a:stretch/>
        </p:blipFill>
        <p:spPr/>
      </p:pic>
    </p:spTree>
    <p:extLst>
      <p:ext uri="{BB962C8B-B14F-4D97-AF65-F5344CB8AC3E}">
        <p14:creationId xmlns:p14="http://schemas.microsoft.com/office/powerpoint/2010/main" val="36017385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928926F9-C5D0-4F26-81E3-83F3514D485A}"/>
              </a:ext>
            </a:extLst>
          </p:cNvPr>
          <p:cNvSpPr/>
          <p:nvPr/>
        </p:nvSpPr>
        <p:spPr>
          <a:xfrm>
            <a:off x="0" y="-12700"/>
            <a:ext cx="2969618" cy="6883400"/>
          </a:xfrm>
          <a:prstGeom prst="rect">
            <a:avLst/>
          </a:prstGeom>
          <a:solidFill>
            <a:schemeClr val="accent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14" name="Text Placeholder 13">
            <a:extLst>
              <a:ext uri="{FF2B5EF4-FFF2-40B4-BE49-F238E27FC236}">
                <a16:creationId xmlns:a16="http://schemas.microsoft.com/office/drawing/2014/main" id="{169A19C7-17E7-4F81-BF08-31E712A060C9}"/>
              </a:ext>
            </a:extLst>
          </p:cNvPr>
          <p:cNvSpPr>
            <a:spLocks noGrp="1"/>
          </p:cNvSpPr>
          <p:nvPr>
            <p:ph type="body" sz="quarter" idx="30"/>
          </p:nvPr>
        </p:nvSpPr>
        <p:spPr>
          <a:xfrm>
            <a:off x="4296988" y="947658"/>
            <a:ext cx="5128835" cy="364843"/>
          </a:xfrm>
        </p:spPr>
        <p:txBody>
          <a:bodyPr/>
          <a:lstStyle/>
          <a:p>
            <a:r>
              <a:rPr lang="en-US" dirty="0"/>
              <a:t>Pre-instructional activities</a:t>
            </a:r>
          </a:p>
        </p:txBody>
      </p:sp>
      <p:sp>
        <p:nvSpPr>
          <p:cNvPr id="23" name="Text Placeholder 22">
            <a:extLst>
              <a:ext uri="{FF2B5EF4-FFF2-40B4-BE49-F238E27FC236}">
                <a16:creationId xmlns:a16="http://schemas.microsoft.com/office/drawing/2014/main" id="{9D845A16-9050-4AE6-91BD-FF891AA57DEB}"/>
              </a:ext>
            </a:extLst>
          </p:cNvPr>
          <p:cNvSpPr>
            <a:spLocks noGrp="1"/>
          </p:cNvSpPr>
          <p:nvPr>
            <p:ph type="body" sz="quarter" idx="42"/>
          </p:nvPr>
        </p:nvSpPr>
        <p:spPr>
          <a:xfrm>
            <a:off x="4305934" y="2047165"/>
            <a:ext cx="5128835" cy="364843"/>
          </a:xfrm>
        </p:spPr>
        <p:txBody>
          <a:bodyPr/>
          <a:lstStyle/>
          <a:p>
            <a:r>
              <a:rPr lang="en-US" dirty="0"/>
              <a:t>Content presentation and learning guidance </a:t>
            </a:r>
          </a:p>
        </p:txBody>
      </p:sp>
      <p:sp>
        <p:nvSpPr>
          <p:cNvPr id="24" name="Text Placeholder 23">
            <a:extLst>
              <a:ext uri="{FF2B5EF4-FFF2-40B4-BE49-F238E27FC236}">
                <a16:creationId xmlns:a16="http://schemas.microsoft.com/office/drawing/2014/main" id="{8778D041-A818-4952-9F24-1D885CFE0CAC}"/>
              </a:ext>
            </a:extLst>
          </p:cNvPr>
          <p:cNvSpPr>
            <a:spLocks noGrp="1"/>
          </p:cNvSpPr>
          <p:nvPr>
            <p:ph type="body" sz="quarter" idx="43"/>
          </p:nvPr>
        </p:nvSpPr>
        <p:spPr>
          <a:xfrm>
            <a:off x="4305934" y="3069984"/>
            <a:ext cx="5128835" cy="364843"/>
          </a:xfrm>
        </p:spPr>
        <p:txBody>
          <a:bodyPr/>
          <a:lstStyle/>
          <a:p>
            <a:r>
              <a:rPr lang="en-US" dirty="0"/>
              <a:t>Learner participation and practice with feedback</a:t>
            </a:r>
          </a:p>
        </p:txBody>
      </p:sp>
      <p:sp>
        <p:nvSpPr>
          <p:cNvPr id="25" name="Text Placeholder 24">
            <a:extLst>
              <a:ext uri="{FF2B5EF4-FFF2-40B4-BE49-F238E27FC236}">
                <a16:creationId xmlns:a16="http://schemas.microsoft.com/office/drawing/2014/main" id="{6EF7BA9C-7E50-4D43-ADDD-1A3929148446}"/>
              </a:ext>
            </a:extLst>
          </p:cNvPr>
          <p:cNvSpPr>
            <a:spLocks noGrp="1"/>
          </p:cNvSpPr>
          <p:nvPr>
            <p:ph type="body" sz="quarter" idx="44"/>
          </p:nvPr>
        </p:nvSpPr>
        <p:spPr>
          <a:xfrm>
            <a:off x="4305934" y="4188168"/>
            <a:ext cx="5128835" cy="364843"/>
          </a:xfrm>
        </p:spPr>
        <p:txBody>
          <a:bodyPr/>
          <a:lstStyle/>
          <a:p>
            <a:r>
              <a:rPr lang="en-US"/>
              <a:t>Assessment of learner</a:t>
            </a:r>
            <a:endParaRPr lang="en-US" dirty="0"/>
          </a:p>
        </p:txBody>
      </p:sp>
      <p:sp>
        <p:nvSpPr>
          <p:cNvPr id="9" name="Title 8">
            <a:extLst>
              <a:ext uri="{FF2B5EF4-FFF2-40B4-BE49-F238E27FC236}">
                <a16:creationId xmlns:a16="http://schemas.microsoft.com/office/drawing/2014/main" id="{06DB253E-B74F-44A4-9660-9C498EA7BDA8}"/>
              </a:ext>
            </a:extLst>
          </p:cNvPr>
          <p:cNvSpPr>
            <a:spLocks noGrp="1"/>
          </p:cNvSpPr>
          <p:nvPr>
            <p:ph type="title"/>
          </p:nvPr>
        </p:nvSpPr>
        <p:spPr>
          <a:xfrm>
            <a:off x="231494" y="414070"/>
            <a:ext cx="2488557" cy="1819136"/>
          </a:xfrm>
        </p:spPr>
        <p:txBody>
          <a:bodyPr/>
          <a:lstStyle/>
          <a:p>
            <a:r>
              <a:rPr lang="en-US" dirty="0"/>
              <a:t>Major components of an instructional strategy </a:t>
            </a:r>
            <a:r>
              <a:rPr lang="en-US" sz="1600" dirty="0"/>
              <a:t>(Dick et al., 2015)</a:t>
            </a:r>
          </a:p>
        </p:txBody>
      </p:sp>
      <p:sp>
        <p:nvSpPr>
          <p:cNvPr id="22" name="Line">
            <a:extLst>
              <a:ext uri="{FF2B5EF4-FFF2-40B4-BE49-F238E27FC236}">
                <a16:creationId xmlns:a16="http://schemas.microsoft.com/office/drawing/2014/main" id="{08CB5DCE-B772-4ECD-8B38-0D74A65ECFC2}"/>
              </a:ext>
            </a:extLst>
          </p:cNvPr>
          <p:cNvSpPr/>
          <p:nvPr/>
        </p:nvSpPr>
        <p:spPr>
          <a:xfrm>
            <a:off x="790575" y="48641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10" name="Circle">
            <a:extLst>
              <a:ext uri="{FF2B5EF4-FFF2-40B4-BE49-F238E27FC236}">
                <a16:creationId xmlns:a16="http://schemas.microsoft.com/office/drawing/2014/main" id="{1CEDC62A-5D38-41E5-B694-DE24EA7D4FAA}"/>
              </a:ext>
            </a:extLst>
          </p:cNvPr>
          <p:cNvSpPr/>
          <p:nvPr/>
        </p:nvSpPr>
        <p:spPr>
          <a:xfrm>
            <a:off x="3472286" y="876892"/>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1" name="Circle">
            <a:extLst>
              <a:ext uri="{FF2B5EF4-FFF2-40B4-BE49-F238E27FC236}">
                <a16:creationId xmlns:a16="http://schemas.microsoft.com/office/drawing/2014/main" id="{07BBE67F-1FE3-4B41-82A6-4253466708E3}"/>
              </a:ext>
            </a:extLst>
          </p:cNvPr>
          <p:cNvSpPr/>
          <p:nvPr/>
        </p:nvSpPr>
        <p:spPr>
          <a:xfrm>
            <a:off x="3472286" y="1990138"/>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2" name="Circle">
            <a:extLst>
              <a:ext uri="{FF2B5EF4-FFF2-40B4-BE49-F238E27FC236}">
                <a16:creationId xmlns:a16="http://schemas.microsoft.com/office/drawing/2014/main" id="{758B220E-37F4-4AC2-B7A5-27F4707A1798}"/>
              </a:ext>
            </a:extLst>
          </p:cNvPr>
          <p:cNvSpPr/>
          <p:nvPr/>
        </p:nvSpPr>
        <p:spPr>
          <a:xfrm>
            <a:off x="3472286" y="2999218"/>
            <a:ext cx="509390" cy="509390"/>
          </a:xfrm>
          <a:prstGeom prst="ellipse">
            <a:avLst/>
          </a:prstGeom>
          <a:solidFill>
            <a:srgbClr val="3CD2AF"/>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3" name="Circle">
            <a:extLst>
              <a:ext uri="{FF2B5EF4-FFF2-40B4-BE49-F238E27FC236}">
                <a16:creationId xmlns:a16="http://schemas.microsoft.com/office/drawing/2014/main" id="{CCC02FA2-665E-499F-A59B-BB059F5FB9E6}"/>
              </a:ext>
            </a:extLst>
          </p:cNvPr>
          <p:cNvSpPr/>
          <p:nvPr/>
        </p:nvSpPr>
        <p:spPr>
          <a:xfrm>
            <a:off x="3472286" y="4158759"/>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5" name="Text Placeholder 24">
            <a:extLst>
              <a:ext uri="{FF2B5EF4-FFF2-40B4-BE49-F238E27FC236}">
                <a16:creationId xmlns:a16="http://schemas.microsoft.com/office/drawing/2014/main" id="{2A477DCB-76F3-405C-8DD6-0C3FF61D10A2}"/>
              </a:ext>
            </a:extLst>
          </p:cNvPr>
          <p:cNvSpPr txBox="1">
            <a:spLocks/>
          </p:cNvSpPr>
          <p:nvPr/>
        </p:nvSpPr>
        <p:spPr>
          <a:xfrm>
            <a:off x="4305934" y="5296439"/>
            <a:ext cx="5128835" cy="364843"/>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r>
              <a:rPr lang="en-US" dirty="0"/>
              <a:t>Follow-through activities</a:t>
            </a:r>
          </a:p>
        </p:txBody>
      </p:sp>
      <p:sp>
        <p:nvSpPr>
          <p:cNvPr id="16" name="Circle">
            <a:extLst>
              <a:ext uri="{FF2B5EF4-FFF2-40B4-BE49-F238E27FC236}">
                <a16:creationId xmlns:a16="http://schemas.microsoft.com/office/drawing/2014/main" id="{63727417-917E-43EB-951B-3933C1BDAEB0}"/>
              </a:ext>
            </a:extLst>
          </p:cNvPr>
          <p:cNvSpPr/>
          <p:nvPr/>
        </p:nvSpPr>
        <p:spPr>
          <a:xfrm>
            <a:off x="3472286" y="5267030"/>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Tree>
    <p:extLst>
      <p:ext uri="{BB962C8B-B14F-4D97-AF65-F5344CB8AC3E}">
        <p14:creationId xmlns:p14="http://schemas.microsoft.com/office/powerpoint/2010/main" val="27033015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C5CA9-D2AF-4FD5-B602-92211B0CE087}"/>
              </a:ext>
            </a:extLst>
          </p:cNvPr>
          <p:cNvSpPr>
            <a:spLocks noGrp="1"/>
          </p:cNvSpPr>
          <p:nvPr>
            <p:ph type="title"/>
          </p:nvPr>
        </p:nvSpPr>
        <p:spPr/>
        <p:txBody>
          <a:bodyPr/>
          <a:lstStyle/>
          <a:p>
            <a:r>
              <a:rPr lang="en-US" dirty="0"/>
              <a:t>Guidelines to Enhance Learning With Feedback </a:t>
            </a:r>
          </a:p>
        </p:txBody>
      </p:sp>
    </p:spTree>
    <p:extLst>
      <p:ext uri="{BB962C8B-B14F-4D97-AF65-F5344CB8AC3E}">
        <p14:creationId xmlns:p14="http://schemas.microsoft.com/office/powerpoint/2010/main" val="35432805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C3E9FF-B55E-4BEE-BD97-E1794E8B448E}"/>
              </a:ext>
            </a:extLst>
          </p:cNvPr>
          <p:cNvSpPr>
            <a:spLocks noGrp="1"/>
          </p:cNvSpPr>
          <p:nvPr>
            <p:ph type="body" sz="quarter" idx="17"/>
          </p:nvPr>
        </p:nvSpPr>
        <p:spPr/>
        <p:txBody>
          <a:bodyPr/>
          <a:lstStyle/>
          <a:p>
            <a:r>
              <a:rPr lang="en-US" dirty="0"/>
              <a:t>Content</a:t>
            </a:r>
          </a:p>
        </p:txBody>
      </p:sp>
      <p:sp>
        <p:nvSpPr>
          <p:cNvPr id="3" name="Text Placeholder 2">
            <a:extLst>
              <a:ext uri="{FF2B5EF4-FFF2-40B4-BE49-F238E27FC236}">
                <a16:creationId xmlns:a16="http://schemas.microsoft.com/office/drawing/2014/main" id="{AEF20C76-816B-4196-8488-F63BEBDB2801}"/>
              </a:ext>
            </a:extLst>
          </p:cNvPr>
          <p:cNvSpPr>
            <a:spLocks noGrp="1"/>
          </p:cNvSpPr>
          <p:nvPr>
            <p:ph type="body" sz="quarter" idx="13"/>
          </p:nvPr>
        </p:nvSpPr>
        <p:spPr>
          <a:xfrm>
            <a:off x="7583214" y="1265126"/>
            <a:ext cx="3097486" cy="1104277"/>
          </a:xfrm>
        </p:spPr>
        <p:txBody>
          <a:bodyPr/>
          <a:lstStyle/>
          <a:p>
            <a:r>
              <a:rPr lang="en-US" dirty="0"/>
              <a:t>Evaluative (verification), or informative (hints, cues, analogies, explanations, examples)</a:t>
            </a:r>
          </a:p>
        </p:txBody>
      </p:sp>
      <p:sp>
        <p:nvSpPr>
          <p:cNvPr id="4" name="Text Placeholder 3">
            <a:extLst>
              <a:ext uri="{FF2B5EF4-FFF2-40B4-BE49-F238E27FC236}">
                <a16:creationId xmlns:a16="http://schemas.microsoft.com/office/drawing/2014/main" id="{E701DCCA-AD80-475F-934D-AB501BC54336}"/>
              </a:ext>
            </a:extLst>
          </p:cNvPr>
          <p:cNvSpPr>
            <a:spLocks noGrp="1"/>
          </p:cNvSpPr>
          <p:nvPr>
            <p:ph type="body" sz="quarter" idx="18"/>
          </p:nvPr>
        </p:nvSpPr>
        <p:spPr/>
        <p:txBody>
          <a:bodyPr/>
          <a:lstStyle/>
          <a:p>
            <a:r>
              <a:rPr lang="en-US" dirty="0"/>
              <a:t>Timing</a:t>
            </a:r>
          </a:p>
        </p:txBody>
      </p:sp>
      <p:sp>
        <p:nvSpPr>
          <p:cNvPr id="5" name="Text Placeholder 4">
            <a:extLst>
              <a:ext uri="{FF2B5EF4-FFF2-40B4-BE49-F238E27FC236}">
                <a16:creationId xmlns:a16="http://schemas.microsoft.com/office/drawing/2014/main" id="{B92825BA-DA7A-4519-AACC-1F629CF6154D}"/>
              </a:ext>
            </a:extLst>
          </p:cNvPr>
          <p:cNvSpPr>
            <a:spLocks noGrp="1"/>
          </p:cNvSpPr>
          <p:nvPr>
            <p:ph type="body" sz="quarter" idx="19"/>
          </p:nvPr>
        </p:nvSpPr>
        <p:spPr>
          <a:xfrm>
            <a:off x="7442200" y="3237486"/>
            <a:ext cx="3238500" cy="334835"/>
          </a:xfrm>
        </p:spPr>
        <p:txBody>
          <a:bodyPr/>
          <a:lstStyle/>
          <a:p>
            <a:r>
              <a:rPr lang="en-US" dirty="0"/>
              <a:t>Immediate or delayed</a:t>
            </a:r>
          </a:p>
        </p:txBody>
      </p:sp>
      <p:sp>
        <p:nvSpPr>
          <p:cNvPr id="6" name="Text Placeholder 5">
            <a:extLst>
              <a:ext uri="{FF2B5EF4-FFF2-40B4-BE49-F238E27FC236}">
                <a16:creationId xmlns:a16="http://schemas.microsoft.com/office/drawing/2014/main" id="{31B059FD-04FF-4159-AFE4-4F7FABDFA4C4}"/>
              </a:ext>
            </a:extLst>
          </p:cNvPr>
          <p:cNvSpPr>
            <a:spLocks noGrp="1"/>
          </p:cNvSpPr>
          <p:nvPr>
            <p:ph type="body" sz="quarter" idx="20"/>
          </p:nvPr>
        </p:nvSpPr>
        <p:spPr/>
        <p:txBody>
          <a:bodyPr/>
          <a:lstStyle/>
          <a:p>
            <a:r>
              <a:rPr lang="en-US" dirty="0"/>
              <a:t>Qualities of the “teacher”</a:t>
            </a:r>
          </a:p>
        </p:txBody>
      </p:sp>
      <p:sp>
        <p:nvSpPr>
          <p:cNvPr id="7" name="Text Placeholder 6">
            <a:extLst>
              <a:ext uri="{FF2B5EF4-FFF2-40B4-BE49-F238E27FC236}">
                <a16:creationId xmlns:a16="http://schemas.microsoft.com/office/drawing/2014/main" id="{E8C8A0FA-940E-4B88-8D27-240380CB755B}"/>
              </a:ext>
            </a:extLst>
          </p:cNvPr>
          <p:cNvSpPr>
            <a:spLocks noGrp="1"/>
          </p:cNvSpPr>
          <p:nvPr>
            <p:ph type="body" sz="quarter" idx="21"/>
          </p:nvPr>
        </p:nvSpPr>
        <p:spPr>
          <a:xfrm>
            <a:off x="7760894" y="5199692"/>
            <a:ext cx="2636535" cy="847796"/>
          </a:xfrm>
        </p:spPr>
        <p:txBody>
          <a:bodyPr/>
          <a:lstStyle/>
          <a:p>
            <a:r>
              <a:rPr lang="en-US" dirty="0"/>
              <a:t>Perceived status of the feedback provider (superior or peer) </a:t>
            </a:r>
          </a:p>
        </p:txBody>
      </p:sp>
      <p:pic>
        <p:nvPicPr>
          <p:cNvPr id="12" name="Picture 12" descr="Icon&#10;&#10;Description automatically generated">
            <a:extLst>
              <a:ext uri="{FF2B5EF4-FFF2-40B4-BE49-F238E27FC236}">
                <a16:creationId xmlns:a16="http://schemas.microsoft.com/office/drawing/2014/main" id="{C6F6F3A2-E6D6-A63F-739D-D1D40E3FBB99}"/>
              </a:ext>
            </a:extLst>
          </p:cNvPr>
          <p:cNvPicPr>
            <a:picLocks noGrp="1" noChangeAspect="1"/>
          </p:cNvPicPr>
          <p:nvPr>
            <p:ph type="pic" sz="quarter" idx="23"/>
          </p:nvPr>
        </p:nvPicPr>
        <p:blipFill rotWithShape="1">
          <a:blip r:embed="rId2"/>
          <a:srcRect t="4247" b="4247"/>
          <a:stretch/>
        </p:blipFill>
        <p:spPr/>
      </p:pic>
      <p:pic>
        <p:nvPicPr>
          <p:cNvPr id="13" name="Picture 13" descr="Icon&#10;&#10;Description automatically generated">
            <a:extLst>
              <a:ext uri="{FF2B5EF4-FFF2-40B4-BE49-F238E27FC236}">
                <a16:creationId xmlns:a16="http://schemas.microsoft.com/office/drawing/2014/main" id="{43EAEC5B-4C40-46B6-B4BA-3087480D1B6F}"/>
              </a:ext>
            </a:extLst>
          </p:cNvPr>
          <p:cNvPicPr>
            <a:picLocks noGrp="1" noChangeAspect="1"/>
          </p:cNvPicPr>
          <p:nvPr>
            <p:ph type="pic" sz="quarter" idx="24"/>
          </p:nvPr>
        </p:nvPicPr>
        <p:blipFill rotWithShape="1">
          <a:blip r:embed="rId3"/>
          <a:srcRect t="4247" b="4247"/>
          <a:stretch/>
        </p:blipFill>
        <p:spPr/>
      </p:pic>
      <p:pic>
        <p:nvPicPr>
          <p:cNvPr id="14" name="Picture 14" descr="Icon&#10;&#10;Description automatically generated">
            <a:extLst>
              <a:ext uri="{FF2B5EF4-FFF2-40B4-BE49-F238E27FC236}">
                <a16:creationId xmlns:a16="http://schemas.microsoft.com/office/drawing/2014/main" id="{C5115543-4DF6-9F18-B980-CB2A57FD8C80}"/>
              </a:ext>
            </a:extLst>
          </p:cNvPr>
          <p:cNvPicPr>
            <a:picLocks noGrp="1" noChangeAspect="1"/>
          </p:cNvPicPr>
          <p:nvPr>
            <p:ph type="pic" sz="quarter" idx="25"/>
          </p:nvPr>
        </p:nvPicPr>
        <p:blipFill rotWithShape="1">
          <a:blip r:embed="rId4"/>
          <a:srcRect t="4384" b="4384"/>
          <a:stretch/>
        </p:blipFill>
        <p:spPr/>
      </p:pic>
      <p:sp>
        <p:nvSpPr>
          <p:cNvPr id="11" name="Title 10">
            <a:extLst>
              <a:ext uri="{FF2B5EF4-FFF2-40B4-BE49-F238E27FC236}">
                <a16:creationId xmlns:a16="http://schemas.microsoft.com/office/drawing/2014/main" id="{43A456DA-BE04-4908-ABE3-63B792D91447}"/>
              </a:ext>
            </a:extLst>
          </p:cNvPr>
          <p:cNvSpPr>
            <a:spLocks noGrp="1"/>
          </p:cNvSpPr>
          <p:nvPr>
            <p:ph type="title"/>
          </p:nvPr>
        </p:nvSpPr>
        <p:spPr/>
        <p:txBody>
          <a:bodyPr/>
          <a:lstStyle/>
          <a:p>
            <a:r>
              <a:rPr lang="en-US" dirty="0"/>
              <a:t>Factors that Impact Feedback Quality </a:t>
            </a:r>
            <a:r>
              <a:rPr lang="en-US" sz="1600" dirty="0"/>
              <a:t>(Molloy &amp; </a:t>
            </a:r>
            <a:r>
              <a:rPr lang="en-US" sz="1600" dirty="0" err="1"/>
              <a:t>Boud</a:t>
            </a:r>
            <a:r>
              <a:rPr lang="en-US" sz="1600" dirty="0"/>
              <a:t>, 2014)</a:t>
            </a:r>
          </a:p>
        </p:txBody>
      </p:sp>
    </p:spTree>
    <p:extLst>
      <p:ext uri="{BB962C8B-B14F-4D97-AF65-F5344CB8AC3E}">
        <p14:creationId xmlns:p14="http://schemas.microsoft.com/office/powerpoint/2010/main" val="1174317946"/>
      </p:ext>
    </p:extLst>
  </p:cSld>
  <p:clrMapOvr>
    <a:masterClrMapping/>
  </p:clrMapOvr>
  <p:transition spd="med"/>
</p:sld>
</file>

<file path=ppt/theme/theme1.xml><?xml version="1.0" encoding="utf-8"?>
<a:theme xmlns:a="http://schemas.openxmlformats.org/drawingml/2006/main" name="Kaltura theme">
  <a:themeElements>
    <a:clrScheme name="KALTURA">
      <a:dk1>
        <a:srgbClr val="282828"/>
      </a:dk1>
      <a:lt1>
        <a:srgbClr val="FFFFFF"/>
      </a:lt1>
      <a:dk2>
        <a:srgbClr val="006EFA"/>
      </a:dk2>
      <a:lt2>
        <a:srgbClr val="FFCD00"/>
      </a:lt2>
      <a:accent1>
        <a:srgbClr val="41BEFF"/>
      </a:accent1>
      <a:accent2>
        <a:srgbClr val="B4DC00"/>
      </a:accent2>
      <a:accent3>
        <a:srgbClr val="3CD2AF"/>
      </a:accent3>
      <a:accent4>
        <a:srgbClr val="00A078"/>
      </a:accent4>
      <a:accent5>
        <a:srgbClr val="FFAA00"/>
      </a:accent5>
      <a:accent6>
        <a:srgbClr val="FA374B"/>
      </a:accent6>
      <a:hlink>
        <a:srgbClr val="FFFFFF"/>
      </a:hlink>
      <a:folHlink>
        <a:srgbClr val="FFFFFF"/>
      </a:folHlink>
    </a:clrScheme>
    <a:fontScheme name="KALTURA">
      <a:majorFont>
        <a:latin typeface="Centra No1 Bold"/>
        <a:ea typeface="Centra No1 Bold"/>
        <a:cs typeface="Centra No1 Bold"/>
      </a:majorFont>
      <a:minorFont>
        <a:latin typeface="Centra No1"/>
        <a:ea typeface="Centra No1 Bold"/>
        <a:cs typeface="Centra No1"/>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chemeClr val="bg1"/>
            </a:solidFill>
            <a:effectLst/>
            <a:uFillTx/>
            <a:latin typeface="Centra No1" pitchFamily="2" charset="0"/>
            <a:ea typeface="Centra No1" pitchFamily="2" charset="0"/>
            <a:sym typeface="Centra No1"/>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Kaltura theme" id="{A7603866-1B69-EA4C-9A97-C503A16D26B7}" vid="{1A0B3273-015C-AF46-96DB-2957980106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38F27D9C2DE242AEED4C4E5FD645A8" ma:contentTypeVersion="12" ma:contentTypeDescription="Create a new document." ma:contentTypeScope="" ma:versionID="4a35cadc22af78eb8f53e11124c1c609">
  <xsd:schema xmlns:xsd="http://www.w3.org/2001/XMLSchema" xmlns:xs="http://www.w3.org/2001/XMLSchema" xmlns:p="http://schemas.microsoft.com/office/2006/metadata/properties" xmlns:ns3="ab5a941d-b57b-478a-84e7-3511499e6d5a" xmlns:ns4="60522337-d17c-4e31-b0e1-987e64d9c70b" targetNamespace="http://schemas.microsoft.com/office/2006/metadata/properties" ma:root="true" ma:fieldsID="20841d9d95ab8f8de405507d30477bc0" ns3:_="" ns4:_="">
    <xsd:import namespace="ab5a941d-b57b-478a-84e7-3511499e6d5a"/>
    <xsd:import namespace="60522337-d17c-4e31-b0e1-987e64d9c70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5a941d-b57b-478a-84e7-3511499e6d5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522337-d17c-4e31-b0e1-987e64d9c70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F85B45-C493-4DA8-B024-85DDC50C9C4F}">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60522337-d17c-4e31-b0e1-987e64d9c70b"/>
    <ds:schemaRef ds:uri="http://schemas.microsoft.com/office/infopath/2007/PartnerControls"/>
    <ds:schemaRef ds:uri="http://purl.org/dc/elements/1.1/"/>
    <ds:schemaRef ds:uri="ab5a941d-b57b-478a-84e7-3511499e6d5a"/>
    <ds:schemaRef ds:uri="http://www.w3.org/XML/1998/namespace"/>
    <ds:schemaRef ds:uri="http://purl.org/dc/dcmitype/"/>
  </ds:schemaRefs>
</ds:datastoreItem>
</file>

<file path=customXml/itemProps2.xml><?xml version="1.0" encoding="utf-8"?>
<ds:datastoreItem xmlns:ds="http://schemas.openxmlformats.org/officeDocument/2006/customXml" ds:itemID="{9E17B01C-06EC-41B3-B0BE-E72ACC101EEC}">
  <ds:schemaRefs>
    <ds:schemaRef ds:uri="http://schemas.microsoft.com/sharepoint/v3/contenttype/forms"/>
  </ds:schemaRefs>
</ds:datastoreItem>
</file>

<file path=customXml/itemProps3.xml><?xml version="1.0" encoding="utf-8"?>
<ds:datastoreItem xmlns:ds="http://schemas.openxmlformats.org/officeDocument/2006/customXml" ds:itemID="{08F74284-AE7C-4E9C-9116-6DF9182FAB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5a941d-b57b-478a-84e7-3511499e6d5a"/>
    <ds:schemaRef ds:uri="60522337-d17c-4e31-b0e1-987e64d9c7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797</Words>
  <Application>Microsoft Office PowerPoint</Application>
  <PresentationFormat>Widescreen</PresentationFormat>
  <Paragraphs>84</Paragraphs>
  <Slides>17</Slides>
  <Notes>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Kaltura theme</vt:lpstr>
      <vt:lpstr>PowerPoint Presentation</vt:lpstr>
      <vt:lpstr>Kaltura Academic Media and Pedagogy (KAMP)</vt:lpstr>
      <vt:lpstr>Using Kaltura for Effective Feedback for Learning</vt:lpstr>
      <vt:lpstr>Agenda</vt:lpstr>
      <vt:lpstr>Formative Feedback</vt:lpstr>
      <vt:lpstr>PowerPoint Presentation</vt:lpstr>
      <vt:lpstr>Major components of an instructional strategy (Dick et al., 2015)</vt:lpstr>
      <vt:lpstr>Guidelines to Enhance Learning With Feedback </vt:lpstr>
      <vt:lpstr>Factors that Impact Feedback Quality (Molloy &amp; Boud, 2014)</vt:lpstr>
      <vt:lpstr>Feedback guidelines (Shute, 2008, pp. 177-178)</vt:lpstr>
      <vt:lpstr>Feedback guidelines</vt:lpstr>
      <vt:lpstr>PowerPoint Presentation</vt:lpstr>
      <vt:lpstr>Putting it all together: Feedback with Kaltura</vt:lpstr>
      <vt:lpstr>Putting it all together: Feedback with Kaltura</vt:lpstr>
      <vt:lpstr>PowerPoint Presentation</vt:lpstr>
      <vt:lpstr>Thank you!</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17</cp:revision>
  <dcterms:created xsi:type="dcterms:W3CDTF">2021-08-22T01:23:37Z</dcterms:created>
  <dcterms:modified xsi:type="dcterms:W3CDTF">2022-04-19T07:34:43Z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0x010100C738F27D9C2DE242AEED4C4E5FD645A8</vt:lpwstr>
  </property>
</Properties>
</file>