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8" r:id="rId2"/>
  </p:sldMasterIdLst>
  <p:notesMasterIdLst>
    <p:notesMasterId r:id="rId18"/>
  </p:notesMasterIdLst>
  <p:sldIdLst>
    <p:sldId id="651" r:id="rId3"/>
    <p:sldId id="653" r:id="rId4"/>
    <p:sldId id="258" r:id="rId5"/>
    <p:sldId id="654" r:id="rId6"/>
    <p:sldId id="656" r:id="rId7"/>
    <p:sldId id="657" r:id="rId8"/>
    <p:sldId id="655" r:id="rId9"/>
    <p:sldId id="659" r:id="rId10"/>
    <p:sldId id="660" r:id="rId11"/>
    <p:sldId id="658" r:id="rId12"/>
    <p:sldId id="661" r:id="rId13"/>
    <p:sldId id="662" r:id="rId14"/>
    <p:sldId id="663" r:id="rId15"/>
    <p:sldId id="257" r:id="rId16"/>
    <p:sldId id="596" r:id="rId17"/>
  </p:sldIdLst>
  <p:sldSz cx="12192000" cy="6858000"/>
  <p:notesSz cx="6858000" cy="9144000"/>
  <p:defaultTextStyle>
    <a:defPPr>
      <a:defRPr lang="en-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F0E"/>
    <a:srgbClr val="FFFFFF"/>
    <a:srgbClr val="FFAF0D"/>
    <a:srgbClr val="FFCD00"/>
    <a:srgbClr val="FFAA00"/>
    <a:srgbClr val="FB3F55"/>
    <a:srgbClr val="282828"/>
    <a:srgbClr val="38D2B2"/>
    <a:srgbClr val="006EFA"/>
    <a:srgbClr val="41B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82F190-7B4C-4931-9C39-DC5D10F64E90}" v="105" dt="2021-12-07T16:11:41.4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53"/>
    <p:restoredTop sz="94694"/>
  </p:normalViewPr>
  <p:slideViewPr>
    <p:cSldViewPr snapToGrid="0" snapToObjects="1" showGuides="1">
      <p:cViewPr varScale="1">
        <p:scale>
          <a:sx n="63" d="100"/>
          <a:sy n="63" d="100"/>
        </p:scale>
        <p:origin x="90" y="402"/>
      </p:cViewPr>
      <p:guideLst>
        <p:guide orient="horz" pos="2160"/>
        <p:guide pos="3840"/>
      </p:guideLst>
    </p:cSldViewPr>
  </p:slideViewPr>
  <p:notesTextViewPr>
    <p:cViewPr>
      <p:scale>
        <a:sx n="1" d="1"/>
        <a:sy n="1" d="1"/>
      </p:scale>
      <p:origin x="0" y="0"/>
    </p:cViewPr>
  </p:notesTextViewPr>
  <p:notesViewPr>
    <p:cSldViewPr snapToGrid="0" snapToObjects="1">
      <p:cViewPr varScale="1">
        <p:scale>
          <a:sx n="63" d="100"/>
          <a:sy n="63" d="100"/>
        </p:scale>
        <p:origin x="2352"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nna Jones" userId="1c5cc481-c5a8-470a-8eab-f8fb3426e857" providerId="ADAL" clId="{6282F190-7B4C-4931-9C39-DC5D10F64E90}"/>
    <pc:docChg chg="undo redo custSel addSld delSld modSld sldOrd modMainMaster">
      <pc:chgData name="Donna Jones" userId="1c5cc481-c5a8-470a-8eab-f8fb3426e857" providerId="ADAL" clId="{6282F190-7B4C-4931-9C39-DC5D10F64E90}" dt="2021-12-06T22:23:40.544" v="666"/>
      <pc:docMkLst>
        <pc:docMk/>
      </pc:docMkLst>
      <pc:sldChg chg="del">
        <pc:chgData name="Donna Jones" userId="1c5cc481-c5a8-470a-8eab-f8fb3426e857" providerId="ADAL" clId="{6282F190-7B4C-4931-9C39-DC5D10F64E90}" dt="2021-12-06T22:01:06.672" v="661" actId="47"/>
        <pc:sldMkLst>
          <pc:docMk/>
          <pc:sldMk cId="2482579639" sldId="256"/>
        </pc:sldMkLst>
      </pc:sldChg>
      <pc:sldChg chg="modSp mod ord">
        <pc:chgData name="Donna Jones" userId="1c5cc481-c5a8-470a-8eab-f8fb3426e857" providerId="ADAL" clId="{6282F190-7B4C-4931-9C39-DC5D10F64E90}" dt="2021-12-06T21:54:37.879" v="641" actId="255"/>
        <pc:sldMkLst>
          <pc:docMk/>
          <pc:sldMk cId="111355706" sldId="257"/>
        </pc:sldMkLst>
        <pc:spChg chg="mod">
          <ac:chgData name="Donna Jones" userId="1c5cc481-c5a8-470a-8eab-f8fb3426e857" providerId="ADAL" clId="{6282F190-7B4C-4931-9C39-DC5D10F64E90}" dt="2021-12-06T21:54:37.879" v="641" actId="255"/>
          <ac:spMkLst>
            <pc:docMk/>
            <pc:sldMk cId="111355706" sldId="257"/>
            <ac:spMk id="18" creationId="{488B1173-D52A-664E-B661-B97B03F6DE7A}"/>
          </ac:spMkLst>
        </pc:spChg>
        <pc:spChg chg="mod">
          <ac:chgData name="Donna Jones" userId="1c5cc481-c5a8-470a-8eab-f8fb3426e857" providerId="ADAL" clId="{6282F190-7B4C-4931-9C39-DC5D10F64E90}" dt="2021-12-06T21:52:38.727" v="629" actId="207"/>
          <ac:spMkLst>
            <pc:docMk/>
            <pc:sldMk cId="111355706" sldId="257"/>
            <ac:spMk id="19" creationId="{4D80535B-D498-2B4E-8228-4BEBE3C1E11F}"/>
          </ac:spMkLst>
        </pc:spChg>
      </pc:sldChg>
      <pc:sldChg chg="modSp add mod">
        <pc:chgData name="Donna Jones" userId="1c5cc481-c5a8-470a-8eab-f8fb3426e857" providerId="ADAL" clId="{6282F190-7B4C-4931-9C39-DC5D10F64E90}" dt="2021-12-06T21:51:17.556" v="626" actId="404"/>
        <pc:sldMkLst>
          <pc:docMk/>
          <pc:sldMk cId="2039422576" sldId="596"/>
        </pc:sldMkLst>
        <pc:spChg chg="mod">
          <ac:chgData name="Donna Jones" userId="1c5cc481-c5a8-470a-8eab-f8fb3426e857" providerId="ADAL" clId="{6282F190-7B4C-4931-9C39-DC5D10F64E90}" dt="2021-12-06T21:51:17.556" v="626" actId="404"/>
          <ac:spMkLst>
            <pc:docMk/>
            <pc:sldMk cId="2039422576" sldId="596"/>
            <ac:spMk id="2" creationId="{7731EB11-A41F-43AB-8118-A46A1B93804B}"/>
          </ac:spMkLst>
        </pc:spChg>
      </pc:sldChg>
      <pc:sldChg chg="addSp delSp modSp new mod">
        <pc:chgData name="Donna Jones" userId="1c5cc481-c5a8-470a-8eab-f8fb3426e857" providerId="ADAL" clId="{6282F190-7B4C-4931-9C39-DC5D10F64E90}" dt="2021-12-06T21:18:47.320" v="486" actId="255"/>
        <pc:sldMkLst>
          <pc:docMk/>
          <pc:sldMk cId="3463538489" sldId="654"/>
        </pc:sldMkLst>
        <pc:spChg chg="mod">
          <ac:chgData name="Donna Jones" userId="1c5cc481-c5a8-470a-8eab-f8fb3426e857" providerId="ADAL" clId="{6282F190-7B4C-4931-9C39-DC5D10F64E90}" dt="2021-12-06T21:18:17.655" v="484" actId="2711"/>
          <ac:spMkLst>
            <pc:docMk/>
            <pc:sldMk cId="3463538489" sldId="654"/>
            <ac:spMk id="2" creationId="{15C3488D-46CD-4111-899B-C9D9D562D785}"/>
          </ac:spMkLst>
        </pc:spChg>
        <pc:spChg chg="mod">
          <ac:chgData name="Donna Jones" userId="1c5cc481-c5a8-470a-8eab-f8fb3426e857" providerId="ADAL" clId="{6282F190-7B4C-4931-9C39-DC5D10F64E90}" dt="2021-12-06T19:34:05.312" v="58" actId="5793"/>
          <ac:spMkLst>
            <pc:docMk/>
            <pc:sldMk cId="3463538489" sldId="654"/>
            <ac:spMk id="3" creationId="{23BAAD87-4EBF-4F6B-BCEE-2E4917D44075}"/>
          </ac:spMkLst>
        </pc:spChg>
        <pc:spChg chg="add mod">
          <ac:chgData name="Donna Jones" userId="1c5cc481-c5a8-470a-8eab-f8fb3426e857" providerId="ADAL" clId="{6282F190-7B4C-4931-9C39-DC5D10F64E90}" dt="2021-12-06T21:18:47.320" v="486" actId="255"/>
          <ac:spMkLst>
            <pc:docMk/>
            <pc:sldMk cId="3463538489" sldId="654"/>
            <ac:spMk id="4" creationId="{B33FF595-E681-46C9-94DD-EC2DC7D9B281}"/>
          </ac:spMkLst>
        </pc:spChg>
        <pc:spChg chg="add del mod">
          <ac:chgData name="Donna Jones" userId="1c5cc481-c5a8-470a-8eab-f8fb3426e857" providerId="ADAL" clId="{6282F190-7B4C-4931-9C39-DC5D10F64E90}" dt="2021-12-06T21:06:50.397" v="377" actId="478"/>
          <ac:spMkLst>
            <pc:docMk/>
            <pc:sldMk cId="3463538489" sldId="654"/>
            <ac:spMk id="5" creationId="{6AC82A5D-4E9A-4FE3-B76C-B3060DE453DD}"/>
          </ac:spMkLst>
        </pc:spChg>
      </pc:sldChg>
      <pc:sldChg chg="addSp delSp modSp new add del mod ord modNotesTx">
        <pc:chgData name="Donna Jones" userId="1c5cc481-c5a8-470a-8eab-f8fb3426e857" providerId="ADAL" clId="{6282F190-7B4C-4931-9C39-DC5D10F64E90}" dt="2021-12-06T22:23:40.544" v="666"/>
        <pc:sldMkLst>
          <pc:docMk/>
          <pc:sldMk cId="1104179187" sldId="655"/>
        </pc:sldMkLst>
        <pc:spChg chg="del">
          <ac:chgData name="Donna Jones" userId="1c5cc481-c5a8-470a-8eab-f8fb3426e857" providerId="ADAL" clId="{6282F190-7B4C-4931-9C39-DC5D10F64E90}" dt="2021-12-06T19:56:33.349" v="243" actId="478"/>
          <ac:spMkLst>
            <pc:docMk/>
            <pc:sldMk cId="1104179187" sldId="655"/>
            <ac:spMk id="2" creationId="{260F06DF-CFA0-4144-BC9A-4191B5B683A6}"/>
          </ac:spMkLst>
        </pc:spChg>
        <pc:spChg chg="mod">
          <ac:chgData name="Donna Jones" userId="1c5cc481-c5a8-470a-8eab-f8fb3426e857" providerId="ADAL" clId="{6282F190-7B4C-4931-9C39-DC5D10F64E90}" dt="2021-12-06T19:56:11.872" v="241" actId="27636"/>
          <ac:spMkLst>
            <pc:docMk/>
            <pc:sldMk cId="1104179187" sldId="655"/>
            <ac:spMk id="3" creationId="{39D9EFEB-38AB-48D6-8CEE-86066E9D7011}"/>
          </ac:spMkLst>
        </pc:spChg>
        <pc:spChg chg="add del">
          <ac:chgData name="Donna Jones" userId="1c5cc481-c5a8-470a-8eab-f8fb3426e857" providerId="ADAL" clId="{6282F190-7B4C-4931-9C39-DC5D10F64E90}" dt="2021-12-06T20:05:40.393" v="260" actId="478"/>
          <ac:spMkLst>
            <pc:docMk/>
            <pc:sldMk cId="1104179187" sldId="655"/>
            <ac:spMk id="5" creationId="{C8D29AC1-2B11-4712-9414-7330FD166A1D}"/>
          </ac:spMkLst>
        </pc:spChg>
        <pc:spChg chg="add del mod">
          <ac:chgData name="Donna Jones" userId="1c5cc481-c5a8-470a-8eab-f8fb3426e857" providerId="ADAL" clId="{6282F190-7B4C-4931-9C39-DC5D10F64E90}" dt="2021-12-06T22:23:02.438" v="665" actId="478"/>
          <ac:spMkLst>
            <pc:docMk/>
            <pc:sldMk cId="1104179187" sldId="655"/>
            <ac:spMk id="6" creationId="{10C39845-9C24-4BFD-9EE4-3C15F0B98948}"/>
          </ac:spMkLst>
        </pc:spChg>
        <pc:spChg chg="add del">
          <ac:chgData name="Donna Jones" userId="1c5cc481-c5a8-470a-8eab-f8fb3426e857" providerId="ADAL" clId="{6282F190-7B4C-4931-9C39-DC5D10F64E90}" dt="2021-12-06T19:56:33.349" v="243" actId="478"/>
          <ac:spMkLst>
            <pc:docMk/>
            <pc:sldMk cId="1104179187" sldId="655"/>
            <ac:spMk id="6" creationId="{5C5F35AE-4DC7-48F7-A939-585013577CC9}"/>
          </ac:spMkLst>
        </pc:spChg>
        <pc:spChg chg="add mod">
          <ac:chgData name="Donna Jones" userId="1c5cc481-c5a8-470a-8eab-f8fb3426e857" providerId="ADAL" clId="{6282F190-7B4C-4931-9C39-DC5D10F64E90}" dt="2021-12-06T19:57:14.711" v="253" actId="1076"/>
          <ac:spMkLst>
            <pc:docMk/>
            <pc:sldMk cId="1104179187" sldId="655"/>
            <ac:spMk id="7" creationId="{CD003209-438D-4755-A52E-6B72EF01703E}"/>
          </ac:spMkLst>
        </pc:spChg>
        <pc:spChg chg="add del mod">
          <ac:chgData name="Donna Jones" userId="1c5cc481-c5a8-470a-8eab-f8fb3426e857" providerId="ADAL" clId="{6282F190-7B4C-4931-9C39-DC5D10F64E90}" dt="2021-12-06T19:58:50.336" v="259" actId="478"/>
          <ac:spMkLst>
            <pc:docMk/>
            <pc:sldMk cId="1104179187" sldId="655"/>
            <ac:spMk id="11" creationId="{16C2C53B-BED0-45F7-A2A1-933794467BCB}"/>
          </ac:spMkLst>
        </pc:spChg>
        <pc:picChg chg="add del">
          <ac:chgData name="Donna Jones" userId="1c5cc481-c5a8-470a-8eab-f8fb3426e857" providerId="ADAL" clId="{6282F190-7B4C-4931-9C39-DC5D10F64E90}" dt="2021-12-06T19:56:33.349" v="243" actId="478"/>
          <ac:picMkLst>
            <pc:docMk/>
            <pc:sldMk cId="1104179187" sldId="655"/>
            <ac:picMk id="2050" creationId="{60578703-56D1-4AE3-B0ED-7699CD589450}"/>
          </ac:picMkLst>
        </pc:picChg>
        <pc:picChg chg="add mod">
          <ac:chgData name="Donna Jones" userId="1c5cc481-c5a8-470a-8eab-f8fb3426e857" providerId="ADAL" clId="{6282F190-7B4C-4931-9C39-DC5D10F64E90}" dt="2021-12-06T19:57:19.847" v="254" actId="1076"/>
          <ac:picMkLst>
            <pc:docMk/>
            <pc:sldMk cId="1104179187" sldId="655"/>
            <ac:picMk id="2052" creationId="{E3C3BF67-B956-4D08-AE1E-C7E12FC363A5}"/>
          </ac:picMkLst>
        </pc:picChg>
      </pc:sldChg>
      <pc:sldChg chg="modSp new mod ord">
        <pc:chgData name="Donna Jones" userId="1c5cc481-c5a8-470a-8eab-f8fb3426e857" providerId="ADAL" clId="{6282F190-7B4C-4931-9C39-DC5D10F64E90}" dt="2021-12-06T19:43:51.140" v="132"/>
        <pc:sldMkLst>
          <pc:docMk/>
          <pc:sldMk cId="718040789" sldId="656"/>
        </pc:sldMkLst>
        <pc:spChg chg="mod">
          <ac:chgData name="Donna Jones" userId="1c5cc481-c5a8-470a-8eab-f8fb3426e857" providerId="ADAL" clId="{6282F190-7B4C-4931-9C39-DC5D10F64E90}" dt="2021-12-06T19:39:56.790" v="112" actId="1076"/>
          <ac:spMkLst>
            <pc:docMk/>
            <pc:sldMk cId="718040789" sldId="656"/>
            <ac:spMk id="2" creationId="{E25D6CC4-535F-4E6E-854C-31F42CB2EF46}"/>
          </ac:spMkLst>
        </pc:spChg>
        <pc:spChg chg="mod">
          <ac:chgData name="Donna Jones" userId="1c5cc481-c5a8-470a-8eab-f8fb3426e857" providerId="ADAL" clId="{6282F190-7B4C-4931-9C39-DC5D10F64E90}" dt="2021-12-06T19:39:52.126" v="111" actId="1076"/>
          <ac:spMkLst>
            <pc:docMk/>
            <pc:sldMk cId="718040789" sldId="656"/>
            <ac:spMk id="3" creationId="{FF6394B0-ADE6-4149-8437-AFF1370C61C1}"/>
          </ac:spMkLst>
        </pc:spChg>
      </pc:sldChg>
      <pc:sldChg chg="addSp delSp modSp new mod">
        <pc:chgData name="Donna Jones" userId="1c5cc481-c5a8-470a-8eab-f8fb3426e857" providerId="ADAL" clId="{6282F190-7B4C-4931-9C39-DC5D10F64E90}" dt="2021-12-06T19:53:18.094" v="227" actId="208"/>
        <pc:sldMkLst>
          <pc:docMk/>
          <pc:sldMk cId="3356261247" sldId="657"/>
        </pc:sldMkLst>
        <pc:spChg chg="del">
          <ac:chgData name="Donna Jones" userId="1c5cc481-c5a8-470a-8eab-f8fb3426e857" providerId="ADAL" clId="{6282F190-7B4C-4931-9C39-DC5D10F64E90}" dt="2021-12-06T19:48:03.590" v="163" actId="478"/>
          <ac:spMkLst>
            <pc:docMk/>
            <pc:sldMk cId="3356261247" sldId="657"/>
            <ac:spMk id="2" creationId="{7C889E4A-9B26-49BE-B837-C27999037E7A}"/>
          </ac:spMkLst>
        </pc:spChg>
        <pc:spChg chg="mod">
          <ac:chgData name="Donna Jones" userId="1c5cc481-c5a8-470a-8eab-f8fb3426e857" providerId="ADAL" clId="{6282F190-7B4C-4931-9C39-DC5D10F64E90}" dt="2021-12-06T19:52:42.462" v="224" actId="113"/>
          <ac:spMkLst>
            <pc:docMk/>
            <pc:sldMk cId="3356261247" sldId="657"/>
            <ac:spMk id="3" creationId="{001CE55C-3DDF-4059-822C-B738DF7637FB}"/>
          </ac:spMkLst>
        </pc:spChg>
        <pc:spChg chg="mod">
          <ac:chgData name="Donna Jones" userId="1c5cc481-c5a8-470a-8eab-f8fb3426e857" providerId="ADAL" clId="{6282F190-7B4C-4931-9C39-DC5D10F64E90}" dt="2021-12-06T19:52:36.222" v="222" actId="113"/>
          <ac:spMkLst>
            <pc:docMk/>
            <pc:sldMk cId="3356261247" sldId="657"/>
            <ac:spMk id="4" creationId="{28B600FE-F72E-42BC-BC3B-6C5E54B10312}"/>
          </ac:spMkLst>
        </pc:spChg>
        <pc:spChg chg="del">
          <ac:chgData name="Donna Jones" userId="1c5cc481-c5a8-470a-8eab-f8fb3426e857" providerId="ADAL" clId="{6282F190-7B4C-4931-9C39-DC5D10F64E90}" dt="2021-12-06T19:48:39.035" v="175" actId="478"/>
          <ac:spMkLst>
            <pc:docMk/>
            <pc:sldMk cId="3356261247" sldId="657"/>
            <ac:spMk id="5" creationId="{D89E9BA6-F69A-414C-A808-C538E773BC74}"/>
          </ac:spMkLst>
        </pc:spChg>
        <pc:spChg chg="del mod">
          <ac:chgData name="Donna Jones" userId="1c5cc481-c5a8-470a-8eab-f8fb3426e857" providerId="ADAL" clId="{6282F190-7B4C-4931-9C39-DC5D10F64E90}" dt="2021-12-06T19:48:05.483" v="164" actId="478"/>
          <ac:spMkLst>
            <pc:docMk/>
            <pc:sldMk cId="3356261247" sldId="657"/>
            <ac:spMk id="6" creationId="{C4922C07-3DE5-4E2C-9D30-968544D394A9}"/>
          </ac:spMkLst>
        </pc:spChg>
        <pc:spChg chg="del mod">
          <ac:chgData name="Donna Jones" userId="1c5cc481-c5a8-470a-8eab-f8fb3426e857" providerId="ADAL" clId="{6282F190-7B4C-4931-9C39-DC5D10F64E90}" dt="2021-12-06T19:48:26.658" v="171" actId="478"/>
          <ac:spMkLst>
            <pc:docMk/>
            <pc:sldMk cId="3356261247" sldId="657"/>
            <ac:spMk id="7" creationId="{4AD6643A-B06A-4487-8BE4-55A4673D977D}"/>
          </ac:spMkLst>
        </pc:spChg>
        <pc:spChg chg="del">
          <ac:chgData name="Donna Jones" userId="1c5cc481-c5a8-470a-8eab-f8fb3426e857" providerId="ADAL" clId="{6282F190-7B4C-4931-9C39-DC5D10F64E90}" dt="2021-12-06T19:47:57.515" v="161" actId="478"/>
          <ac:spMkLst>
            <pc:docMk/>
            <pc:sldMk cId="3356261247" sldId="657"/>
            <ac:spMk id="8" creationId="{DD1B5378-674C-46C7-B3EC-DACF2A65C683}"/>
          </ac:spMkLst>
        </pc:spChg>
        <pc:spChg chg="del">
          <ac:chgData name="Donna Jones" userId="1c5cc481-c5a8-470a-8eab-f8fb3426e857" providerId="ADAL" clId="{6282F190-7B4C-4931-9C39-DC5D10F64E90}" dt="2021-12-06T19:48:51.801" v="177" actId="478"/>
          <ac:spMkLst>
            <pc:docMk/>
            <pc:sldMk cId="3356261247" sldId="657"/>
            <ac:spMk id="9" creationId="{89BD2E18-A199-45AB-A1DA-D8AC857482CA}"/>
          </ac:spMkLst>
        </pc:spChg>
        <pc:spChg chg="del">
          <ac:chgData name="Donna Jones" userId="1c5cc481-c5a8-470a-8eab-f8fb3426e857" providerId="ADAL" clId="{6282F190-7B4C-4931-9C39-DC5D10F64E90}" dt="2021-12-06T19:49:33.426" v="183" actId="478"/>
          <ac:spMkLst>
            <pc:docMk/>
            <pc:sldMk cId="3356261247" sldId="657"/>
            <ac:spMk id="10" creationId="{F2A91DED-B0F7-4ED1-B961-0992DF59B4D9}"/>
          </ac:spMkLst>
        </pc:spChg>
        <pc:spChg chg="del">
          <ac:chgData name="Donna Jones" userId="1c5cc481-c5a8-470a-8eab-f8fb3426e857" providerId="ADAL" clId="{6282F190-7B4C-4931-9C39-DC5D10F64E90}" dt="2021-12-06T19:49:31.198" v="182" actId="478"/>
          <ac:spMkLst>
            <pc:docMk/>
            <pc:sldMk cId="3356261247" sldId="657"/>
            <ac:spMk id="11" creationId="{A889E709-E94C-4912-B79F-ECBA54C198E4}"/>
          </ac:spMkLst>
        </pc:spChg>
        <pc:spChg chg="del mod">
          <ac:chgData name="Donna Jones" userId="1c5cc481-c5a8-470a-8eab-f8fb3426e857" providerId="ADAL" clId="{6282F190-7B4C-4931-9C39-DC5D10F64E90}" dt="2021-12-06T19:48:00.025" v="162" actId="478"/>
          <ac:spMkLst>
            <pc:docMk/>
            <pc:sldMk cId="3356261247" sldId="657"/>
            <ac:spMk id="12" creationId="{9967DB6F-A336-46CF-9B44-CFB5031A7607}"/>
          </ac:spMkLst>
        </pc:spChg>
        <pc:spChg chg="del">
          <ac:chgData name="Donna Jones" userId="1c5cc481-c5a8-470a-8eab-f8fb3426e857" providerId="ADAL" clId="{6282F190-7B4C-4931-9C39-DC5D10F64E90}" dt="2021-12-06T19:48:49.105" v="176" actId="478"/>
          <ac:spMkLst>
            <pc:docMk/>
            <pc:sldMk cId="3356261247" sldId="657"/>
            <ac:spMk id="13" creationId="{39AFD3DB-8C9F-481B-B289-5D71FDEE8F39}"/>
          </ac:spMkLst>
        </pc:spChg>
        <pc:spChg chg="mod">
          <ac:chgData name="Donna Jones" userId="1c5cc481-c5a8-470a-8eab-f8fb3426e857" providerId="ADAL" clId="{6282F190-7B4C-4931-9C39-DC5D10F64E90}" dt="2021-12-06T19:45:19.261" v="141"/>
          <ac:spMkLst>
            <pc:docMk/>
            <pc:sldMk cId="3356261247" sldId="657"/>
            <ac:spMk id="14" creationId="{43580210-FAD4-4F57-807F-3F331157D71F}"/>
          </ac:spMkLst>
        </pc:spChg>
        <pc:spChg chg="add del">
          <ac:chgData name="Donna Jones" userId="1c5cc481-c5a8-470a-8eab-f8fb3426e857" providerId="ADAL" clId="{6282F190-7B4C-4931-9C39-DC5D10F64E90}" dt="2021-12-06T19:49:38.894" v="185"/>
          <ac:spMkLst>
            <pc:docMk/>
            <pc:sldMk cId="3356261247" sldId="657"/>
            <ac:spMk id="15" creationId="{FAC632D6-CE4E-40AD-9537-26D5213FFE22}"/>
          </ac:spMkLst>
        </pc:spChg>
        <pc:spChg chg="add del mod">
          <ac:chgData name="Donna Jones" userId="1c5cc481-c5a8-470a-8eab-f8fb3426e857" providerId="ADAL" clId="{6282F190-7B4C-4931-9C39-DC5D10F64E90}" dt="2021-12-06T19:49:59.881" v="191" actId="478"/>
          <ac:spMkLst>
            <pc:docMk/>
            <pc:sldMk cId="3356261247" sldId="657"/>
            <ac:spMk id="16" creationId="{CE7ACF0A-0BF0-4D0C-800F-2CAAC075508A}"/>
          </ac:spMkLst>
        </pc:spChg>
        <pc:spChg chg="add del mod">
          <ac:chgData name="Donna Jones" userId="1c5cc481-c5a8-470a-8eab-f8fb3426e857" providerId="ADAL" clId="{6282F190-7B4C-4931-9C39-DC5D10F64E90}" dt="2021-12-06T19:52:26.192" v="219" actId="478"/>
          <ac:spMkLst>
            <pc:docMk/>
            <pc:sldMk cId="3356261247" sldId="657"/>
            <ac:spMk id="17" creationId="{4FBD5BFD-1E1B-4AC4-B007-5D6C24151F3A}"/>
          </ac:spMkLst>
        </pc:spChg>
        <pc:spChg chg="add del mod">
          <ac:chgData name="Donna Jones" userId="1c5cc481-c5a8-470a-8eab-f8fb3426e857" providerId="ADAL" clId="{6282F190-7B4C-4931-9C39-DC5D10F64E90}" dt="2021-12-06T19:50:50.820" v="198" actId="478"/>
          <ac:spMkLst>
            <pc:docMk/>
            <pc:sldMk cId="3356261247" sldId="657"/>
            <ac:spMk id="18" creationId="{A0E1A88A-61C2-4976-9191-F7CCB32F18F7}"/>
          </ac:spMkLst>
        </pc:spChg>
        <pc:spChg chg="add mod">
          <ac:chgData name="Donna Jones" userId="1c5cc481-c5a8-470a-8eab-f8fb3426e857" providerId="ADAL" clId="{6282F190-7B4C-4931-9C39-DC5D10F64E90}" dt="2021-12-06T19:53:18.094" v="227" actId="208"/>
          <ac:spMkLst>
            <pc:docMk/>
            <pc:sldMk cId="3356261247" sldId="657"/>
            <ac:spMk id="19" creationId="{C079649F-1AA9-4F4D-B936-48AB5EF0D367}"/>
          </ac:spMkLst>
        </pc:spChg>
        <pc:picChg chg="add mod">
          <ac:chgData name="Donna Jones" userId="1c5cc481-c5a8-470a-8eab-f8fb3426e857" providerId="ADAL" clId="{6282F190-7B4C-4931-9C39-DC5D10F64E90}" dt="2021-12-06T19:51:49.306" v="213" actId="1076"/>
          <ac:picMkLst>
            <pc:docMk/>
            <pc:sldMk cId="3356261247" sldId="657"/>
            <ac:picMk id="30" creationId="{A0CED72E-A489-49C2-9771-179E824B313E}"/>
          </ac:picMkLst>
        </pc:picChg>
        <pc:picChg chg="add mod">
          <ac:chgData name="Donna Jones" userId="1c5cc481-c5a8-470a-8eab-f8fb3426e857" providerId="ADAL" clId="{6282F190-7B4C-4931-9C39-DC5D10F64E90}" dt="2021-12-06T19:49:13.171" v="181" actId="1076"/>
          <ac:picMkLst>
            <pc:docMk/>
            <pc:sldMk cId="3356261247" sldId="657"/>
            <ac:picMk id="1026" creationId="{01BAA2F6-463E-4BE0-8ED8-0CA865CA3605}"/>
          </ac:picMkLst>
        </pc:picChg>
        <pc:picChg chg="add del">
          <ac:chgData name="Donna Jones" userId="1c5cc481-c5a8-470a-8eab-f8fb3426e857" providerId="ADAL" clId="{6282F190-7B4C-4931-9C39-DC5D10F64E90}" dt="2021-12-06T19:49:38.894" v="185"/>
          <ac:picMkLst>
            <pc:docMk/>
            <pc:sldMk cId="3356261247" sldId="657"/>
            <ac:picMk id="1028" creationId="{BE63EBEF-13AE-40A0-A3EF-4F86428B40B2}"/>
          </ac:picMkLst>
        </pc:picChg>
        <pc:picChg chg="add del">
          <ac:chgData name="Donna Jones" userId="1c5cc481-c5a8-470a-8eab-f8fb3426e857" providerId="ADAL" clId="{6282F190-7B4C-4931-9C39-DC5D10F64E90}" dt="2021-12-06T19:49:38.894" v="185"/>
          <ac:picMkLst>
            <pc:docMk/>
            <pc:sldMk cId="3356261247" sldId="657"/>
            <ac:picMk id="1029" creationId="{5FC42E02-3DD8-401E-AE02-5E2748DD965F}"/>
          </ac:picMkLst>
        </pc:picChg>
        <pc:picChg chg="add del mod">
          <ac:chgData name="Donna Jones" userId="1c5cc481-c5a8-470a-8eab-f8fb3426e857" providerId="ADAL" clId="{6282F190-7B4C-4931-9C39-DC5D10F64E90}" dt="2021-12-06T19:49:59.881" v="191" actId="478"/>
          <ac:picMkLst>
            <pc:docMk/>
            <pc:sldMk cId="3356261247" sldId="657"/>
            <ac:picMk id="1031" creationId="{D237DFB5-4DF6-44BD-AD1B-3DE5A7484C1E}"/>
          </ac:picMkLst>
        </pc:picChg>
        <pc:picChg chg="add del mod">
          <ac:chgData name="Donna Jones" userId="1c5cc481-c5a8-470a-8eab-f8fb3426e857" providerId="ADAL" clId="{6282F190-7B4C-4931-9C39-DC5D10F64E90}" dt="2021-12-06T19:49:59.881" v="191" actId="478"/>
          <ac:picMkLst>
            <pc:docMk/>
            <pc:sldMk cId="3356261247" sldId="657"/>
            <ac:picMk id="1032" creationId="{6AEA10A9-E08A-4F33-B00C-B10E65F635FE}"/>
          </ac:picMkLst>
        </pc:picChg>
        <pc:picChg chg="add del mod">
          <ac:chgData name="Donna Jones" userId="1c5cc481-c5a8-470a-8eab-f8fb3426e857" providerId="ADAL" clId="{6282F190-7B4C-4931-9C39-DC5D10F64E90}" dt="2021-12-06T19:50:27.087" v="195" actId="478"/>
          <ac:picMkLst>
            <pc:docMk/>
            <pc:sldMk cId="3356261247" sldId="657"/>
            <ac:picMk id="1034" creationId="{6011AB8E-352F-4CFB-9EE5-DE3692561866}"/>
          </ac:picMkLst>
        </pc:picChg>
        <pc:picChg chg="add del mod">
          <ac:chgData name="Donna Jones" userId="1c5cc481-c5a8-470a-8eab-f8fb3426e857" providerId="ADAL" clId="{6282F190-7B4C-4931-9C39-DC5D10F64E90}" dt="2021-12-06T19:51:37.079" v="209" actId="478"/>
          <ac:picMkLst>
            <pc:docMk/>
            <pc:sldMk cId="3356261247" sldId="657"/>
            <ac:picMk id="1035" creationId="{EB5DDE4E-4FC6-4E5A-8A1A-9516B063FBE8}"/>
          </ac:picMkLst>
        </pc:picChg>
        <pc:picChg chg="add del mod">
          <ac:chgData name="Donna Jones" userId="1c5cc481-c5a8-470a-8eab-f8fb3426e857" providerId="ADAL" clId="{6282F190-7B4C-4931-9C39-DC5D10F64E90}" dt="2021-12-06T19:50:50.820" v="198" actId="478"/>
          <ac:picMkLst>
            <pc:docMk/>
            <pc:sldMk cId="3356261247" sldId="657"/>
            <ac:picMk id="1037" creationId="{D6CB4613-91C4-4A9D-A934-11A2BA68B9E7}"/>
          </ac:picMkLst>
        </pc:picChg>
        <pc:picChg chg="add del mod">
          <ac:chgData name="Donna Jones" userId="1c5cc481-c5a8-470a-8eab-f8fb3426e857" providerId="ADAL" clId="{6282F190-7B4C-4931-9C39-DC5D10F64E90}" dt="2021-12-06T19:50:50.820" v="198" actId="478"/>
          <ac:picMkLst>
            <pc:docMk/>
            <pc:sldMk cId="3356261247" sldId="657"/>
            <ac:picMk id="1038" creationId="{657CFF91-31EF-4D77-A874-5E0044FD261C}"/>
          </ac:picMkLst>
        </pc:picChg>
        <pc:picChg chg="add mod">
          <ac:chgData name="Donna Jones" userId="1c5cc481-c5a8-470a-8eab-f8fb3426e857" providerId="ADAL" clId="{6282F190-7B4C-4931-9C39-DC5D10F64E90}" dt="2021-12-06T19:52:15.064" v="218" actId="1076"/>
          <ac:picMkLst>
            <pc:docMk/>
            <pc:sldMk cId="3356261247" sldId="657"/>
            <ac:picMk id="1040" creationId="{9C8073AA-AD96-4E1F-BF32-2F530ABFF3E7}"/>
          </ac:picMkLst>
        </pc:picChg>
        <pc:picChg chg="add del mod">
          <ac:chgData name="Donna Jones" userId="1c5cc481-c5a8-470a-8eab-f8fb3426e857" providerId="ADAL" clId="{6282F190-7B4C-4931-9C39-DC5D10F64E90}" dt="2021-12-06T19:51:25.071" v="205" actId="21"/>
          <ac:picMkLst>
            <pc:docMk/>
            <pc:sldMk cId="3356261247" sldId="657"/>
            <ac:picMk id="1042" creationId="{EFD08C20-0C18-4548-94CD-FF1F65604836}"/>
          </ac:picMkLst>
        </pc:picChg>
      </pc:sldChg>
      <pc:sldChg chg="addSp modSp new mod setBg">
        <pc:chgData name="Donna Jones" userId="1c5cc481-c5a8-470a-8eab-f8fb3426e857" providerId="ADAL" clId="{6282F190-7B4C-4931-9C39-DC5D10F64E90}" dt="2021-12-06T21:53:56.591" v="635" actId="207"/>
        <pc:sldMkLst>
          <pc:docMk/>
          <pc:sldMk cId="260992988" sldId="658"/>
        </pc:sldMkLst>
        <pc:spChg chg="add mod">
          <ac:chgData name="Donna Jones" userId="1c5cc481-c5a8-470a-8eab-f8fb3426e857" providerId="ADAL" clId="{6282F190-7B4C-4931-9C39-DC5D10F64E90}" dt="2021-12-06T21:53:56.591" v="635" actId="207"/>
          <ac:spMkLst>
            <pc:docMk/>
            <pc:sldMk cId="260992988" sldId="658"/>
            <ac:spMk id="2" creationId="{9DD91E93-C063-4E23-B9FE-1A3D6D64543C}"/>
          </ac:spMkLst>
        </pc:spChg>
        <pc:picChg chg="add mod">
          <ac:chgData name="Donna Jones" userId="1c5cc481-c5a8-470a-8eab-f8fb3426e857" providerId="ADAL" clId="{6282F190-7B4C-4931-9C39-DC5D10F64E90}" dt="2021-12-06T21:11:50.681" v="434" actId="1076"/>
          <ac:picMkLst>
            <pc:docMk/>
            <pc:sldMk cId="260992988" sldId="658"/>
            <ac:picMk id="5122" creationId="{1876BDF4-BFDC-4DBC-9EAC-82C6F7738330}"/>
          </ac:picMkLst>
        </pc:picChg>
      </pc:sldChg>
      <pc:sldChg chg="addSp delSp modSp new mod ord setBg">
        <pc:chgData name="Donna Jones" userId="1c5cc481-c5a8-470a-8eab-f8fb3426e857" providerId="ADAL" clId="{6282F190-7B4C-4931-9C39-DC5D10F64E90}" dt="2021-12-06T21:53:48.212" v="633" actId="207"/>
        <pc:sldMkLst>
          <pc:docMk/>
          <pc:sldMk cId="23257159" sldId="659"/>
        </pc:sldMkLst>
        <pc:spChg chg="mod">
          <ac:chgData name="Donna Jones" userId="1c5cc481-c5a8-470a-8eab-f8fb3426e857" providerId="ADAL" clId="{6282F190-7B4C-4931-9C39-DC5D10F64E90}" dt="2021-12-06T21:53:48.212" v="633" actId="207"/>
          <ac:spMkLst>
            <pc:docMk/>
            <pc:sldMk cId="23257159" sldId="659"/>
            <ac:spMk id="2" creationId="{033DEF4F-C52A-4169-954D-FCEEFF1FBBAB}"/>
          </ac:spMkLst>
        </pc:spChg>
        <pc:spChg chg="del">
          <ac:chgData name="Donna Jones" userId="1c5cc481-c5a8-470a-8eab-f8fb3426e857" providerId="ADAL" clId="{6282F190-7B4C-4931-9C39-DC5D10F64E90}" dt="2021-12-06T21:00:35.110" v="359" actId="478"/>
          <ac:spMkLst>
            <pc:docMk/>
            <pc:sldMk cId="23257159" sldId="659"/>
            <ac:spMk id="3" creationId="{C55495F6-ACD2-4563-A64D-0198EE3FA728}"/>
          </ac:spMkLst>
        </pc:spChg>
        <pc:spChg chg="del">
          <ac:chgData name="Donna Jones" userId="1c5cc481-c5a8-470a-8eab-f8fb3426e857" providerId="ADAL" clId="{6282F190-7B4C-4931-9C39-DC5D10F64E90}" dt="2021-12-06T21:00:39.557" v="360" actId="478"/>
          <ac:spMkLst>
            <pc:docMk/>
            <pc:sldMk cId="23257159" sldId="659"/>
            <ac:spMk id="4" creationId="{588BF6A2-89A6-497F-985E-723B8C6E87ED}"/>
          </ac:spMkLst>
        </pc:spChg>
        <pc:spChg chg="add del">
          <ac:chgData name="Donna Jones" userId="1c5cc481-c5a8-470a-8eab-f8fb3426e857" providerId="ADAL" clId="{6282F190-7B4C-4931-9C39-DC5D10F64E90}" dt="2021-12-06T21:00:45.712" v="366" actId="22"/>
          <ac:spMkLst>
            <pc:docMk/>
            <pc:sldMk cId="23257159" sldId="659"/>
            <ac:spMk id="6" creationId="{E08F8F5F-7CF9-4F71-8B58-6C64358DED65}"/>
          </ac:spMkLst>
        </pc:spChg>
        <pc:spChg chg="add del">
          <ac:chgData name="Donna Jones" userId="1c5cc481-c5a8-470a-8eab-f8fb3426e857" providerId="ADAL" clId="{6282F190-7B4C-4931-9C39-DC5D10F64E90}" dt="2021-12-06T21:00:48.264" v="368" actId="478"/>
          <ac:spMkLst>
            <pc:docMk/>
            <pc:sldMk cId="23257159" sldId="659"/>
            <ac:spMk id="8" creationId="{770F26D7-2000-4BC1-814A-5DEB400FF838}"/>
          </ac:spMkLst>
        </pc:spChg>
        <pc:spChg chg="add del">
          <ac:chgData name="Donna Jones" userId="1c5cc481-c5a8-470a-8eab-f8fb3426e857" providerId="ADAL" clId="{6282F190-7B4C-4931-9C39-DC5D10F64E90}" dt="2021-12-06T21:01:05.192" v="370"/>
          <ac:spMkLst>
            <pc:docMk/>
            <pc:sldMk cId="23257159" sldId="659"/>
            <ac:spMk id="9" creationId="{97DE78D2-C5BD-47EF-B56D-5A280BF7FB98}"/>
          </ac:spMkLst>
        </pc:spChg>
        <pc:spChg chg="add del">
          <ac:chgData name="Donna Jones" userId="1c5cc481-c5a8-470a-8eab-f8fb3426e857" providerId="ADAL" clId="{6282F190-7B4C-4931-9C39-DC5D10F64E90}" dt="2021-12-06T21:05:06.427" v="372" actId="22"/>
          <ac:spMkLst>
            <pc:docMk/>
            <pc:sldMk cId="23257159" sldId="659"/>
            <ac:spMk id="15" creationId="{A2231136-999D-4EC7-95E0-96720F217953}"/>
          </ac:spMkLst>
        </pc:spChg>
        <pc:picChg chg="add del">
          <ac:chgData name="Donna Jones" userId="1c5cc481-c5a8-470a-8eab-f8fb3426e857" providerId="ADAL" clId="{6282F190-7B4C-4931-9C39-DC5D10F64E90}" dt="2021-12-06T21:01:05.192" v="370"/>
          <ac:picMkLst>
            <pc:docMk/>
            <pc:sldMk cId="23257159" sldId="659"/>
            <ac:picMk id="3074" creationId="{DDB98B27-746E-4E4B-B391-DA4C1D4AFA41}"/>
          </ac:picMkLst>
        </pc:picChg>
        <pc:picChg chg="add del">
          <ac:chgData name="Donna Jones" userId="1c5cc481-c5a8-470a-8eab-f8fb3426e857" providerId="ADAL" clId="{6282F190-7B4C-4931-9C39-DC5D10F64E90}" dt="2021-12-06T21:01:05.192" v="370"/>
          <ac:picMkLst>
            <pc:docMk/>
            <pc:sldMk cId="23257159" sldId="659"/>
            <ac:picMk id="3075" creationId="{34A02B9D-B793-419A-9A23-06B427029C3F}"/>
          </ac:picMkLst>
        </pc:picChg>
        <pc:picChg chg="add del">
          <ac:chgData name="Donna Jones" userId="1c5cc481-c5a8-470a-8eab-f8fb3426e857" providerId="ADAL" clId="{6282F190-7B4C-4931-9C39-DC5D10F64E90}" dt="2021-12-06T21:01:05.192" v="370"/>
          <ac:picMkLst>
            <pc:docMk/>
            <pc:sldMk cId="23257159" sldId="659"/>
            <ac:picMk id="3076" creationId="{CE745019-64DE-47CD-8697-CE3025D79E98}"/>
          </ac:picMkLst>
        </pc:picChg>
        <pc:picChg chg="add del">
          <ac:chgData name="Donna Jones" userId="1c5cc481-c5a8-470a-8eab-f8fb3426e857" providerId="ADAL" clId="{6282F190-7B4C-4931-9C39-DC5D10F64E90}" dt="2021-12-06T21:01:05.192" v="370"/>
          <ac:picMkLst>
            <pc:docMk/>
            <pc:sldMk cId="23257159" sldId="659"/>
            <ac:picMk id="3077" creationId="{F9815BD9-25BB-480F-B184-B205FE459157}"/>
          </ac:picMkLst>
        </pc:picChg>
      </pc:sldChg>
      <pc:sldChg chg="addSp modSp add mod setBg">
        <pc:chgData name="Donna Jones" userId="1c5cc481-c5a8-470a-8eab-f8fb3426e857" providerId="ADAL" clId="{6282F190-7B4C-4931-9C39-DC5D10F64E90}" dt="2021-12-06T21:53:52.252" v="634" actId="207"/>
        <pc:sldMkLst>
          <pc:docMk/>
          <pc:sldMk cId="2616755146" sldId="660"/>
        </pc:sldMkLst>
        <pc:spChg chg="mod">
          <ac:chgData name="Donna Jones" userId="1c5cc481-c5a8-470a-8eab-f8fb3426e857" providerId="ADAL" clId="{6282F190-7B4C-4931-9C39-DC5D10F64E90}" dt="2021-12-06T21:53:52.252" v="634" actId="207"/>
          <ac:spMkLst>
            <pc:docMk/>
            <pc:sldMk cId="2616755146" sldId="660"/>
            <ac:spMk id="2" creationId="{033DEF4F-C52A-4169-954D-FCEEFF1FBBAB}"/>
          </ac:spMkLst>
        </pc:spChg>
        <pc:picChg chg="add mod">
          <ac:chgData name="Donna Jones" userId="1c5cc481-c5a8-470a-8eab-f8fb3426e857" providerId="ADAL" clId="{6282F190-7B4C-4931-9C39-DC5D10F64E90}" dt="2021-12-06T21:11:13.029" v="400" actId="1076"/>
          <ac:picMkLst>
            <pc:docMk/>
            <pc:sldMk cId="2616755146" sldId="660"/>
            <ac:picMk id="4098" creationId="{E6F15167-9DD9-4C85-82EC-D465EA570B1F}"/>
          </ac:picMkLst>
        </pc:picChg>
      </pc:sldChg>
      <pc:sldChg chg="addSp delSp modSp new mod">
        <pc:chgData name="Donna Jones" userId="1c5cc481-c5a8-470a-8eab-f8fb3426e857" providerId="ADAL" clId="{6282F190-7B4C-4931-9C39-DC5D10F64E90}" dt="2021-12-06T21:35:47.021" v="593" actId="1076"/>
        <pc:sldMkLst>
          <pc:docMk/>
          <pc:sldMk cId="2318590722" sldId="661"/>
        </pc:sldMkLst>
        <pc:spChg chg="mod">
          <ac:chgData name="Donna Jones" userId="1c5cc481-c5a8-470a-8eab-f8fb3426e857" providerId="ADAL" clId="{6282F190-7B4C-4931-9C39-DC5D10F64E90}" dt="2021-12-06T21:20:10.524" v="500" actId="113"/>
          <ac:spMkLst>
            <pc:docMk/>
            <pc:sldMk cId="2318590722" sldId="661"/>
            <ac:spMk id="2" creationId="{6025CA65-63EE-409B-A647-E95FDA0C2C35}"/>
          </ac:spMkLst>
        </pc:spChg>
        <pc:spChg chg="del mod">
          <ac:chgData name="Donna Jones" userId="1c5cc481-c5a8-470a-8eab-f8fb3426e857" providerId="ADAL" clId="{6282F190-7B4C-4931-9C39-DC5D10F64E90}" dt="2021-12-06T21:16:58.262" v="473" actId="478"/>
          <ac:spMkLst>
            <pc:docMk/>
            <pc:sldMk cId="2318590722" sldId="661"/>
            <ac:spMk id="3" creationId="{BEF56BAE-2C87-40EE-A353-DFF566690CF8}"/>
          </ac:spMkLst>
        </pc:spChg>
        <pc:spChg chg="mod">
          <ac:chgData name="Donna Jones" userId="1c5cc481-c5a8-470a-8eab-f8fb3426e857" providerId="ADAL" clId="{6282F190-7B4C-4931-9C39-DC5D10F64E90}" dt="2021-12-06T21:20:39.818" v="508"/>
          <ac:spMkLst>
            <pc:docMk/>
            <pc:sldMk cId="2318590722" sldId="661"/>
            <ac:spMk id="4" creationId="{AA677A27-AB01-4A94-8B31-90644C5FC16D}"/>
          </ac:spMkLst>
        </pc:spChg>
        <pc:spChg chg="del">
          <ac:chgData name="Donna Jones" userId="1c5cc481-c5a8-470a-8eab-f8fb3426e857" providerId="ADAL" clId="{6282F190-7B4C-4931-9C39-DC5D10F64E90}" dt="2021-12-06T21:17:12.232" v="482" actId="478"/>
          <ac:spMkLst>
            <pc:docMk/>
            <pc:sldMk cId="2318590722" sldId="661"/>
            <ac:spMk id="5" creationId="{E6D46DFA-5E90-4F9D-93CA-573F5BA59C05}"/>
          </ac:spMkLst>
        </pc:spChg>
        <pc:spChg chg="add mod">
          <ac:chgData name="Donna Jones" userId="1c5cc481-c5a8-470a-8eab-f8fb3426e857" providerId="ADAL" clId="{6282F190-7B4C-4931-9C39-DC5D10F64E90}" dt="2021-12-06T21:20:58.935" v="514" actId="113"/>
          <ac:spMkLst>
            <pc:docMk/>
            <pc:sldMk cId="2318590722" sldId="661"/>
            <ac:spMk id="7" creationId="{60FAB4F6-C1B8-4919-A039-E95F92F56D1D}"/>
          </ac:spMkLst>
        </pc:spChg>
        <pc:spChg chg="add mod">
          <ac:chgData name="Donna Jones" userId="1c5cc481-c5a8-470a-8eab-f8fb3426e857" providerId="ADAL" clId="{6282F190-7B4C-4931-9C39-DC5D10F64E90}" dt="2021-12-06T21:35:47.021" v="593" actId="1076"/>
          <ac:spMkLst>
            <pc:docMk/>
            <pc:sldMk cId="2318590722" sldId="661"/>
            <ac:spMk id="9" creationId="{8B1B8132-0152-41AD-9F99-B39DE0958593}"/>
          </ac:spMkLst>
        </pc:spChg>
      </pc:sldChg>
      <pc:sldChg chg="addSp delSp modSp new mod">
        <pc:chgData name="Donna Jones" userId="1c5cc481-c5a8-470a-8eab-f8fb3426e857" providerId="ADAL" clId="{6282F190-7B4C-4931-9C39-DC5D10F64E90}" dt="2021-12-06T21:54:15.206" v="639" actId="27636"/>
        <pc:sldMkLst>
          <pc:docMk/>
          <pc:sldMk cId="1640441955" sldId="662"/>
        </pc:sldMkLst>
        <pc:spChg chg="del">
          <ac:chgData name="Donna Jones" userId="1c5cc481-c5a8-470a-8eab-f8fb3426e857" providerId="ADAL" clId="{6282F190-7B4C-4931-9C39-DC5D10F64E90}" dt="2021-12-06T21:21:48.184" v="518" actId="478"/>
          <ac:spMkLst>
            <pc:docMk/>
            <pc:sldMk cId="1640441955" sldId="662"/>
            <ac:spMk id="2" creationId="{A9E5DB6B-BF02-4CE0-B18F-399DC360D726}"/>
          </ac:spMkLst>
        </pc:spChg>
        <pc:spChg chg="del">
          <ac:chgData name="Donna Jones" userId="1c5cc481-c5a8-470a-8eab-f8fb3426e857" providerId="ADAL" clId="{6282F190-7B4C-4931-9C39-DC5D10F64E90}" dt="2021-12-06T21:21:41.447" v="516" actId="478"/>
          <ac:spMkLst>
            <pc:docMk/>
            <pc:sldMk cId="1640441955" sldId="662"/>
            <ac:spMk id="3" creationId="{2257DC9A-3354-412D-9146-3491EB97F533}"/>
          </ac:spMkLst>
        </pc:spChg>
        <pc:spChg chg="del">
          <ac:chgData name="Donna Jones" userId="1c5cc481-c5a8-470a-8eab-f8fb3426e857" providerId="ADAL" clId="{6282F190-7B4C-4931-9C39-DC5D10F64E90}" dt="2021-12-06T21:21:41.447" v="516" actId="478"/>
          <ac:spMkLst>
            <pc:docMk/>
            <pc:sldMk cId="1640441955" sldId="662"/>
            <ac:spMk id="4" creationId="{1311BE73-9BE1-4E5B-8E4D-6764F20D3335}"/>
          </ac:spMkLst>
        </pc:spChg>
        <pc:spChg chg="del">
          <ac:chgData name="Donna Jones" userId="1c5cc481-c5a8-470a-8eab-f8fb3426e857" providerId="ADAL" clId="{6282F190-7B4C-4931-9C39-DC5D10F64E90}" dt="2021-12-06T21:21:45.339" v="517" actId="478"/>
          <ac:spMkLst>
            <pc:docMk/>
            <pc:sldMk cId="1640441955" sldId="662"/>
            <ac:spMk id="5" creationId="{0E0E1F74-0722-4C5B-A3B4-664B1087D7BE}"/>
          </ac:spMkLst>
        </pc:spChg>
        <pc:spChg chg="add mod">
          <ac:chgData name="Donna Jones" userId="1c5cc481-c5a8-470a-8eab-f8fb3426e857" providerId="ADAL" clId="{6282F190-7B4C-4931-9C39-DC5D10F64E90}" dt="2021-12-06T21:24:04.619" v="544" actId="14100"/>
          <ac:spMkLst>
            <pc:docMk/>
            <pc:sldMk cId="1640441955" sldId="662"/>
            <ac:spMk id="6" creationId="{BDA5E869-352D-4AB0-9DF5-68293607F22A}"/>
          </ac:spMkLst>
        </pc:spChg>
        <pc:spChg chg="add mod">
          <ac:chgData name="Donna Jones" userId="1c5cc481-c5a8-470a-8eab-f8fb3426e857" providerId="ADAL" clId="{6282F190-7B4C-4931-9C39-DC5D10F64E90}" dt="2021-12-06T21:54:15.206" v="639" actId="27636"/>
          <ac:spMkLst>
            <pc:docMk/>
            <pc:sldMk cId="1640441955" sldId="662"/>
            <ac:spMk id="7" creationId="{699C9DDD-751B-4DF2-9D70-1820504B419D}"/>
          </ac:spMkLst>
        </pc:spChg>
      </pc:sldChg>
      <pc:sldChg chg="new del">
        <pc:chgData name="Donna Jones" userId="1c5cc481-c5a8-470a-8eab-f8fb3426e857" providerId="ADAL" clId="{6282F190-7B4C-4931-9C39-DC5D10F64E90}" dt="2021-12-06T21:24:36.645" v="546" actId="680"/>
        <pc:sldMkLst>
          <pc:docMk/>
          <pc:sldMk cId="961903518" sldId="663"/>
        </pc:sldMkLst>
      </pc:sldChg>
      <pc:sldChg chg="addSp delSp modSp new mod">
        <pc:chgData name="Donna Jones" userId="1c5cc481-c5a8-470a-8eab-f8fb3426e857" providerId="ADAL" clId="{6282F190-7B4C-4931-9C39-DC5D10F64E90}" dt="2021-12-06T21:54:28.433" v="640" actId="255"/>
        <pc:sldMkLst>
          <pc:docMk/>
          <pc:sldMk cId="1298852645" sldId="663"/>
        </pc:sldMkLst>
        <pc:spChg chg="del">
          <ac:chgData name="Donna Jones" userId="1c5cc481-c5a8-470a-8eab-f8fb3426e857" providerId="ADAL" clId="{6282F190-7B4C-4931-9C39-DC5D10F64E90}" dt="2021-12-06T21:25:14" v="551" actId="478"/>
          <ac:spMkLst>
            <pc:docMk/>
            <pc:sldMk cId="1298852645" sldId="663"/>
            <ac:spMk id="2" creationId="{AF8538F1-3834-43C7-A99C-01AF11AE059D}"/>
          </ac:spMkLst>
        </pc:spChg>
        <pc:spChg chg="add mod">
          <ac:chgData name="Donna Jones" userId="1c5cc481-c5a8-470a-8eab-f8fb3426e857" providerId="ADAL" clId="{6282F190-7B4C-4931-9C39-DC5D10F64E90}" dt="2021-12-06T21:54:28.433" v="640" actId="255"/>
          <ac:spMkLst>
            <pc:docMk/>
            <pc:sldMk cId="1298852645" sldId="663"/>
            <ac:spMk id="3" creationId="{7CAE18A0-2123-4BF4-BA9D-22B7734FA446}"/>
          </ac:spMkLst>
        </pc:spChg>
        <pc:spChg chg="add mod">
          <ac:chgData name="Donna Jones" userId="1c5cc481-c5a8-470a-8eab-f8fb3426e857" providerId="ADAL" clId="{6282F190-7B4C-4931-9C39-DC5D10F64E90}" dt="2021-12-06T21:36:51.090" v="600" actId="2711"/>
          <ac:spMkLst>
            <pc:docMk/>
            <pc:sldMk cId="1298852645" sldId="663"/>
            <ac:spMk id="5" creationId="{B01305EB-C897-4B89-9123-9442ADBDB686}"/>
          </ac:spMkLst>
        </pc:spChg>
      </pc:sldChg>
      <pc:sldMasterChg chg="modSldLayout">
        <pc:chgData name="Donna Jones" userId="1c5cc481-c5a8-470a-8eab-f8fb3426e857" providerId="ADAL" clId="{6282F190-7B4C-4931-9C39-DC5D10F64E90}" dt="2021-12-06T22:00:29.785" v="660" actId="1076"/>
        <pc:sldMasterMkLst>
          <pc:docMk/>
          <pc:sldMasterMk cId="350070109" sldId="2147483648"/>
        </pc:sldMasterMkLst>
        <pc:sldLayoutChg chg="delSp modSp mod">
          <pc:chgData name="Donna Jones" userId="1c5cc481-c5a8-470a-8eab-f8fb3426e857" providerId="ADAL" clId="{6282F190-7B4C-4931-9C39-DC5D10F64E90}" dt="2021-12-06T21:55:23.801" v="643" actId="1076"/>
          <pc:sldLayoutMkLst>
            <pc:docMk/>
            <pc:sldMasterMk cId="350070109" sldId="2147483648"/>
            <pc:sldLayoutMk cId="3233746435" sldId="2147483661"/>
          </pc:sldLayoutMkLst>
          <pc:spChg chg="del">
            <ac:chgData name="Donna Jones" userId="1c5cc481-c5a8-470a-8eab-f8fb3426e857" providerId="ADAL" clId="{6282F190-7B4C-4931-9C39-DC5D10F64E90}" dt="2021-12-06T21:21:59.714" v="519" actId="478"/>
            <ac:spMkLst>
              <pc:docMk/>
              <pc:sldMasterMk cId="350070109" sldId="2147483648"/>
              <pc:sldLayoutMk cId="3233746435" sldId="2147483661"/>
              <ac:spMk id="12" creationId="{A6CA17F6-37B6-F44D-A35B-AFF0D5F711D5}"/>
            </ac:spMkLst>
          </pc:spChg>
          <pc:spChg chg="del">
            <ac:chgData name="Donna Jones" userId="1c5cc481-c5a8-470a-8eab-f8fb3426e857" providerId="ADAL" clId="{6282F190-7B4C-4931-9C39-DC5D10F64E90}" dt="2021-12-06T21:22:02.766" v="520" actId="478"/>
            <ac:spMkLst>
              <pc:docMk/>
              <pc:sldMasterMk cId="350070109" sldId="2147483648"/>
              <pc:sldLayoutMk cId="3233746435" sldId="2147483661"/>
              <ac:spMk id="13" creationId="{7E7C80AB-5E3E-2842-82AD-D5C008CF43A5}"/>
            </ac:spMkLst>
          </pc:spChg>
          <pc:picChg chg="mod">
            <ac:chgData name="Donna Jones" userId="1c5cc481-c5a8-470a-8eab-f8fb3426e857" providerId="ADAL" clId="{6282F190-7B4C-4931-9C39-DC5D10F64E90}" dt="2021-12-06T21:55:23.801" v="643" actId="1076"/>
            <ac:picMkLst>
              <pc:docMk/>
              <pc:sldMasterMk cId="350070109" sldId="2147483648"/>
              <pc:sldLayoutMk cId="3233746435" sldId="2147483661"/>
              <ac:picMk id="33" creationId="{765223FE-1575-6647-AC90-F84118045056}"/>
            </ac:picMkLst>
          </pc:picChg>
        </pc:sldLayoutChg>
        <pc:sldLayoutChg chg="addSp delSp modSp mod setBg">
          <pc:chgData name="Donna Jones" userId="1c5cc481-c5a8-470a-8eab-f8fb3426e857" providerId="ADAL" clId="{6282F190-7B4C-4931-9C39-DC5D10F64E90}" dt="2021-12-06T22:00:29.785" v="660" actId="1076"/>
          <pc:sldLayoutMkLst>
            <pc:docMk/>
            <pc:sldMasterMk cId="350070109" sldId="2147483648"/>
            <pc:sldLayoutMk cId="1570759186" sldId="2147483666"/>
          </pc:sldLayoutMkLst>
          <pc:spChg chg="del">
            <ac:chgData name="Donna Jones" userId="1c5cc481-c5a8-470a-8eab-f8fb3426e857" providerId="ADAL" clId="{6282F190-7B4C-4931-9C39-DC5D10F64E90}" dt="2021-12-06T21:07:21.779" v="381" actId="478"/>
            <ac:spMkLst>
              <pc:docMk/>
              <pc:sldMasterMk cId="350070109" sldId="2147483648"/>
              <pc:sldLayoutMk cId="1570759186" sldId="2147483666"/>
              <ac:spMk id="10" creationId="{57FC6A15-6280-DF43-BD28-AFADC3980CF2}"/>
            </ac:spMkLst>
          </pc:spChg>
          <pc:spChg chg="del">
            <ac:chgData name="Donna Jones" userId="1c5cc481-c5a8-470a-8eab-f8fb3426e857" providerId="ADAL" clId="{6282F190-7B4C-4931-9C39-DC5D10F64E90}" dt="2021-12-06T21:07:21.779" v="381" actId="478"/>
            <ac:spMkLst>
              <pc:docMk/>
              <pc:sldMasterMk cId="350070109" sldId="2147483648"/>
              <pc:sldLayoutMk cId="1570759186" sldId="2147483666"/>
              <ac:spMk id="11" creationId="{098FC82F-AD18-A74C-8028-B7616BBA0D4A}"/>
            </ac:spMkLst>
          </pc:spChg>
          <pc:picChg chg="del">
            <ac:chgData name="Donna Jones" userId="1c5cc481-c5a8-470a-8eab-f8fb3426e857" providerId="ADAL" clId="{6282F190-7B4C-4931-9C39-DC5D10F64E90}" dt="2021-12-06T21:27:32.527" v="570" actId="478"/>
            <ac:picMkLst>
              <pc:docMk/>
              <pc:sldMasterMk cId="350070109" sldId="2147483648"/>
              <pc:sldLayoutMk cId="1570759186" sldId="2147483666"/>
              <ac:picMk id="3" creationId="{3C54CA3C-FA82-7C45-B6D0-22D10749D6BB}"/>
            </ac:picMkLst>
          </pc:picChg>
          <pc:picChg chg="add del mod">
            <ac:chgData name="Donna Jones" userId="1c5cc481-c5a8-470a-8eab-f8fb3426e857" providerId="ADAL" clId="{6282F190-7B4C-4931-9C39-DC5D10F64E90}" dt="2021-12-06T22:00:14.072" v="652" actId="478"/>
            <ac:picMkLst>
              <pc:docMk/>
              <pc:sldMasterMk cId="350070109" sldId="2147483648"/>
              <pc:sldLayoutMk cId="1570759186" sldId="2147483666"/>
              <ac:picMk id="4" creationId="{50B8CFFE-876E-40C0-82B9-EDEE6E4212D7}"/>
            </ac:picMkLst>
          </pc:picChg>
          <pc:picChg chg="add mod">
            <ac:chgData name="Donna Jones" userId="1c5cc481-c5a8-470a-8eab-f8fb3426e857" providerId="ADAL" clId="{6282F190-7B4C-4931-9C39-DC5D10F64E90}" dt="2021-12-06T22:00:29.785" v="660" actId="1076"/>
            <ac:picMkLst>
              <pc:docMk/>
              <pc:sldMasterMk cId="350070109" sldId="2147483648"/>
              <pc:sldLayoutMk cId="1570759186" sldId="2147483666"/>
              <ac:picMk id="6" creationId="{07AE2656-C209-435A-8E37-D422AD0CB280}"/>
            </ac:picMkLst>
          </pc:picChg>
          <pc:picChg chg="add mod">
            <ac:chgData name="Donna Jones" userId="1c5cc481-c5a8-470a-8eab-f8fb3426e857" providerId="ADAL" clId="{6282F190-7B4C-4931-9C39-DC5D10F64E90}" dt="2021-12-06T21:34:10.515" v="577" actId="18131"/>
            <ac:picMkLst>
              <pc:docMk/>
              <pc:sldMasterMk cId="350070109" sldId="2147483648"/>
              <pc:sldLayoutMk cId="1570759186" sldId="2147483666"/>
              <ac:picMk id="6146" creationId="{43B61397-18D2-4E4E-832A-8BB9B30D1C07}"/>
            </ac:picMkLst>
          </pc:picChg>
        </pc:sldLayoutChg>
        <pc:sldLayoutChg chg="delSp modSp mod">
          <pc:chgData name="Donna Jones" userId="1c5cc481-c5a8-470a-8eab-f8fb3426e857" providerId="ADAL" clId="{6282F190-7B4C-4931-9C39-DC5D10F64E90}" dt="2021-12-06T21:07:37.746" v="384" actId="478"/>
          <pc:sldLayoutMkLst>
            <pc:docMk/>
            <pc:sldMasterMk cId="350070109" sldId="2147483648"/>
            <pc:sldLayoutMk cId="3447481293" sldId="2147483667"/>
          </pc:sldLayoutMkLst>
          <pc:spChg chg="del mod">
            <ac:chgData name="Donna Jones" userId="1c5cc481-c5a8-470a-8eab-f8fb3426e857" providerId="ADAL" clId="{6282F190-7B4C-4931-9C39-DC5D10F64E90}" dt="2021-12-06T21:07:31.582" v="383" actId="478"/>
            <ac:spMkLst>
              <pc:docMk/>
              <pc:sldMasterMk cId="350070109" sldId="2147483648"/>
              <pc:sldLayoutMk cId="3447481293" sldId="2147483667"/>
              <ac:spMk id="54" creationId="{5497AB1D-63DA-C04B-BAEC-7A0E4105538D}"/>
            </ac:spMkLst>
          </pc:spChg>
          <pc:spChg chg="del">
            <ac:chgData name="Donna Jones" userId="1c5cc481-c5a8-470a-8eab-f8fb3426e857" providerId="ADAL" clId="{6282F190-7B4C-4931-9C39-DC5D10F64E90}" dt="2021-12-06T21:07:37.746" v="384" actId="478"/>
            <ac:spMkLst>
              <pc:docMk/>
              <pc:sldMasterMk cId="350070109" sldId="2147483648"/>
              <pc:sldLayoutMk cId="3447481293" sldId="2147483667"/>
              <ac:spMk id="55" creationId="{C1AE5B3D-D8EC-2A4E-A4E0-2DBE4ED439AD}"/>
            </ac:spMkLst>
          </pc:spChg>
        </pc:sldLayoutChg>
        <pc:sldLayoutChg chg="delSp modSp mod">
          <pc:chgData name="Donna Jones" userId="1c5cc481-c5a8-470a-8eab-f8fb3426e857" providerId="ADAL" clId="{6282F190-7B4C-4931-9C39-DC5D10F64E90}" dt="2021-12-06T21:07:44.962" v="386" actId="478"/>
          <pc:sldLayoutMkLst>
            <pc:docMk/>
            <pc:sldMasterMk cId="350070109" sldId="2147483648"/>
            <pc:sldLayoutMk cId="3780932414" sldId="2147483668"/>
          </pc:sldLayoutMkLst>
          <pc:spChg chg="mod">
            <ac:chgData name="Donna Jones" userId="1c5cc481-c5a8-470a-8eab-f8fb3426e857" providerId="ADAL" clId="{6282F190-7B4C-4931-9C39-DC5D10F64E90}" dt="2021-12-06T19:47:01.343" v="155" actId="1076"/>
            <ac:spMkLst>
              <pc:docMk/>
              <pc:sldMasterMk cId="350070109" sldId="2147483648"/>
              <pc:sldLayoutMk cId="3780932414" sldId="2147483668"/>
              <ac:spMk id="38" creationId="{A1CA6610-0CD6-B84E-94A4-1EF76394C460}"/>
            </ac:spMkLst>
          </pc:spChg>
          <pc:spChg chg="del">
            <ac:chgData name="Donna Jones" userId="1c5cc481-c5a8-470a-8eab-f8fb3426e857" providerId="ADAL" clId="{6282F190-7B4C-4931-9C39-DC5D10F64E90}" dt="2021-12-06T21:07:42.082" v="385" actId="478"/>
            <ac:spMkLst>
              <pc:docMk/>
              <pc:sldMasterMk cId="350070109" sldId="2147483648"/>
              <pc:sldLayoutMk cId="3780932414" sldId="2147483668"/>
              <ac:spMk id="54" creationId="{5497AB1D-63DA-C04B-BAEC-7A0E4105538D}"/>
            </ac:spMkLst>
          </pc:spChg>
          <pc:spChg chg="del">
            <ac:chgData name="Donna Jones" userId="1c5cc481-c5a8-470a-8eab-f8fb3426e857" providerId="ADAL" clId="{6282F190-7B4C-4931-9C39-DC5D10F64E90}" dt="2021-12-06T21:07:44.962" v="386" actId="478"/>
            <ac:spMkLst>
              <pc:docMk/>
              <pc:sldMasterMk cId="350070109" sldId="2147483648"/>
              <pc:sldLayoutMk cId="3780932414" sldId="2147483668"/>
              <ac:spMk id="55" creationId="{C1AE5B3D-D8EC-2A4E-A4E0-2DBE4ED439AD}"/>
            </ac:spMkLst>
          </pc:spChg>
          <pc:spChg chg="mod">
            <ac:chgData name="Donna Jones" userId="1c5cc481-c5a8-470a-8eab-f8fb3426e857" providerId="ADAL" clId="{6282F190-7B4C-4931-9C39-DC5D10F64E90}" dt="2021-12-06T19:47:01.343" v="155" actId="1076"/>
            <ac:spMkLst>
              <pc:docMk/>
              <pc:sldMasterMk cId="350070109" sldId="2147483648"/>
              <pc:sldLayoutMk cId="3780932414" sldId="2147483668"/>
              <ac:spMk id="56" creationId="{2C659B16-BC1B-8E42-9DBC-834E32FD3857}"/>
            </ac:spMkLst>
          </pc:spChg>
          <pc:spChg chg="mod">
            <ac:chgData name="Donna Jones" userId="1c5cc481-c5a8-470a-8eab-f8fb3426e857" providerId="ADAL" clId="{6282F190-7B4C-4931-9C39-DC5D10F64E90}" dt="2021-12-06T19:47:01.343" v="155" actId="1076"/>
            <ac:spMkLst>
              <pc:docMk/>
              <pc:sldMasterMk cId="350070109" sldId="2147483648"/>
              <pc:sldLayoutMk cId="3780932414" sldId="2147483668"/>
              <ac:spMk id="58" creationId="{0FB5607F-6129-7341-99C1-4D5CB7216B6E}"/>
            </ac:spMkLst>
          </pc:spChg>
          <pc:spChg chg="del">
            <ac:chgData name="Donna Jones" userId="1c5cc481-c5a8-470a-8eab-f8fb3426e857" providerId="ADAL" clId="{6282F190-7B4C-4931-9C39-DC5D10F64E90}" dt="2021-12-06T19:45:57.637" v="142" actId="478"/>
            <ac:spMkLst>
              <pc:docMk/>
              <pc:sldMasterMk cId="350070109" sldId="2147483648"/>
              <pc:sldLayoutMk cId="3780932414" sldId="2147483668"/>
              <ac:spMk id="59" creationId="{415A1719-D96F-3549-B018-1C8087CE7B95}"/>
            </ac:spMkLst>
          </pc:spChg>
          <pc:spChg chg="mod">
            <ac:chgData name="Donna Jones" userId="1c5cc481-c5a8-470a-8eab-f8fb3426e857" providerId="ADAL" clId="{6282F190-7B4C-4931-9C39-DC5D10F64E90}" dt="2021-12-06T19:47:27.371" v="158" actId="1076"/>
            <ac:spMkLst>
              <pc:docMk/>
              <pc:sldMasterMk cId="350070109" sldId="2147483648"/>
              <pc:sldLayoutMk cId="3780932414" sldId="2147483668"/>
              <ac:spMk id="60" creationId="{9A7A8231-F863-1A42-9702-34D6BA8135F3}"/>
            </ac:spMkLst>
          </pc:spChg>
          <pc:spChg chg="mod">
            <ac:chgData name="Donna Jones" userId="1c5cc481-c5a8-470a-8eab-f8fb3426e857" providerId="ADAL" clId="{6282F190-7B4C-4931-9C39-DC5D10F64E90}" dt="2021-12-06T19:47:10.252" v="156" actId="1076"/>
            <ac:spMkLst>
              <pc:docMk/>
              <pc:sldMasterMk cId="350070109" sldId="2147483648"/>
              <pc:sldLayoutMk cId="3780932414" sldId="2147483668"/>
              <ac:spMk id="62" creationId="{1E55520B-5AA3-A540-AFAE-C8CB7AF55415}"/>
            </ac:spMkLst>
          </pc:spChg>
          <pc:spChg chg="mod">
            <ac:chgData name="Donna Jones" userId="1c5cc481-c5a8-470a-8eab-f8fb3426e857" providerId="ADAL" clId="{6282F190-7B4C-4931-9C39-DC5D10F64E90}" dt="2021-12-06T19:47:01.343" v="155" actId="1076"/>
            <ac:spMkLst>
              <pc:docMk/>
              <pc:sldMasterMk cId="350070109" sldId="2147483648"/>
              <pc:sldLayoutMk cId="3780932414" sldId="2147483668"/>
              <ac:spMk id="63" creationId="{6ABFD6B3-CA2A-8749-A397-359FA8D2C86B}"/>
            </ac:spMkLst>
          </pc:spChg>
          <pc:spChg chg="del">
            <ac:chgData name="Donna Jones" userId="1c5cc481-c5a8-470a-8eab-f8fb3426e857" providerId="ADAL" clId="{6282F190-7B4C-4931-9C39-DC5D10F64E90}" dt="2021-12-06T19:46:05.958" v="143" actId="478"/>
            <ac:spMkLst>
              <pc:docMk/>
              <pc:sldMasterMk cId="350070109" sldId="2147483648"/>
              <pc:sldLayoutMk cId="3780932414" sldId="2147483668"/>
              <ac:spMk id="67" creationId="{5AC8A3F6-4FB9-7343-A225-F70B164CCCAC}"/>
            </ac:spMkLst>
          </pc:spChg>
          <pc:spChg chg="mod">
            <ac:chgData name="Donna Jones" userId="1c5cc481-c5a8-470a-8eab-f8fb3426e857" providerId="ADAL" clId="{6282F190-7B4C-4931-9C39-DC5D10F64E90}" dt="2021-12-06T19:47:01.343" v="155" actId="1076"/>
            <ac:spMkLst>
              <pc:docMk/>
              <pc:sldMasterMk cId="350070109" sldId="2147483648"/>
              <pc:sldLayoutMk cId="3780932414" sldId="2147483668"/>
              <ac:spMk id="68" creationId="{F532786C-C8F8-6F4D-A173-5B155BE92E23}"/>
            </ac:spMkLst>
          </pc:spChg>
          <pc:spChg chg="mod">
            <ac:chgData name="Donna Jones" userId="1c5cc481-c5a8-470a-8eab-f8fb3426e857" providerId="ADAL" clId="{6282F190-7B4C-4931-9C39-DC5D10F64E90}" dt="2021-12-06T19:47:27.371" v="158" actId="1076"/>
            <ac:spMkLst>
              <pc:docMk/>
              <pc:sldMasterMk cId="350070109" sldId="2147483648"/>
              <pc:sldLayoutMk cId="3780932414" sldId="2147483668"/>
              <ac:spMk id="69" creationId="{86CC6B18-044F-6744-9617-A00A9E969180}"/>
            </ac:spMkLst>
          </pc:spChg>
          <pc:spChg chg="mod">
            <ac:chgData name="Donna Jones" userId="1c5cc481-c5a8-470a-8eab-f8fb3426e857" providerId="ADAL" clId="{6282F190-7B4C-4931-9C39-DC5D10F64E90}" dt="2021-12-06T19:47:27.371" v="158" actId="1076"/>
            <ac:spMkLst>
              <pc:docMk/>
              <pc:sldMasterMk cId="350070109" sldId="2147483648"/>
              <pc:sldLayoutMk cId="3780932414" sldId="2147483668"/>
              <ac:spMk id="70" creationId="{0B4D09B6-8C55-154D-A506-98FB29F3CBF6}"/>
            </ac:spMkLst>
          </pc:spChg>
          <pc:spChg chg="del">
            <ac:chgData name="Donna Jones" userId="1c5cc481-c5a8-470a-8eab-f8fb3426e857" providerId="ADAL" clId="{6282F190-7B4C-4931-9C39-DC5D10F64E90}" dt="2021-12-06T19:46:05.958" v="143" actId="478"/>
            <ac:spMkLst>
              <pc:docMk/>
              <pc:sldMasterMk cId="350070109" sldId="2147483648"/>
              <pc:sldLayoutMk cId="3780932414" sldId="2147483668"/>
              <ac:spMk id="71" creationId="{15190712-AB45-6744-8BB3-E8A66689FD0A}"/>
            </ac:spMkLst>
          </pc:spChg>
          <pc:spChg chg="mod">
            <ac:chgData name="Donna Jones" userId="1c5cc481-c5a8-470a-8eab-f8fb3426e857" providerId="ADAL" clId="{6282F190-7B4C-4931-9C39-DC5D10F64E90}" dt="2021-12-06T19:47:01.343" v="155" actId="1076"/>
            <ac:spMkLst>
              <pc:docMk/>
              <pc:sldMasterMk cId="350070109" sldId="2147483648"/>
              <pc:sldLayoutMk cId="3780932414" sldId="2147483668"/>
              <ac:spMk id="72" creationId="{7A96AA1C-8EB0-C64B-8B6A-7498DE965F74}"/>
            </ac:spMkLst>
          </pc:spChg>
          <pc:spChg chg="mod">
            <ac:chgData name="Donna Jones" userId="1c5cc481-c5a8-470a-8eab-f8fb3426e857" providerId="ADAL" clId="{6282F190-7B4C-4931-9C39-DC5D10F64E90}" dt="2021-12-06T19:47:01.343" v="155" actId="1076"/>
            <ac:spMkLst>
              <pc:docMk/>
              <pc:sldMasterMk cId="350070109" sldId="2147483648"/>
              <pc:sldLayoutMk cId="3780932414" sldId="2147483668"/>
              <ac:spMk id="73" creationId="{A67737D1-D880-7C4E-9596-24DC0DBE5B84}"/>
            </ac:spMkLst>
          </pc:spChg>
          <pc:spChg chg="mod">
            <ac:chgData name="Donna Jones" userId="1c5cc481-c5a8-470a-8eab-f8fb3426e857" providerId="ADAL" clId="{6282F190-7B4C-4931-9C39-DC5D10F64E90}" dt="2021-12-06T19:47:01.343" v="155" actId="1076"/>
            <ac:spMkLst>
              <pc:docMk/>
              <pc:sldMasterMk cId="350070109" sldId="2147483648"/>
              <pc:sldLayoutMk cId="3780932414" sldId="2147483668"/>
              <ac:spMk id="90" creationId="{0AFDED3A-3B06-C94E-A3CC-88A59ABF14A8}"/>
            </ac:spMkLst>
          </pc:spChg>
          <pc:spChg chg="mod">
            <ac:chgData name="Donna Jones" userId="1c5cc481-c5a8-470a-8eab-f8fb3426e857" providerId="ADAL" clId="{6282F190-7B4C-4931-9C39-DC5D10F64E90}" dt="2021-12-06T19:47:01.343" v="155" actId="1076"/>
            <ac:spMkLst>
              <pc:docMk/>
              <pc:sldMasterMk cId="350070109" sldId="2147483648"/>
              <pc:sldLayoutMk cId="3780932414" sldId="2147483668"/>
              <ac:spMk id="91" creationId="{A7EB7BAD-E648-9242-AD59-2ECA1424244C}"/>
            </ac:spMkLst>
          </pc:spChg>
          <pc:spChg chg="del">
            <ac:chgData name="Donna Jones" userId="1c5cc481-c5a8-470a-8eab-f8fb3426e857" providerId="ADAL" clId="{6282F190-7B4C-4931-9C39-DC5D10F64E90}" dt="2021-12-06T19:46:05.958" v="143" actId="478"/>
            <ac:spMkLst>
              <pc:docMk/>
              <pc:sldMasterMk cId="350070109" sldId="2147483648"/>
              <pc:sldLayoutMk cId="3780932414" sldId="2147483668"/>
              <ac:spMk id="92" creationId="{464CDDC1-3FA6-2740-BB09-C53E6112BE96}"/>
            </ac:spMkLst>
          </pc:spChg>
          <pc:spChg chg="mod">
            <ac:chgData name="Donna Jones" userId="1c5cc481-c5a8-470a-8eab-f8fb3426e857" providerId="ADAL" clId="{6282F190-7B4C-4931-9C39-DC5D10F64E90}" dt="2021-12-06T19:47:27.371" v="158" actId="1076"/>
            <ac:spMkLst>
              <pc:docMk/>
              <pc:sldMasterMk cId="350070109" sldId="2147483648"/>
              <pc:sldLayoutMk cId="3780932414" sldId="2147483668"/>
              <ac:spMk id="93" creationId="{ADF33C15-C458-454C-89EC-0CA76E2BF30D}"/>
            </ac:spMkLst>
          </pc:spChg>
          <pc:spChg chg="del">
            <ac:chgData name="Donna Jones" userId="1c5cc481-c5a8-470a-8eab-f8fb3426e857" providerId="ADAL" clId="{6282F190-7B4C-4931-9C39-DC5D10F64E90}" dt="2021-12-06T19:46:05.958" v="143" actId="478"/>
            <ac:spMkLst>
              <pc:docMk/>
              <pc:sldMasterMk cId="350070109" sldId="2147483648"/>
              <pc:sldLayoutMk cId="3780932414" sldId="2147483668"/>
              <ac:spMk id="94" creationId="{323A06A8-342E-964C-BD95-63FFC089706E}"/>
            </ac:spMkLst>
          </pc:spChg>
          <pc:spChg chg="mod">
            <ac:chgData name="Donna Jones" userId="1c5cc481-c5a8-470a-8eab-f8fb3426e857" providerId="ADAL" clId="{6282F190-7B4C-4931-9C39-DC5D10F64E90}" dt="2021-12-06T19:47:27.371" v="158" actId="1076"/>
            <ac:spMkLst>
              <pc:docMk/>
              <pc:sldMasterMk cId="350070109" sldId="2147483648"/>
              <pc:sldLayoutMk cId="3780932414" sldId="2147483668"/>
              <ac:spMk id="95" creationId="{E223818F-249D-0340-B0A8-511D6DF0C588}"/>
            </ac:spMkLst>
          </pc:spChg>
          <pc:spChg chg="mod">
            <ac:chgData name="Donna Jones" userId="1c5cc481-c5a8-470a-8eab-f8fb3426e857" providerId="ADAL" clId="{6282F190-7B4C-4931-9C39-DC5D10F64E90}" dt="2021-12-06T19:47:01.343" v="155" actId="1076"/>
            <ac:spMkLst>
              <pc:docMk/>
              <pc:sldMasterMk cId="350070109" sldId="2147483648"/>
              <pc:sldLayoutMk cId="3780932414" sldId="2147483668"/>
              <ac:spMk id="96" creationId="{564EE80E-91E2-AC4A-9886-95840C11DA7D}"/>
            </ac:spMkLst>
          </pc:spChg>
          <pc:spChg chg="del">
            <ac:chgData name="Donna Jones" userId="1c5cc481-c5a8-470a-8eab-f8fb3426e857" providerId="ADAL" clId="{6282F190-7B4C-4931-9C39-DC5D10F64E90}" dt="2021-12-06T19:46:05.958" v="143" actId="478"/>
            <ac:spMkLst>
              <pc:docMk/>
              <pc:sldMasterMk cId="350070109" sldId="2147483648"/>
              <pc:sldLayoutMk cId="3780932414" sldId="2147483668"/>
              <ac:spMk id="100" creationId="{F952D7A1-705D-A044-A92A-BBF91BC42CA9}"/>
            </ac:spMkLst>
          </pc:spChg>
          <pc:spChg chg="mod">
            <ac:chgData name="Donna Jones" userId="1c5cc481-c5a8-470a-8eab-f8fb3426e857" providerId="ADAL" clId="{6282F190-7B4C-4931-9C39-DC5D10F64E90}" dt="2021-12-06T19:47:01.343" v="155" actId="1076"/>
            <ac:spMkLst>
              <pc:docMk/>
              <pc:sldMasterMk cId="350070109" sldId="2147483648"/>
              <pc:sldLayoutMk cId="3780932414" sldId="2147483668"/>
              <ac:spMk id="101" creationId="{24EE81E1-8FF3-EE49-8AFB-85B997166541}"/>
            </ac:spMkLst>
          </pc:spChg>
          <pc:spChg chg="mod">
            <ac:chgData name="Donna Jones" userId="1c5cc481-c5a8-470a-8eab-f8fb3426e857" providerId="ADAL" clId="{6282F190-7B4C-4931-9C39-DC5D10F64E90}" dt="2021-12-06T19:47:27.371" v="158" actId="1076"/>
            <ac:spMkLst>
              <pc:docMk/>
              <pc:sldMasterMk cId="350070109" sldId="2147483648"/>
              <pc:sldLayoutMk cId="3780932414" sldId="2147483668"/>
              <ac:spMk id="102" creationId="{1EAA55B1-B7D9-9944-ABCB-DF303BFE248E}"/>
            </ac:spMkLst>
          </pc:spChg>
          <pc:spChg chg="mod">
            <ac:chgData name="Donna Jones" userId="1c5cc481-c5a8-470a-8eab-f8fb3426e857" providerId="ADAL" clId="{6282F190-7B4C-4931-9C39-DC5D10F64E90}" dt="2021-12-06T19:47:27.371" v="158" actId="1076"/>
            <ac:spMkLst>
              <pc:docMk/>
              <pc:sldMasterMk cId="350070109" sldId="2147483648"/>
              <pc:sldLayoutMk cId="3780932414" sldId="2147483668"/>
              <ac:spMk id="103" creationId="{8FF3CD33-5989-DF43-84EF-EBEEFC921A44}"/>
            </ac:spMkLst>
          </pc:spChg>
          <pc:spChg chg="del">
            <ac:chgData name="Donna Jones" userId="1c5cc481-c5a8-470a-8eab-f8fb3426e857" providerId="ADAL" clId="{6282F190-7B4C-4931-9C39-DC5D10F64E90}" dt="2021-12-06T19:46:05.958" v="143" actId="478"/>
            <ac:spMkLst>
              <pc:docMk/>
              <pc:sldMasterMk cId="350070109" sldId="2147483648"/>
              <pc:sldLayoutMk cId="3780932414" sldId="2147483668"/>
              <ac:spMk id="104" creationId="{9BB2E6C7-396D-624E-8ADE-6FEDD730074F}"/>
            </ac:spMkLst>
          </pc:spChg>
          <pc:spChg chg="mod">
            <ac:chgData name="Donna Jones" userId="1c5cc481-c5a8-470a-8eab-f8fb3426e857" providerId="ADAL" clId="{6282F190-7B4C-4931-9C39-DC5D10F64E90}" dt="2021-12-06T19:47:01.343" v="155" actId="1076"/>
            <ac:spMkLst>
              <pc:docMk/>
              <pc:sldMasterMk cId="350070109" sldId="2147483648"/>
              <pc:sldLayoutMk cId="3780932414" sldId="2147483668"/>
              <ac:spMk id="105" creationId="{968A08F4-5B86-4348-A9D5-332612D674E5}"/>
            </ac:spMkLst>
          </pc:spChg>
          <pc:spChg chg="mod">
            <ac:chgData name="Donna Jones" userId="1c5cc481-c5a8-470a-8eab-f8fb3426e857" providerId="ADAL" clId="{6282F190-7B4C-4931-9C39-DC5D10F64E90}" dt="2021-12-06T19:47:41.272" v="160" actId="1076"/>
            <ac:spMkLst>
              <pc:docMk/>
              <pc:sldMasterMk cId="350070109" sldId="2147483648"/>
              <pc:sldLayoutMk cId="3780932414" sldId="2147483668"/>
              <ac:spMk id="106" creationId="{78C1187E-3AAD-8B47-AC1B-4B1700104918}"/>
            </ac:spMkLst>
          </pc:spChg>
          <pc:picChg chg="mod">
            <ac:chgData name="Donna Jones" userId="1c5cc481-c5a8-470a-8eab-f8fb3426e857" providerId="ADAL" clId="{6282F190-7B4C-4931-9C39-DC5D10F64E90}" dt="2021-12-06T19:47:10.252" v="156" actId="1076"/>
            <ac:picMkLst>
              <pc:docMk/>
              <pc:sldMasterMk cId="350070109" sldId="2147483648"/>
              <pc:sldLayoutMk cId="3780932414" sldId="2147483668"/>
              <ac:picMk id="37" creationId="{80DD64E2-FCA2-5C4C-85B2-BD23DD6AB157}"/>
            </ac:picMkLst>
          </pc:picChg>
          <pc:picChg chg="del">
            <ac:chgData name="Donna Jones" userId="1c5cc481-c5a8-470a-8eab-f8fb3426e857" providerId="ADAL" clId="{6282F190-7B4C-4931-9C39-DC5D10F64E90}" dt="2021-12-06T19:47:12.661" v="157" actId="478"/>
            <ac:picMkLst>
              <pc:docMk/>
              <pc:sldMasterMk cId="350070109" sldId="2147483648"/>
              <pc:sldLayoutMk cId="3780932414" sldId="2147483668"/>
              <ac:picMk id="64" creationId="{1CAA1C4C-1CA9-2F44-AA34-D1AB6D42FD4E}"/>
            </ac:picMkLst>
          </pc:picChg>
          <pc:picChg chg="mod">
            <ac:chgData name="Donna Jones" userId="1c5cc481-c5a8-470a-8eab-f8fb3426e857" providerId="ADAL" clId="{6282F190-7B4C-4931-9C39-DC5D10F64E90}" dt="2021-12-06T19:54:24.474" v="228" actId="14826"/>
            <ac:picMkLst>
              <pc:docMk/>
              <pc:sldMasterMk cId="350070109" sldId="2147483648"/>
              <pc:sldLayoutMk cId="3780932414" sldId="2147483668"/>
              <ac:picMk id="65" creationId="{0A418E9D-2EF6-884F-8F1A-54C8B1129D64}"/>
            </ac:picMkLst>
          </pc:picChg>
          <pc:picChg chg="mod">
            <ac:chgData name="Donna Jones" userId="1c5cc481-c5a8-470a-8eab-f8fb3426e857" providerId="ADAL" clId="{6282F190-7B4C-4931-9C39-DC5D10F64E90}" dt="2021-12-06T19:55:06.208" v="230" actId="14826"/>
            <ac:picMkLst>
              <pc:docMk/>
              <pc:sldMasterMk cId="350070109" sldId="2147483648"/>
              <pc:sldLayoutMk cId="3780932414" sldId="2147483668"/>
              <ac:picMk id="66" creationId="{5804EB66-83EF-914D-8530-4691E77E2ACE}"/>
            </ac:picMkLst>
          </pc:picChg>
          <pc:picChg chg="del">
            <ac:chgData name="Donna Jones" userId="1c5cc481-c5a8-470a-8eab-f8fb3426e857" providerId="ADAL" clId="{6282F190-7B4C-4931-9C39-DC5D10F64E90}" dt="2021-12-06T19:46:05.958" v="143" actId="478"/>
            <ac:picMkLst>
              <pc:docMk/>
              <pc:sldMasterMk cId="350070109" sldId="2147483648"/>
              <pc:sldLayoutMk cId="3780932414" sldId="2147483668"/>
              <ac:picMk id="97" creationId="{A3601040-BC83-AA48-A6C2-D2C27EF3C380}"/>
            </ac:picMkLst>
          </pc:picChg>
          <pc:picChg chg="mod">
            <ac:chgData name="Donna Jones" userId="1c5cc481-c5a8-470a-8eab-f8fb3426e857" providerId="ADAL" clId="{6282F190-7B4C-4931-9C39-DC5D10F64E90}" dt="2021-12-06T19:54:41.652" v="229" actId="14826"/>
            <ac:picMkLst>
              <pc:docMk/>
              <pc:sldMasterMk cId="350070109" sldId="2147483648"/>
              <pc:sldLayoutMk cId="3780932414" sldId="2147483668"/>
              <ac:picMk id="98" creationId="{1F34F57A-BF39-A241-8CFB-0007A59872C4}"/>
            </ac:picMkLst>
          </pc:picChg>
          <pc:picChg chg="mod">
            <ac:chgData name="Donna Jones" userId="1c5cc481-c5a8-470a-8eab-f8fb3426e857" providerId="ADAL" clId="{6282F190-7B4C-4931-9C39-DC5D10F64E90}" dt="2021-12-06T19:55:15.027" v="231" actId="14826"/>
            <ac:picMkLst>
              <pc:docMk/>
              <pc:sldMasterMk cId="350070109" sldId="2147483648"/>
              <pc:sldLayoutMk cId="3780932414" sldId="2147483668"/>
              <ac:picMk id="99" creationId="{53D22E27-6CF6-8F42-B8A6-F4743551F4F0}"/>
            </ac:picMkLst>
          </pc:picChg>
        </pc:sldLayoutChg>
        <pc:sldLayoutChg chg="delSp mod">
          <pc:chgData name="Donna Jones" userId="1c5cc481-c5a8-470a-8eab-f8fb3426e857" providerId="ADAL" clId="{6282F190-7B4C-4931-9C39-DC5D10F64E90}" dt="2021-12-06T21:07:53.351" v="387" actId="478"/>
          <pc:sldLayoutMkLst>
            <pc:docMk/>
            <pc:sldMasterMk cId="350070109" sldId="2147483648"/>
            <pc:sldLayoutMk cId="2435586054" sldId="2147483671"/>
          </pc:sldLayoutMkLst>
          <pc:spChg chg="del">
            <ac:chgData name="Donna Jones" userId="1c5cc481-c5a8-470a-8eab-f8fb3426e857" providerId="ADAL" clId="{6282F190-7B4C-4931-9C39-DC5D10F64E90}" dt="2021-12-06T21:07:53.351" v="387" actId="478"/>
            <ac:spMkLst>
              <pc:docMk/>
              <pc:sldMasterMk cId="350070109" sldId="2147483648"/>
              <pc:sldLayoutMk cId="2435586054" sldId="2147483671"/>
              <ac:spMk id="22" creationId="{FDB2FB68-2290-2B48-9690-53069F1408CD}"/>
            </ac:spMkLst>
          </pc:spChg>
          <pc:spChg chg="del">
            <ac:chgData name="Donna Jones" userId="1c5cc481-c5a8-470a-8eab-f8fb3426e857" providerId="ADAL" clId="{6282F190-7B4C-4931-9C39-DC5D10F64E90}" dt="2021-12-06T21:07:53.351" v="387" actId="478"/>
            <ac:spMkLst>
              <pc:docMk/>
              <pc:sldMasterMk cId="350070109" sldId="2147483648"/>
              <pc:sldLayoutMk cId="2435586054" sldId="2147483671"/>
              <ac:spMk id="23" creationId="{8D3CC9CD-2B7F-1E43-A60D-1340DD0ABDB5}"/>
            </ac:spMkLst>
          </pc:spChg>
        </pc:sldLayoutChg>
        <pc:sldLayoutChg chg="delSp mod">
          <pc:chgData name="Donna Jones" userId="1c5cc481-c5a8-470a-8eab-f8fb3426e857" providerId="ADAL" clId="{6282F190-7B4C-4931-9C39-DC5D10F64E90}" dt="2021-12-06T21:06:36.323" v="376" actId="478"/>
          <pc:sldLayoutMkLst>
            <pc:docMk/>
            <pc:sldMasterMk cId="350070109" sldId="2147483648"/>
            <pc:sldLayoutMk cId="3599433440" sldId="2147483679"/>
          </pc:sldLayoutMkLst>
          <pc:spChg chg="del">
            <ac:chgData name="Donna Jones" userId="1c5cc481-c5a8-470a-8eab-f8fb3426e857" providerId="ADAL" clId="{6282F190-7B4C-4931-9C39-DC5D10F64E90}" dt="2021-12-06T21:06:36.323" v="376" actId="478"/>
            <ac:spMkLst>
              <pc:docMk/>
              <pc:sldMasterMk cId="350070109" sldId="2147483648"/>
              <pc:sldLayoutMk cId="3599433440" sldId="2147483679"/>
              <ac:spMk id="10" creationId="{A62984B4-D767-7E40-A255-FF050AB938A9}"/>
            </ac:spMkLst>
          </pc:spChg>
          <pc:spChg chg="del">
            <ac:chgData name="Donna Jones" userId="1c5cc481-c5a8-470a-8eab-f8fb3426e857" providerId="ADAL" clId="{6282F190-7B4C-4931-9C39-DC5D10F64E90}" dt="2021-12-06T21:06:33.619" v="375" actId="478"/>
            <ac:spMkLst>
              <pc:docMk/>
              <pc:sldMasterMk cId="350070109" sldId="2147483648"/>
              <pc:sldLayoutMk cId="3599433440" sldId="2147483679"/>
              <ac:spMk id="11" creationId="{2FAF7217-63A3-9642-B7AD-3BD1B0070ED3}"/>
            </ac:spMkLst>
          </pc:spChg>
        </pc:sldLayoutChg>
        <pc:sldLayoutChg chg="delSp modSp mod">
          <pc:chgData name="Donna Jones" userId="1c5cc481-c5a8-470a-8eab-f8fb3426e857" providerId="ADAL" clId="{6282F190-7B4C-4931-9C39-DC5D10F64E90}" dt="2021-12-06T21:07:14.031" v="380" actId="478"/>
          <pc:sldLayoutMkLst>
            <pc:docMk/>
            <pc:sldMasterMk cId="350070109" sldId="2147483648"/>
            <pc:sldLayoutMk cId="2455496216" sldId="2147483685"/>
          </pc:sldLayoutMkLst>
          <pc:spChg chg="del mod">
            <ac:chgData name="Donna Jones" userId="1c5cc481-c5a8-470a-8eab-f8fb3426e857" providerId="ADAL" clId="{6282F190-7B4C-4931-9C39-DC5D10F64E90}" dt="2021-12-06T21:07:14.031" v="380" actId="478"/>
            <ac:spMkLst>
              <pc:docMk/>
              <pc:sldMasterMk cId="350070109" sldId="2147483648"/>
              <pc:sldLayoutMk cId="2455496216" sldId="2147483685"/>
              <ac:spMk id="15" creationId="{5F3F8908-E38A-B240-B9CC-C93ED3D6965B}"/>
            </ac:spMkLst>
          </pc:spChg>
          <pc:spChg chg="del">
            <ac:chgData name="Donna Jones" userId="1c5cc481-c5a8-470a-8eab-f8fb3426e857" providerId="ADAL" clId="{6282F190-7B4C-4931-9C39-DC5D10F64E90}" dt="2021-12-06T21:07:10.804" v="378" actId="478"/>
            <ac:spMkLst>
              <pc:docMk/>
              <pc:sldMasterMk cId="350070109" sldId="2147483648"/>
              <pc:sldLayoutMk cId="2455496216" sldId="2147483685"/>
              <ac:spMk id="16" creationId="{01E6BF10-224C-6449-95A4-E52ED9B60AB2}"/>
            </ac:spMkLst>
          </pc:spChg>
        </pc:sldLayoutChg>
      </pc:sldMasterChg>
      <pc:sldMasterChg chg="modSldLayout">
        <pc:chgData name="Donna Jones" userId="1c5cc481-c5a8-470a-8eab-f8fb3426e857" providerId="ADAL" clId="{6282F190-7B4C-4931-9C39-DC5D10F64E90}" dt="2021-12-06T21:19:14.712" v="489" actId="478"/>
        <pc:sldMasterMkLst>
          <pc:docMk/>
          <pc:sldMasterMk cId="4131911426" sldId="2147483688"/>
        </pc:sldMasterMkLst>
        <pc:sldLayoutChg chg="addSp delSp modSp mod">
          <pc:chgData name="Donna Jones" userId="1c5cc481-c5a8-470a-8eab-f8fb3426e857" providerId="ADAL" clId="{6282F190-7B4C-4931-9C39-DC5D10F64E90}" dt="2021-12-06T21:19:14.712" v="489" actId="478"/>
          <pc:sldLayoutMkLst>
            <pc:docMk/>
            <pc:sldMasterMk cId="4131911426" sldId="2147483688"/>
            <pc:sldLayoutMk cId="274730127" sldId="2147483725"/>
          </pc:sldLayoutMkLst>
          <pc:spChg chg="add del mod">
            <ac:chgData name="Donna Jones" userId="1c5cc481-c5a8-470a-8eab-f8fb3426e857" providerId="ADAL" clId="{6282F190-7B4C-4931-9C39-DC5D10F64E90}" dt="2021-12-06T21:19:14.712" v="489" actId="478"/>
            <ac:spMkLst>
              <pc:docMk/>
              <pc:sldMasterMk cId="4131911426" sldId="2147483688"/>
              <pc:sldLayoutMk cId="274730127" sldId="2147483725"/>
              <ac:spMk id="17" creationId="{62297356-DF6B-4B31-AB99-C98F81D6C208}"/>
            </ac:spMkLst>
          </pc:spChg>
          <pc:spChg chg="del">
            <ac:chgData name="Donna Jones" userId="1c5cc481-c5a8-470a-8eab-f8fb3426e857" providerId="ADAL" clId="{6282F190-7B4C-4931-9C39-DC5D10F64E90}" dt="2021-12-06T21:13:42.427" v="438" actId="478"/>
            <ac:spMkLst>
              <pc:docMk/>
              <pc:sldMasterMk cId="4131911426" sldId="2147483688"/>
              <pc:sldLayoutMk cId="274730127" sldId="2147483725"/>
              <ac:spMk id="20" creationId="{B5FB42BA-2F02-4FDD-9D64-ABBE7FFC0DD9}"/>
            </ac:spMkLst>
          </pc:spChg>
          <pc:spChg chg="del">
            <ac:chgData name="Donna Jones" userId="1c5cc481-c5a8-470a-8eab-f8fb3426e857" providerId="ADAL" clId="{6282F190-7B4C-4931-9C39-DC5D10F64E90}" dt="2021-12-06T21:13:42.427" v="438" actId="478"/>
            <ac:spMkLst>
              <pc:docMk/>
              <pc:sldMasterMk cId="4131911426" sldId="2147483688"/>
              <pc:sldLayoutMk cId="274730127" sldId="2147483725"/>
              <ac:spMk id="22" creationId="{8CC0CD04-B03A-4996-A765-0576D3F57A39}"/>
            </ac:spMkLst>
          </pc:spChg>
          <pc:spChg chg="mod">
            <ac:chgData name="Donna Jones" userId="1c5cc481-c5a8-470a-8eab-f8fb3426e857" providerId="ADAL" clId="{6282F190-7B4C-4931-9C39-DC5D10F64E90}" dt="2021-12-06T21:14:10.823" v="442" actId="1076"/>
            <ac:spMkLst>
              <pc:docMk/>
              <pc:sldMasterMk cId="4131911426" sldId="2147483688"/>
              <pc:sldLayoutMk cId="274730127" sldId="2147483725"/>
              <ac:spMk id="23" creationId="{6AD285F2-C68E-4FA3-A0BD-5249D7EC8751}"/>
            </ac:spMkLst>
          </pc:spChg>
          <pc:spChg chg="mod">
            <ac:chgData name="Donna Jones" userId="1c5cc481-c5a8-470a-8eab-f8fb3426e857" providerId="ADAL" clId="{6282F190-7B4C-4931-9C39-DC5D10F64E90}" dt="2021-12-06T21:14:10.823" v="442" actId="1076"/>
            <ac:spMkLst>
              <pc:docMk/>
              <pc:sldMasterMk cId="4131911426" sldId="2147483688"/>
              <pc:sldLayoutMk cId="274730127" sldId="2147483725"/>
              <ac:spMk id="26" creationId="{78A0B98E-C203-4F90-B406-F8EBBA334630}"/>
            </ac:spMkLst>
          </pc:spChg>
          <pc:spChg chg="del">
            <ac:chgData name="Donna Jones" userId="1c5cc481-c5a8-470a-8eab-f8fb3426e857" providerId="ADAL" clId="{6282F190-7B4C-4931-9C39-DC5D10F64E90}" dt="2021-12-06T21:13:54.708" v="440" actId="478"/>
            <ac:spMkLst>
              <pc:docMk/>
              <pc:sldMasterMk cId="4131911426" sldId="2147483688"/>
              <pc:sldLayoutMk cId="274730127" sldId="2147483725"/>
              <ac:spMk id="29" creationId="{522606E7-A29A-44D8-B475-C7A2903E2F49}"/>
            </ac:spMkLst>
          </pc:spChg>
          <pc:spChg chg="mod">
            <ac:chgData name="Donna Jones" userId="1c5cc481-c5a8-470a-8eab-f8fb3426e857" providerId="ADAL" clId="{6282F190-7B4C-4931-9C39-DC5D10F64E90}" dt="2021-12-06T21:19:12.075" v="488" actId="6549"/>
            <ac:spMkLst>
              <pc:docMk/>
              <pc:sldMasterMk cId="4131911426" sldId="2147483688"/>
              <pc:sldLayoutMk cId="274730127" sldId="2147483725"/>
              <ac:spMk id="32" creationId="{10DC8C35-9C7C-4255-9D30-4B4F7FDEA934}"/>
            </ac:spMkLst>
          </pc:spChg>
          <pc:spChg chg="mod">
            <ac:chgData name="Donna Jones" userId="1c5cc481-c5a8-470a-8eab-f8fb3426e857" providerId="ADAL" clId="{6282F190-7B4C-4931-9C39-DC5D10F64E90}" dt="2021-12-06T21:19:09.276" v="487" actId="6549"/>
            <ac:spMkLst>
              <pc:docMk/>
              <pc:sldMasterMk cId="4131911426" sldId="2147483688"/>
              <pc:sldLayoutMk cId="274730127" sldId="2147483725"/>
              <ac:spMk id="33" creationId="{934EA83F-6B75-4DA4-AB2B-34EB4B611262}"/>
            </ac:spMkLst>
          </pc:spChg>
          <pc:spChg chg="del">
            <ac:chgData name="Donna Jones" userId="1c5cc481-c5a8-470a-8eab-f8fb3426e857" providerId="ADAL" clId="{6282F190-7B4C-4931-9C39-DC5D10F64E90}" dt="2021-12-06T21:13:54.708" v="440" actId="478"/>
            <ac:spMkLst>
              <pc:docMk/>
              <pc:sldMasterMk cId="4131911426" sldId="2147483688"/>
              <pc:sldLayoutMk cId="274730127" sldId="2147483725"/>
              <ac:spMk id="34" creationId="{9F631B30-2491-4A20-A5FD-1031EE7041F1}"/>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D919DD-AD31-4791-B2F4-0D9883EC81CA}" type="datetimeFigureOut">
              <a:rPr lang="en-US" smtClean="0"/>
              <a:t>12/7/2021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3619A5-6CF6-4055-BD23-28F6BF05AAD9}" type="slidenum">
              <a:rPr lang="en-US" smtClean="0"/>
              <a:t>‹#›</a:t>
            </a:fld>
            <a:endParaRPr lang="en-US"/>
          </a:p>
        </p:txBody>
      </p:sp>
    </p:spTree>
    <p:extLst>
      <p:ext uri="{BB962C8B-B14F-4D97-AF65-F5344CB8AC3E}">
        <p14:creationId xmlns:p14="http://schemas.microsoft.com/office/powerpoint/2010/main" val="3749679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Jennifer, please add your video on this slide. PPT won’t play nicely with Google ;-(</a:t>
            </a:r>
          </a:p>
          <a:p>
            <a:r>
              <a:rPr lang="en-US" dirty="0"/>
              <a:t>https://drive.google.com/file/d/1kUMdCeyLXzzXRHbBvD0-3BbQSGKdqiLk/view?resourcekey</a:t>
            </a:r>
          </a:p>
        </p:txBody>
      </p:sp>
      <p:sp>
        <p:nvSpPr>
          <p:cNvPr id="4" name="Slide Number Placeholder 3"/>
          <p:cNvSpPr>
            <a:spLocks noGrp="1"/>
          </p:cNvSpPr>
          <p:nvPr>
            <p:ph type="sldNum" sz="quarter" idx="5"/>
          </p:nvPr>
        </p:nvSpPr>
        <p:spPr/>
        <p:txBody>
          <a:bodyPr/>
          <a:lstStyle/>
          <a:p>
            <a:fld id="{D63619A5-6CF6-4055-BD23-28F6BF05AAD9}" type="slidenum">
              <a:rPr lang="en-US" smtClean="0"/>
              <a:t>7</a:t>
            </a:fld>
            <a:endParaRPr lang="en-US"/>
          </a:p>
        </p:txBody>
      </p:sp>
    </p:spTree>
    <p:extLst>
      <p:ext uri="{BB962C8B-B14F-4D97-AF65-F5344CB8AC3E}">
        <p14:creationId xmlns:p14="http://schemas.microsoft.com/office/powerpoint/2010/main" val="12130016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1.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1.jp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2.jpg"/><Relationship Id="rId1" Type="http://schemas.openxmlformats.org/officeDocument/2006/relationships/slideMaster" Target="../slideMasters/slideMaster2.xml"/><Relationship Id="rId4" Type="http://schemas.openxmlformats.org/officeDocument/2006/relationships/image" Target="../media/image103.jpe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2.jp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05.png"/><Relationship Id="rId7" Type="http://schemas.openxmlformats.org/officeDocument/2006/relationships/image" Target="../media/image108.pn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25.png"/><Relationship Id="rId5" Type="http://schemas.openxmlformats.org/officeDocument/2006/relationships/image" Target="../media/image107.png"/><Relationship Id="rId4" Type="http://schemas.openxmlformats.org/officeDocument/2006/relationships/image" Target="../media/image106.png"/></Relationships>
</file>

<file path=ppt/slideLayouts/_rels/slideLayout108.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109.png"/><Relationship Id="rId7" Type="http://schemas.openxmlformats.org/officeDocument/2006/relationships/image" Target="../media/image95.pn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111.png"/><Relationship Id="rId5" Type="http://schemas.openxmlformats.org/officeDocument/2006/relationships/image" Target="../media/image85.png"/><Relationship Id="rId4" Type="http://schemas.openxmlformats.org/officeDocument/2006/relationships/image" Target="../media/image110.png"/></Relationships>
</file>

<file path=ppt/slideLayouts/_rels/slideLayout109.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15.png"/><Relationship Id="rId7" Type="http://schemas.openxmlformats.org/officeDocument/2006/relationships/image" Target="../media/image114.pn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2.png"/></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121.png"/><Relationship Id="rId4" Type="http://schemas.openxmlformats.org/officeDocument/2006/relationships/image" Target="../media/image120.png"/></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123.png"/><Relationship Id="rId5" Type="http://schemas.openxmlformats.org/officeDocument/2006/relationships/image" Target="../media/image88.png"/><Relationship Id="rId4" Type="http://schemas.openxmlformats.org/officeDocument/2006/relationships/image" Target="../media/image122.png"/></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6.jpeg"/></Relationships>
</file>

<file path=ppt/slideLayouts/_rels/slideLayout12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21.mp4"/><Relationship Id="rId1" Type="http://schemas.microsoft.com/office/2007/relationships/media" Target="../media/media21.mp4"/><Relationship Id="rId5" Type="http://schemas.openxmlformats.org/officeDocument/2006/relationships/image" Target="../media/image4.png"/><Relationship Id="rId4" Type="http://schemas.openxmlformats.org/officeDocument/2006/relationships/image" Target="../media/image124.png"/></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61.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8.pn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9.pn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0.jp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4.png"/><Relationship Id="rId2" Type="http://schemas.openxmlformats.org/officeDocument/2006/relationships/video" Target="../media/media22.mp4"/><Relationship Id="rId1" Type="http://schemas.microsoft.com/office/2007/relationships/media" Target="../media/media22.mp4"/><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3.png"/><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6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36.png"/></Relationships>
</file>

<file path=ppt/slideLayouts/_rels/slideLayout15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23.mp4"/><Relationship Id="rId1" Type="http://schemas.microsoft.com/office/2007/relationships/media" Target="../media/media23.mp4"/><Relationship Id="rId5" Type="http://schemas.openxmlformats.org/officeDocument/2006/relationships/image" Target="../media/image4.png"/><Relationship Id="rId4" Type="http://schemas.openxmlformats.org/officeDocument/2006/relationships/image" Target="../media/image42.pn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37.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16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24.mp4"/><Relationship Id="rId1" Type="http://schemas.microsoft.com/office/2007/relationships/media" Target="../media/media24.mp4"/><Relationship Id="rId5" Type="http://schemas.openxmlformats.org/officeDocument/2006/relationships/image" Target="../media/image4.png"/><Relationship Id="rId4" Type="http://schemas.openxmlformats.org/officeDocument/2006/relationships/image" Target="../media/image42.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37.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30.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32.jpeg"/></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file:////Users/tally.lev/Dropbox%20(Kaltura)/Marketing%20Designers/brand/PPT%20template/PPT%20video%20library/Motion/popcorn_2.mp4" TargetMode="External"/><Relationship Id="rId1" Type="http://schemas.microsoft.com/office/2007/relationships/media" Target="file:////Users/tally.lev/Dropbox%20(Kaltura)/Marketing%20Designers/brand/PPT%20template/PPT%20video%20library/Motion/popcorn_2.mp4" TargetMode="Externa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35.png"/><Relationship Id="rId5" Type="http://schemas.openxmlformats.org/officeDocument/2006/relationships/image" Target="../media/image19.png"/><Relationship Id="rId4" Type="http://schemas.openxmlformats.org/officeDocument/2006/relationships/image" Target="../media/image34.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png"/><Relationship Id="rId4" Type="http://schemas.openxmlformats.org/officeDocument/2006/relationships/image" Target="../media/image4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4.png"/><Relationship Id="rId4" Type="http://schemas.openxmlformats.org/officeDocument/2006/relationships/image" Target="../media/image43.png"/></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5.png"/><Relationship Id="rId4" Type="http://schemas.openxmlformats.org/officeDocument/2006/relationships/image" Target="../media/image44.png"/></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5.png"/><Relationship Id="rId4" Type="http://schemas.openxmlformats.org/officeDocument/2006/relationships/image" Target="../media/image45.png"/></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4.png"/><Relationship Id="rId4" Type="http://schemas.openxmlformats.org/officeDocument/2006/relationships/image" Target="../media/image46.png"/></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4.png"/><Relationship Id="rId4" Type="http://schemas.openxmlformats.org/officeDocument/2006/relationships/image" Target="../media/image47.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9.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0.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54.png"/></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55.png"/></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56.png"/></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12.mp4"/><Relationship Id="rId1" Type="http://schemas.microsoft.com/office/2007/relationships/media" Target="../media/media12.mp4"/><Relationship Id="rId4" Type="http://schemas.openxmlformats.org/officeDocument/2006/relationships/image" Target="../media/image57.png"/></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13.mp4"/><Relationship Id="rId1" Type="http://schemas.microsoft.com/office/2007/relationships/media" Target="../media/media13.mp4"/><Relationship Id="rId4" Type="http://schemas.openxmlformats.org/officeDocument/2006/relationships/image" Target="../media/image5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14.mp4"/><Relationship Id="rId1" Type="http://schemas.microsoft.com/office/2007/relationships/media" Target="../media/media14.mp4"/><Relationship Id="rId4" Type="http://schemas.openxmlformats.org/officeDocument/2006/relationships/image" Target="../media/image59.png"/></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15.mp4"/><Relationship Id="rId1" Type="http://schemas.microsoft.com/office/2007/relationships/media" Target="../media/media15.mp4"/><Relationship Id="rId4" Type="http://schemas.openxmlformats.org/officeDocument/2006/relationships/image" Target="../media/image60.png"/></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16.mp4"/><Relationship Id="rId1" Type="http://schemas.microsoft.com/office/2007/relationships/media" Target="../media/media16.mp4"/><Relationship Id="rId5" Type="http://schemas.openxmlformats.org/officeDocument/2006/relationships/image" Target="../media/image4.png"/><Relationship Id="rId4" Type="http://schemas.openxmlformats.org/officeDocument/2006/relationships/image" Target="../media/image68.png"/></Relationships>
</file>

<file path=ppt/slideLayouts/_rels/slideLayout6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17.mp4"/><Relationship Id="rId1" Type="http://schemas.microsoft.com/office/2007/relationships/media" Target="../media/media17.mp4"/><Relationship Id="rId5" Type="http://schemas.openxmlformats.org/officeDocument/2006/relationships/image" Target="../media/image15.png"/><Relationship Id="rId4" Type="http://schemas.openxmlformats.org/officeDocument/2006/relationships/image" Target="../media/image69.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18.mp4"/><Relationship Id="rId1" Type="http://schemas.microsoft.com/office/2007/relationships/media" Target="../media/media18.mp4"/><Relationship Id="rId5" Type="http://schemas.openxmlformats.org/officeDocument/2006/relationships/image" Target="../media/image4.png"/><Relationship Id="rId4" Type="http://schemas.openxmlformats.org/officeDocument/2006/relationships/image" Target="../media/image72.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19.mp4"/><Relationship Id="rId1" Type="http://schemas.microsoft.com/office/2007/relationships/media" Target="../media/media19.mp4"/><Relationship Id="rId5" Type="http://schemas.openxmlformats.org/officeDocument/2006/relationships/image" Target="../media/image4.png"/><Relationship Id="rId4" Type="http://schemas.openxmlformats.org/officeDocument/2006/relationships/image" Target="../media/image73.png"/></Relationships>
</file>

<file path=ppt/slideLayouts/_rels/slideLayout7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20.mp4"/><Relationship Id="rId1" Type="http://schemas.microsoft.com/office/2007/relationships/media" Target="../media/media20.mp4"/><Relationship Id="rId5" Type="http://schemas.openxmlformats.org/officeDocument/2006/relationships/image" Target="../media/image4.png"/><Relationship Id="rId4" Type="http://schemas.openxmlformats.org/officeDocument/2006/relationships/image" Target="../media/image74.png"/></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9.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2.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3.jp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4.jp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8.png"/><Relationship Id="rId1" Type="http://schemas.openxmlformats.org/officeDocument/2006/relationships/slideMaster" Target="../slideMasters/slideMaster2.xml"/><Relationship Id="rId5" Type="http://schemas.openxmlformats.org/officeDocument/2006/relationships/image" Target="../media/image87.png"/><Relationship Id="rId4" Type="http://schemas.openxmlformats.org/officeDocument/2006/relationships/image" Target="../media/image86.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6.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89.png"/></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91.jpeg"/><Relationship Id="rId7" Type="http://schemas.openxmlformats.org/officeDocument/2006/relationships/image" Target="../media/image87.png"/><Relationship Id="rId2" Type="http://schemas.openxmlformats.org/officeDocument/2006/relationships/image" Target="../media/image90.jpg"/><Relationship Id="rId1" Type="http://schemas.openxmlformats.org/officeDocument/2006/relationships/slideMaster" Target="../slideMasters/slideMaster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18.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1.jpe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87.png"/><Relationship Id="rId2" Type="http://schemas.openxmlformats.org/officeDocument/2006/relationships/image" Target="../media/image94.png"/><Relationship Id="rId1" Type="http://schemas.openxmlformats.org/officeDocument/2006/relationships/slideMaster" Target="../slideMasters/slideMaster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18.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94.pn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7.png"/><Relationship Id="rId2" Type="http://schemas.openxmlformats.org/officeDocument/2006/relationships/image" Target="../media/image62.png"/><Relationship Id="rId1" Type="http://schemas.openxmlformats.org/officeDocument/2006/relationships/slideMaster" Target="../slideMasters/slideMaster2.xml"/><Relationship Id="rId6" Type="http://schemas.openxmlformats.org/officeDocument/2006/relationships/image" Target="../media/image85.png"/><Relationship Id="rId5" Type="http://schemas.openxmlformats.org/officeDocument/2006/relationships/image" Target="../media/image96.png"/><Relationship Id="rId4" Type="http://schemas.openxmlformats.org/officeDocument/2006/relationships/image" Target="../media/image95.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2.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8.png"/><Relationship Id="rId1" Type="http://schemas.openxmlformats.org/officeDocument/2006/relationships/slideMaster" Target="../slideMasters/slideMaster2.xml"/><Relationship Id="rId4" Type="http://schemas.openxmlformats.org/officeDocument/2006/relationships/image" Target="../media/image99.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64.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1.jpe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video white ">
    <p:spTree>
      <p:nvGrpSpPr>
        <p:cNvPr id="1" name=""/>
        <p:cNvGrpSpPr/>
        <p:nvPr/>
      </p:nvGrpSpPr>
      <p:grpSpPr>
        <a:xfrm>
          <a:off x="0" y="0"/>
          <a:ext cx="0" cy="0"/>
          <a:chOff x="0" y="0"/>
          <a:chExt cx="0" cy="0"/>
        </a:xfrm>
      </p:grpSpPr>
      <p:pic>
        <p:nvPicPr>
          <p:cNvPr id="2" name="First Slide for Tally" descr="First Slide for Tally">
            <a:hlinkClick r:id="" action="ppaction://media"/>
            <a:extLst>
              <a:ext uri="{FF2B5EF4-FFF2-40B4-BE49-F238E27FC236}">
                <a16:creationId xmlns:a16="http://schemas.microsoft.com/office/drawing/2014/main" id="{7137FD3E-1832-B145-875B-0EA25ACF86AF}"/>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1588" y="1588"/>
            <a:ext cx="12192000" cy="6858000"/>
          </a:xfrm>
          <a:prstGeom prst="rect">
            <a:avLst/>
          </a:prstGeom>
        </p:spPr>
      </p:pic>
      <p:sp>
        <p:nvSpPr>
          <p:cNvPr id="9" name="Presentation title">
            <a:extLst>
              <a:ext uri="{FF2B5EF4-FFF2-40B4-BE49-F238E27FC236}">
                <a16:creationId xmlns:a16="http://schemas.microsoft.com/office/drawing/2014/main" id="{62F40A6D-9C2E-794A-B49E-0942429AAC42}"/>
              </a:ext>
            </a:extLst>
          </p:cNvPr>
          <p:cNvSpPr txBox="1">
            <a:spLocks noGrp="1"/>
          </p:cNvSpPr>
          <p:nvPr>
            <p:ph type="title" hasCustomPrompt="1"/>
          </p:nvPr>
        </p:nvSpPr>
        <p:spPr>
          <a:xfrm>
            <a:off x="502349" y="2146201"/>
            <a:ext cx="5400611" cy="812899"/>
          </a:xfrm>
          <a:prstGeom prst="rect">
            <a:avLst/>
          </a:prstGeom>
        </p:spPr>
        <p:txBody>
          <a:bodyPr anchor="t">
            <a:noAutofit/>
          </a:bodyPr>
          <a:lstStyle>
            <a:lvl1pPr marL="0" marR="0" indent="0" algn="l" defTabSz="914400" rtl="0" eaLnBrk="1" fontAlgn="auto" latinLnBrk="0" hangingPunct="1">
              <a:lnSpc>
                <a:spcPts val="4950"/>
              </a:lnSpc>
              <a:spcBef>
                <a:spcPct val="0"/>
              </a:spcBef>
              <a:spcAft>
                <a:spcPts val="0"/>
              </a:spcAft>
              <a:buClrTx/>
              <a:buSzTx/>
              <a:buFontTx/>
              <a:buNone/>
              <a:tabLst/>
              <a:defRPr sz="4400" b="1">
                <a:solidFill>
                  <a:srgbClr val="282828"/>
                </a:solidFill>
                <a:latin typeface="Centra No1" pitchFamily="2" charset="77"/>
                <a:ea typeface="Centra No1" pitchFamily="2" charset="77"/>
                <a:cs typeface="+mj-cs"/>
              </a:defRPr>
            </a:lvl1pPr>
          </a:lstStyle>
          <a:p>
            <a:r>
              <a:rPr lang="en-US" dirty="0"/>
              <a:t>Presentation title</a:t>
            </a:r>
            <a:endParaRPr dirty="0"/>
          </a:p>
        </p:txBody>
      </p:sp>
      <p:sp>
        <p:nvSpPr>
          <p:cNvPr id="10" name="Text Placeholder 13">
            <a:extLst>
              <a:ext uri="{FF2B5EF4-FFF2-40B4-BE49-F238E27FC236}">
                <a16:creationId xmlns:a16="http://schemas.microsoft.com/office/drawing/2014/main" id="{2FC4FA92-D6F2-1446-98A1-7AD1B9DB3F3F}"/>
              </a:ext>
            </a:extLst>
          </p:cNvPr>
          <p:cNvSpPr>
            <a:spLocks noGrp="1"/>
          </p:cNvSpPr>
          <p:nvPr>
            <p:ph type="body" sz="quarter" idx="13" hasCustomPrompt="1"/>
          </p:nvPr>
        </p:nvSpPr>
        <p:spPr>
          <a:xfrm>
            <a:off x="523385" y="4797326"/>
            <a:ext cx="1347448" cy="298450"/>
          </a:xfrm>
          <a:prstGeom prst="rect">
            <a:avLst/>
          </a:prstGeom>
        </p:spPr>
        <p:txBody>
          <a:bodyPr/>
          <a:lstStyle>
            <a:lvl1pPr marL="0" indent="0">
              <a:buNone/>
              <a:defRPr sz="1500">
                <a:solidFill>
                  <a:srgbClr val="282828"/>
                </a:solidFill>
                <a:latin typeface="Centra No1" pitchFamily="2" charset="77"/>
                <a:ea typeface="Centra No1" pitchFamily="2" charset="77"/>
              </a:defRPr>
            </a:lvl1pPr>
            <a:lvl2pPr>
              <a:defRPr sz="1600"/>
            </a:lvl2pPr>
            <a:lvl3pPr>
              <a:defRPr sz="1600"/>
            </a:lvl3pPr>
            <a:lvl4pPr>
              <a:defRPr sz="1600"/>
            </a:lvl4pPr>
            <a:lvl5pPr>
              <a:defRPr sz="1600"/>
            </a:lvl5pPr>
          </a:lstStyle>
          <a:p>
            <a:pPr lvl="0"/>
            <a:r>
              <a:rPr lang="en-GB" dirty="0"/>
              <a:t>Month 2021</a:t>
            </a:r>
            <a:endParaRPr lang="en-US" dirty="0"/>
          </a:p>
        </p:txBody>
      </p:sp>
      <p:sp>
        <p:nvSpPr>
          <p:cNvPr id="11" name="Text Placeholder 13">
            <a:extLst>
              <a:ext uri="{FF2B5EF4-FFF2-40B4-BE49-F238E27FC236}">
                <a16:creationId xmlns:a16="http://schemas.microsoft.com/office/drawing/2014/main" id="{433926F4-4DD8-3340-9CBD-F1FD1843065C}"/>
              </a:ext>
            </a:extLst>
          </p:cNvPr>
          <p:cNvSpPr>
            <a:spLocks noGrp="1"/>
          </p:cNvSpPr>
          <p:nvPr>
            <p:ph type="body" sz="quarter" idx="14" hasCustomPrompt="1"/>
          </p:nvPr>
        </p:nvSpPr>
        <p:spPr>
          <a:xfrm>
            <a:off x="530135" y="5091708"/>
            <a:ext cx="2637324" cy="298450"/>
          </a:xfrm>
          <a:prstGeom prst="rect">
            <a:avLst/>
          </a:prstGeom>
        </p:spPr>
        <p:txBody>
          <a:bodyPr/>
          <a:lstStyle>
            <a:lvl1pPr marL="0" indent="0">
              <a:buNone/>
              <a:defRPr sz="1500" b="1">
                <a:solidFill>
                  <a:srgbClr val="282828"/>
                </a:solidFill>
                <a:latin typeface="Centra No1" pitchFamily="2" charset="77"/>
                <a:ea typeface="Centra No1" pitchFamily="2" charset="77"/>
              </a:defRPr>
            </a:lvl1pPr>
            <a:lvl2pPr>
              <a:defRPr sz="1600"/>
            </a:lvl2pPr>
            <a:lvl3pPr>
              <a:defRPr sz="1600"/>
            </a:lvl3pPr>
            <a:lvl4pPr>
              <a:defRPr sz="1600"/>
            </a:lvl4pPr>
            <a:lvl5pPr>
              <a:defRPr sz="1600"/>
            </a:lvl5pPr>
          </a:lstStyle>
          <a:p>
            <a:pPr lvl="0"/>
            <a:r>
              <a:rPr lang="en-GB" dirty="0"/>
              <a:t>Name Name  |  Name Name</a:t>
            </a:r>
          </a:p>
        </p:txBody>
      </p:sp>
      <p:sp>
        <p:nvSpPr>
          <p:cNvPr id="12" name="Footer Placeholder 4">
            <a:extLst>
              <a:ext uri="{FF2B5EF4-FFF2-40B4-BE49-F238E27FC236}">
                <a16:creationId xmlns:a16="http://schemas.microsoft.com/office/drawing/2014/main" id="{A6CA17F6-37B6-F44D-A35B-AFF0D5F711D5}"/>
              </a:ext>
            </a:extLst>
          </p:cNvPr>
          <p:cNvSpPr txBox="1">
            <a:spLocks/>
          </p:cNvSpPr>
          <p:nvPr userDrawn="1"/>
        </p:nvSpPr>
        <p:spPr>
          <a:xfrm>
            <a:off x="773077" y="6351587"/>
            <a:ext cx="1097756" cy="365125"/>
          </a:xfrm>
          <a:prstGeom prst="rect">
            <a:avLst/>
          </a:prstGeom>
          <a:noFill/>
        </p:spPr>
        <p:txBody>
          <a:bodyPr vert="horz" lIns="91440" tIns="45720" rIns="91440" bIns="45720" rtlCol="0" anchor="ctr"/>
          <a:lstStyle>
            <a:defPPr>
              <a:defRPr lang="en-IL"/>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282828"/>
                </a:solidFill>
                <a:latin typeface="Centra No1" pitchFamily="2" charset="77"/>
                <a:ea typeface="Centra No1" pitchFamily="2" charset="77"/>
              </a:rPr>
              <a:t>- Confidential -</a:t>
            </a:r>
          </a:p>
        </p:txBody>
      </p:sp>
      <p:sp>
        <p:nvSpPr>
          <p:cNvPr id="13" name="Slide Number Placeholder 5">
            <a:extLst>
              <a:ext uri="{FF2B5EF4-FFF2-40B4-BE49-F238E27FC236}">
                <a16:creationId xmlns:a16="http://schemas.microsoft.com/office/drawing/2014/main" id="{7E7C80AB-5E3E-2842-82AD-D5C008CF43A5}"/>
              </a:ext>
            </a:extLst>
          </p:cNvPr>
          <p:cNvSpPr txBox="1">
            <a:spLocks/>
          </p:cNvSpPr>
          <p:nvPr userDrawn="1"/>
        </p:nvSpPr>
        <p:spPr>
          <a:xfrm>
            <a:off x="527056" y="6351587"/>
            <a:ext cx="496881" cy="365125"/>
          </a:xfrm>
          <a:prstGeom prst="rect">
            <a:avLst/>
          </a:prstGeom>
        </p:spPr>
        <p:txBody>
          <a:bodyPr vert="horz" lIns="91440" tIns="45720" rIns="91440" bIns="45720" rtlCol="0" anchor="ctr"/>
          <a:lstStyle>
            <a:defPPr>
              <a:defRPr lang="en-IL"/>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75CB79-8733-4231-A645-59CFF2055464}" type="slidenum">
              <a:rPr lang="en-US" smtClean="0">
                <a:solidFill>
                  <a:srgbClr val="282828"/>
                </a:solidFill>
              </a:rPr>
              <a:pPr/>
              <a:t>‹#›</a:t>
            </a:fld>
            <a:endParaRPr lang="en-US" dirty="0">
              <a:solidFill>
                <a:srgbClr val="282828"/>
              </a:solidFill>
            </a:endParaRPr>
          </a:p>
        </p:txBody>
      </p:sp>
      <p:sp>
        <p:nvSpPr>
          <p:cNvPr id="14" name="Subtitle 2">
            <a:extLst>
              <a:ext uri="{FF2B5EF4-FFF2-40B4-BE49-F238E27FC236}">
                <a16:creationId xmlns:a16="http://schemas.microsoft.com/office/drawing/2014/main" id="{7111B4CD-D752-F645-A6F6-60287F243CF1}"/>
              </a:ext>
            </a:extLst>
          </p:cNvPr>
          <p:cNvSpPr>
            <a:spLocks noGrp="1"/>
          </p:cNvSpPr>
          <p:nvPr>
            <p:ph type="subTitle" idx="1" hasCustomPrompt="1"/>
          </p:nvPr>
        </p:nvSpPr>
        <p:spPr>
          <a:xfrm>
            <a:off x="538827" y="2989361"/>
            <a:ext cx="4876800" cy="528241"/>
          </a:xfrm>
          <a:prstGeom prst="rect">
            <a:avLst/>
          </a:prstGeom>
        </p:spPr>
        <p:txBody>
          <a:bodyPr/>
          <a:lstStyle>
            <a:lvl1pPr marL="0" indent="0" algn="l">
              <a:buNone/>
              <a:defRPr lang="en-US" sz="2200" b="0" i="0" u="none" strike="noStrike" cap="none" spc="0" baseline="0" dirty="0" smtClean="0">
                <a:solidFill>
                  <a:srgbClr val="282828"/>
                </a:solidFill>
                <a:uFillTx/>
                <a:latin typeface="Centra No1"/>
                <a:ea typeface="Centra No1"/>
                <a:cs typeface="Centra No1"/>
                <a:sym typeface="Centra No1"/>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This is a cover slide with video</a:t>
            </a:r>
          </a:p>
        </p:txBody>
      </p:sp>
      <p:pic>
        <p:nvPicPr>
          <p:cNvPr id="19" name="Picture 18" descr="Logo&#10;&#10;Description automatically generated">
            <a:extLst>
              <a:ext uri="{FF2B5EF4-FFF2-40B4-BE49-F238E27FC236}">
                <a16:creationId xmlns:a16="http://schemas.microsoft.com/office/drawing/2014/main" id="{02B3902E-0115-2C4C-9E12-3FF77AF25618}"/>
              </a:ext>
            </a:extLst>
          </p:cNvPr>
          <p:cNvPicPr>
            <a:picLocks noChangeAspect="1"/>
          </p:cNvPicPr>
          <p:nvPr userDrawn="1"/>
        </p:nvPicPr>
        <p:blipFill>
          <a:blip r:embed="rId5"/>
          <a:stretch>
            <a:fillRect/>
          </a:stretch>
        </p:blipFill>
        <p:spPr>
          <a:xfrm>
            <a:off x="614867" y="813818"/>
            <a:ext cx="1518342" cy="388413"/>
          </a:xfrm>
          <a:prstGeom prst="rect">
            <a:avLst/>
          </a:prstGeom>
        </p:spPr>
      </p:pic>
    </p:spTree>
    <p:extLst>
      <p:ext uri="{BB962C8B-B14F-4D97-AF65-F5344CB8AC3E}">
        <p14:creationId xmlns:p14="http://schemas.microsoft.com/office/powerpoint/2010/main" val="579781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with image">
    <p:bg>
      <p:bgPr>
        <a:solidFill>
          <a:srgbClr val="FB3F55"/>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9C53BE78-5A15-1C45-BA67-F9A936FA46A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Footer Placeholder 4">
            <a:extLst>
              <a:ext uri="{FF2B5EF4-FFF2-40B4-BE49-F238E27FC236}">
                <a16:creationId xmlns:a16="http://schemas.microsoft.com/office/drawing/2014/main" id="{5F3F8908-E38A-B240-B9CC-C93ED3D6965B}"/>
              </a:ext>
            </a:extLst>
          </p:cNvPr>
          <p:cNvSpPr txBox="1">
            <a:spLocks/>
          </p:cNvSpPr>
          <p:nvPr userDrawn="1"/>
        </p:nvSpPr>
        <p:spPr>
          <a:xfrm>
            <a:off x="773077" y="6351587"/>
            <a:ext cx="1097756" cy="365125"/>
          </a:xfrm>
          <a:prstGeom prst="rect">
            <a:avLst/>
          </a:prstGeom>
          <a:noFill/>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tx1"/>
                </a:solidFill>
                <a:effectLst/>
                <a:uFillTx/>
                <a:latin typeface="Centra No1"/>
                <a:ea typeface="Centra No1"/>
                <a:cs typeface="Centra No1"/>
                <a:sym typeface="Centra No1"/>
              </a:defRPr>
            </a:lvl1pPr>
            <a:lvl2pPr marL="0" marR="0" indent="2286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2pPr>
            <a:lvl3pPr marL="0" marR="0" indent="4572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3pPr>
            <a:lvl4pPr marL="0" marR="0" indent="6858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4pPr>
            <a:lvl5pPr marL="0" marR="0" indent="9144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5pPr>
            <a:lvl6pPr marL="0" marR="0" indent="11430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6pPr>
            <a:lvl7pPr marL="0" marR="0" indent="13716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7pPr>
            <a:lvl8pPr marL="0" marR="0" indent="16002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8pPr>
            <a:lvl9pPr marL="0" marR="0" indent="18288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9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Centra No1"/>
                <a:ea typeface="Centra No1"/>
                <a:sym typeface="Centra No1"/>
              </a:rPr>
              <a:t>- Confidential -</a:t>
            </a:r>
            <a:endParaRPr kumimoji="0" lang="en-US" sz="1000" b="0" i="0" u="none" strike="noStrike" kern="0" cap="none" spc="0" normalizeH="0" baseline="0" noProof="0" dirty="0">
              <a:ln>
                <a:noFill/>
              </a:ln>
              <a:solidFill>
                <a:srgbClr val="FFFFFF"/>
              </a:solidFill>
              <a:effectLst/>
              <a:uLnTx/>
              <a:uFillTx/>
              <a:latin typeface="Centra No1"/>
              <a:ea typeface="Centra No1"/>
              <a:sym typeface="Centra No1"/>
            </a:endParaRPr>
          </a:p>
        </p:txBody>
      </p:sp>
      <p:sp>
        <p:nvSpPr>
          <p:cNvPr id="16" name="Slide Number Placeholder 5">
            <a:extLst>
              <a:ext uri="{FF2B5EF4-FFF2-40B4-BE49-F238E27FC236}">
                <a16:creationId xmlns:a16="http://schemas.microsoft.com/office/drawing/2014/main" id="{01E6BF10-224C-6449-95A4-E52ED9B60AB2}"/>
              </a:ext>
            </a:extLst>
          </p:cNvPr>
          <p:cNvSpPr txBox="1">
            <a:spLocks/>
          </p:cNvSpPr>
          <p:nvPr userDrawn="1"/>
        </p:nvSpPr>
        <p:spPr>
          <a:xfrm>
            <a:off x="527056" y="6351587"/>
            <a:ext cx="496881"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tx1"/>
                </a:solidFill>
                <a:effectLst/>
                <a:uFillTx/>
                <a:latin typeface="Centra No1"/>
                <a:ea typeface="Centra No1"/>
                <a:cs typeface="Centra No1"/>
                <a:sym typeface="Centra No1"/>
              </a:defRPr>
            </a:lvl1pPr>
            <a:lvl2pPr marL="0" marR="0" indent="2286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2pPr>
            <a:lvl3pPr marL="0" marR="0" indent="4572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3pPr>
            <a:lvl4pPr marL="0" marR="0" indent="6858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4pPr>
            <a:lvl5pPr marL="0" marR="0" indent="9144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5pPr>
            <a:lvl6pPr marL="0" marR="0" indent="11430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6pPr>
            <a:lvl7pPr marL="0" marR="0" indent="13716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7pPr>
            <a:lvl8pPr marL="0" marR="0" indent="16002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8pPr>
            <a:lvl9pPr marL="0" marR="0" indent="18288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9pPr>
          </a:lstStyle>
          <a:p>
            <a:pPr marL="0" marR="0" lvl="0" indent="0" algn="l" defTabSz="825500" rtl="0" eaLnBrk="1" fontAlgn="auto" latinLnBrk="0" hangingPunct="0">
              <a:lnSpc>
                <a:spcPct val="100000"/>
              </a:lnSpc>
              <a:spcBef>
                <a:spcPts val="0"/>
              </a:spcBef>
              <a:spcAft>
                <a:spcPts val="0"/>
              </a:spcAft>
              <a:buClrTx/>
              <a:buSzTx/>
              <a:buFontTx/>
              <a:buNone/>
              <a:tabLst/>
              <a:defRPr/>
            </a:pPr>
            <a:fld id="{2E75CB79-8733-4231-A645-59CFF2055464}" type="slidenum">
              <a:rPr kumimoji="0" lang="en-US" sz="1000" b="0" i="0" u="none" strike="noStrike" kern="0" cap="none" spc="0" normalizeH="0" baseline="0" noProof="0" smtClean="0">
                <a:ln>
                  <a:noFill/>
                </a:ln>
                <a:solidFill>
                  <a:srgbClr val="FFFFFF"/>
                </a:solidFill>
                <a:effectLst/>
                <a:uLnTx/>
                <a:uFillTx/>
                <a:latin typeface="Centra No1"/>
                <a:ea typeface="Centra No1"/>
                <a:sym typeface="Centra No1"/>
              </a:rPr>
              <a:pPr marL="0" marR="0" lvl="0" indent="0" algn="l" defTabSz="825500" rtl="0" eaLnBrk="1" fontAlgn="auto" latinLnBrk="0" hangingPunct="0">
                <a:lnSpc>
                  <a:spcPct val="100000"/>
                </a:lnSpc>
                <a:spcBef>
                  <a:spcPts val="0"/>
                </a:spcBef>
                <a:spcAft>
                  <a:spcPts val="0"/>
                </a:spcAft>
                <a:buClrTx/>
                <a:buSzTx/>
                <a:buFontTx/>
                <a:buNone/>
                <a:tabLst/>
                <a:defRPr/>
              </a:pPr>
              <a:t>‹#›</a:t>
            </a:fld>
            <a:endParaRPr kumimoji="0" lang="en-US" sz="1000" b="0" i="0" u="none" strike="noStrike" kern="0" cap="none" spc="0" normalizeH="0" baseline="0" noProof="0" dirty="0">
              <a:ln>
                <a:noFill/>
              </a:ln>
              <a:solidFill>
                <a:srgbClr val="FFFFFF"/>
              </a:solidFill>
              <a:effectLst/>
              <a:uLnTx/>
              <a:uFillTx/>
              <a:latin typeface="Centra No1"/>
              <a:ea typeface="Centra No1"/>
              <a:sym typeface="Centra No1"/>
            </a:endParaRPr>
          </a:p>
        </p:txBody>
      </p:sp>
      <p:sp>
        <p:nvSpPr>
          <p:cNvPr id="24" name="Text Placeholder 2">
            <a:extLst>
              <a:ext uri="{FF2B5EF4-FFF2-40B4-BE49-F238E27FC236}">
                <a16:creationId xmlns:a16="http://schemas.microsoft.com/office/drawing/2014/main" id="{C2DB4BAA-5AF0-C042-BEA8-91812C82F205}"/>
              </a:ext>
            </a:extLst>
          </p:cNvPr>
          <p:cNvSpPr>
            <a:spLocks noGrp="1"/>
          </p:cNvSpPr>
          <p:nvPr>
            <p:ph type="body" sz="quarter" idx="13" hasCustomPrompt="1"/>
          </p:nvPr>
        </p:nvSpPr>
        <p:spPr>
          <a:xfrm>
            <a:off x="6096000" y="2643808"/>
            <a:ext cx="5289128" cy="1104900"/>
          </a:xfrm>
        </p:spPr>
        <p:txBody>
          <a:bodyPr>
            <a:noAutofit/>
          </a:bodyPr>
          <a:lstStyle>
            <a:lvl1pPr marL="0" marR="0" indent="0" algn="l" defTabSz="412750" eaLnBrk="1" fontAlgn="auto" latinLnBrk="0" hangingPunct="1">
              <a:lnSpc>
                <a:spcPts val="1900"/>
              </a:lnSpc>
              <a:spcBef>
                <a:spcPts val="2000"/>
              </a:spcBef>
              <a:spcAft>
                <a:spcPts val="0"/>
              </a:spcAft>
              <a:buClrTx/>
              <a:buSzTx/>
              <a:buFont typeface="Arial" panose="020B0604020202020204" pitchFamily="34" charset="0"/>
              <a:buNone/>
              <a:tabLst/>
              <a:defRPr kumimoji="0" lang="en-IL" sz="1500" b="0" i="0" u="none" strike="noStrike" kern="0" cap="none" spc="0" normalizeH="0" baseline="0">
                <a:ln>
                  <a:noFill/>
                </a:ln>
                <a:solidFill>
                  <a:srgbClr val="FFFFFF"/>
                </a:solidFill>
                <a:effectLst/>
                <a:uLnTx/>
                <a:uFillTx/>
                <a:latin typeface="Source Sans Pro"/>
                <a:ea typeface="Source Sans Pro"/>
                <a:cs typeface="Source Sans Pro"/>
                <a:sym typeface="Source Sans Pro"/>
              </a:defRPr>
            </a:lvl1pPr>
            <a:lvl2pPr marL="457200" indent="0">
              <a:buFontTx/>
              <a:buNone/>
              <a:defRPr>
                <a:latin typeface="Centra No1" pitchFamily="2" charset="77"/>
                <a:ea typeface="Centra No1" pitchFamily="2" charset="77"/>
              </a:defRPr>
            </a:lvl2pPr>
            <a:lvl3pPr marL="914400" indent="0">
              <a:buFontTx/>
              <a:buNone/>
              <a:defRPr>
                <a:latin typeface="Centra No1" pitchFamily="2" charset="77"/>
                <a:ea typeface="Centra No1" pitchFamily="2" charset="77"/>
              </a:defRPr>
            </a:lvl3pPr>
            <a:lvl4pPr marL="1371600" indent="0">
              <a:buFontTx/>
              <a:buNone/>
              <a:defRPr>
                <a:latin typeface="Centra No1" pitchFamily="2" charset="77"/>
                <a:ea typeface="Centra No1" pitchFamily="2" charset="77"/>
              </a:defRPr>
            </a:lvl4pPr>
            <a:lvl5pPr marL="1828800" indent="0">
              <a:buFontTx/>
              <a:buNone/>
              <a:defRPr>
                <a:latin typeface="Centra No1" pitchFamily="2" charset="77"/>
                <a:ea typeface="Centra No1" pitchFamily="2" charset="77"/>
              </a:defRPr>
            </a:lvl5pPr>
          </a:lstStyle>
          <a:p>
            <a:pPr marL="0" marR="0" lvl="0" indent="0" algn="l" defTabSz="412750" eaLnBrk="1" fontAlgn="auto" latinLnBrk="0" hangingPunct="1">
              <a:lnSpc>
                <a:spcPts val="1900"/>
              </a:lnSpc>
              <a:spcBef>
                <a:spcPts val="2000"/>
              </a:spcBef>
              <a:spcAft>
                <a:spcPts val="0"/>
              </a:spcAft>
              <a:buClrTx/>
              <a:buSzTx/>
              <a:buFont typeface="Arial" panose="020B0604020202020204" pitchFamily="34" charset="0"/>
              <a:buNone/>
              <a:tabLst/>
              <a:defRPr/>
            </a:pP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Lorem ipsum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dolor</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sit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amet</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consectetur</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adipiscing</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elit</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sed</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do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eiusmod</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tempor</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incididunt</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ut</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labore</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et dolore magna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aliqua</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Ut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enim</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ad minim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veniam</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quis</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nostrud</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exercitation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ullamco.Lorem</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ipsum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dolor</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sit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amet</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consectetur</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adipiscing</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elit</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sed</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do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eiusmod</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tempor</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incididunt</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ut</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labore</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et dolore magna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aliqua</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Ut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enim</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ad minim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veniam</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quis</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nostrud</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exercitation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ullamco.Lorem</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ipsum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dolor</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sit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amet</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consectetur</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adipiscing</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elit</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sed</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do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eiusmod</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tempor</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incididunt</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ut</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labore</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et dolore magna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aliqua</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Ut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enim</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ad minim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veniam</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quis</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nostrud</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exercitation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ullamco</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a:t>
            </a:r>
          </a:p>
        </p:txBody>
      </p:sp>
      <p:sp>
        <p:nvSpPr>
          <p:cNvPr id="25" name="Text Placeholder 2">
            <a:extLst>
              <a:ext uri="{FF2B5EF4-FFF2-40B4-BE49-F238E27FC236}">
                <a16:creationId xmlns:a16="http://schemas.microsoft.com/office/drawing/2014/main" id="{C28DC13C-3F16-F541-AA13-F280DA18F1A6}"/>
              </a:ext>
            </a:extLst>
          </p:cNvPr>
          <p:cNvSpPr>
            <a:spLocks noGrp="1"/>
          </p:cNvSpPr>
          <p:nvPr>
            <p:ph type="body" sz="quarter" idx="14" hasCustomPrompt="1"/>
          </p:nvPr>
        </p:nvSpPr>
        <p:spPr>
          <a:xfrm>
            <a:off x="6096000" y="1788759"/>
            <a:ext cx="5289128" cy="713761"/>
          </a:xfrm>
        </p:spPr>
        <p:txBody>
          <a:bodyPr>
            <a:noAutofit/>
          </a:bodyPr>
          <a:lstStyle>
            <a:lvl1pPr marL="0" marR="0" indent="0" algn="l" defTabSz="412750" eaLnBrk="1" fontAlgn="auto" latinLnBrk="0" hangingPunct="1">
              <a:lnSpc>
                <a:spcPts val="1900"/>
              </a:lnSpc>
              <a:spcBef>
                <a:spcPts val="2000"/>
              </a:spcBef>
              <a:spcAft>
                <a:spcPts val="0"/>
              </a:spcAft>
              <a:buClrTx/>
              <a:buSzTx/>
              <a:buFont typeface="Arial" panose="020B0604020202020204" pitchFamily="34" charset="0"/>
              <a:buNone/>
              <a:tabLst/>
              <a:defRPr kumimoji="0" lang="en-IL" sz="1500" b="0" i="0" u="none" strike="noStrike" kern="0" cap="none" spc="0" normalizeH="0" baseline="0">
                <a:ln>
                  <a:noFill/>
                </a:ln>
                <a:solidFill>
                  <a:srgbClr val="FFFFFF"/>
                </a:solidFill>
                <a:effectLst/>
                <a:uLnTx/>
                <a:uFillTx/>
                <a:latin typeface="Source Sans Pro"/>
                <a:ea typeface="Source Sans Pro"/>
                <a:cs typeface="Source Sans Pro"/>
                <a:sym typeface="Source Sans Pro"/>
              </a:defRPr>
            </a:lvl1pPr>
            <a:lvl2pPr marL="457200" indent="0">
              <a:buFontTx/>
              <a:buNone/>
              <a:defRPr>
                <a:latin typeface="Centra No1" pitchFamily="2" charset="77"/>
                <a:ea typeface="Centra No1" pitchFamily="2" charset="77"/>
              </a:defRPr>
            </a:lvl2pPr>
            <a:lvl3pPr marL="914400" indent="0">
              <a:buFontTx/>
              <a:buNone/>
              <a:defRPr>
                <a:latin typeface="Centra No1" pitchFamily="2" charset="77"/>
                <a:ea typeface="Centra No1" pitchFamily="2" charset="77"/>
              </a:defRPr>
            </a:lvl3pPr>
            <a:lvl4pPr marL="1371600" indent="0">
              <a:buFontTx/>
              <a:buNone/>
              <a:defRPr>
                <a:latin typeface="Centra No1" pitchFamily="2" charset="77"/>
                <a:ea typeface="Centra No1" pitchFamily="2" charset="77"/>
              </a:defRPr>
            </a:lvl4pPr>
            <a:lvl5pPr marL="1828800" indent="0">
              <a:buFontTx/>
              <a:buNone/>
              <a:defRPr>
                <a:latin typeface="Centra No1" pitchFamily="2" charset="77"/>
                <a:ea typeface="Centra No1" pitchFamily="2" charset="77"/>
              </a:defRPr>
            </a:lvl5pPr>
          </a:lstStyle>
          <a:p>
            <a:pPr marL="0" marR="0" lvl="0" indent="0" algn="l" defTabSz="412750" eaLnBrk="1" fontAlgn="auto" latinLnBrk="0" hangingPunct="1">
              <a:lnSpc>
                <a:spcPts val="1900"/>
              </a:lnSpc>
              <a:spcBef>
                <a:spcPts val="2000"/>
              </a:spcBef>
              <a:spcAft>
                <a:spcPts val="0"/>
              </a:spcAft>
              <a:buClrTx/>
              <a:buSzTx/>
              <a:buFont typeface="Arial" panose="020B0604020202020204" pitchFamily="34" charset="0"/>
              <a:buNone/>
              <a:tabLst/>
              <a:defRPr/>
            </a:pPr>
            <a:r>
              <a:rPr kumimoji="0" lang="en-GB" sz="1600" b="0" i="0" u="none" strike="noStrike" kern="0" cap="none" spc="0" normalizeH="0" baseline="0" noProof="0" dirty="0">
                <a:ln>
                  <a:noFill/>
                </a:ln>
                <a:solidFill>
                  <a:srgbClr val="FFFFFF"/>
                </a:solidFill>
                <a:effectLst/>
                <a:uLnTx/>
                <a:uFillTx/>
                <a:latin typeface="Centra No1 Medium" pitchFamily="50" charset="0"/>
                <a:ea typeface="Centra No1 Medium" pitchFamily="50" charset="0"/>
                <a:sym typeface="Centra No1 Medium"/>
              </a:rPr>
              <a:t>This is a text slide with image</a:t>
            </a:r>
          </a:p>
        </p:txBody>
      </p:sp>
    </p:spTree>
    <p:extLst>
      <p:ext uri="{BB962C8B-B14F-4D97-AF65-F5344CB8AC3E}">
        <p14:creationId xmlns:p14="http://schemas.microsoft.com/office/powerpoint/2010/main" val="304303699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Quote">
    <p:bg>
      <p:bgPr>
        <a:solidFill>
          <a:schemeClr val="accent6"/>
        </a:solidFill>
        <a:effectLst/>
      </p:bgPr>
    </p:bg>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8E8640DB-CFA4-4C1F-B095-5264933942F8}"/>
              </a:ext>
            </a:extLst>
          </p:cNvPr>
          <p:cNvSpPr>
            <a:spLocks noGrp="1"/>
          </p:cNvSpPr>
          <p:nvPr>
            <p:ph type="pic" sz="quarter" idx="26" hasCustomPrompt="1"/>
          </p:nvPr>
        </p:nvSpPr>
        <p:spPr>
          <a:xfrm>
            <a:off x="8458953" y="4123082"/>
            <a:ext cx="1742400" cy="453600"/>
          </a:xfrm>
          <a:prstGeom prst="rect">
            <a:avLst/>
          </a:prstGeom>
        </p:spPr>
        <p:txBody>
          <a:bodyPr/>
          <a:lstStyle>
            <a:lvl1pPr marL="0" indent="0" algn="ctr">
              <a:buNone/>
              <a:defRPr sz="1600">
                <a:solidFill>
                  <a:schemeClr val="tx1"/>
                </a:solidFill>
              </a:defRPr>
            </a:lvl1pPr>
          </a:lstStyle>
          <a:p>
            <a:r>
              <a:rPr lang="en-GB" dirty="0"/>
              <a:t>Insert here logo</a:t>
            </a:r>
            <a:endParaRPr lang="en-US" dirty="0"/>
          </a:p>
        </p:txBody>
      </p:sp>
      <p:sp>
        <p:nvSpPr>
          <p:cNvPr id="19" name="text goes here, one to three lines.">
            <a:extLst>
              <a:ext uri="{FF2B5EF4-FFF2-40B4-BE49-F238E27FC236}">
                <a16:creationId xmlns:a16="http://schemas.microsoft.com/office/drawing/2014/main" id="{FE2DC51F-3BFF-464C-9FD0-CC6ADA109078}"/>
              </a:ext>
            </a:extLst>
          </p:cNvPr>
          <p:cNvSpPr txBox="1">
            <a:spLocks noGrp="1"/>
          </p:cNvSpPr>
          <p:nvPr>
            <p:ph type="body" sz="quarter" idx="13" hasCustomPrompt="1"/>
          </p:nvPr>
        </p:nvSpPr>
        <p:spPr>
          <a:xfrm>
            <a:off x="5057734" y="1518013"/>
            <a:ext cx="5770058" cy="2323713"/>
          </a:xfrm>
          <a:prstGeom prst="rect">
            <a:avLst/>
          </a:prstGeom>
        </p:spPr>
        <p:txBody>
          <a:bodyPr wrap="square" anchor="t">
            <a:spAutoFit/>
          </a:bodyPr>
          <a:lstStyle>
            <a:lvl1pPr marL="0" indent="0" algn="l">
              <a:lnSpc>
                <a:spcPts val="2900"/>
              </a:lnSpc>
              <a:buSzTx/>
              <a:buNone/>
              <a:defRPr kumimoji="0" lang="en-GB" sz="2600" b="0" i="0" u="none" strike="noStrike" cap="none" spc="0" normalizeH="0" baseline="0" dirty="0">
                <a:ln>
                  <a:noFill/>
                </a:ln>
                <a:solidFill>
                  <a:srgbClr val="FFFFFF"/>
                </a:solidFill>
                <a:effectLst/>
                <a:uFillTx/>
                <a:latin typeface="Centra No1 Medium" pitchFamily="50" charset="0"/>
                <a:ea typeface="Centra No1 Medium" pitchFamily="50" charset="0"/>
                <a:cs typeface="Centra No1 Medium" pitchFamily="50" charset="0"/>
                <a:sym typeface="Source Sans Pro"/>
              </a:defRPr>
            </a:lvl1pPr>
          </a:lstStyle>
          <a:p>
            <a:r>
              <a:rPr lang="en-GB" dirty="0"/>
              <a:t>Here comes a quote from a customer, talking about Kaltura. 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a:t>
            </a:r>
          </a:p>
        </p:txBody>
      </p:sp>
      <p:sp>
        <p:nvSpPr>
          <p:cNvPr id="13" name="“">
            <a:extLst>
              <a:ext uri="{FF2B5EF4-FFF2-40B4-BE49-F238E27FC236}">
                <a16:creationId xmlns:a16="http://schemas.microsoft.com/office/drawing/2014/main" id="{5582ED47-AB29-4263-928A-3781F1913BFB}"/>
              </a:ext>
            </a:extLst>
          </p:cNvPr>
          <p:cNvSpPr txBox="1"/>
          <p:nvPr userDrawn="1"/>
        </p:nvSpPr>
        <p:spPr>
          <a:xfrm>
            <a:off x="5154279" y="1107233"/>
            <a:ext cx="414323" cy="6924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lvl1pPr>
              <a:lnSpc>
                <a:spcPts val="9900"/>
              </a:lnSpc>
              <a:defRPr sz="9000">
                <a:latin typeface="+mn-lt"/>
                <a:ea typeface="+mn-ea"/>
                <a:cs typeface="+mn-cs"/>
                <a:sym typeface="Centra No1 Bold"/>
              </a:defRPr>
            </a:lvl1pPr>
          </a:lstStyle>
          <a:p>
            <a:pPr defTabSz="412750">
              <a:lnSpc>
                <a:spcPts val="4950"/>
              </a:lnSpc>
            </a:pPr>
            <a:r>
              <a:rPr sz="4500" dirty="0">
                <a:latin typeface="Centra No1 Bold"/>
                <a:ea typeface="Centra No1 Bold"/>
              </a:rPr>
              <a:t>“</a:t>
            </a:r>
          </a:p>
        </p:txBody>
      </p:sp>
      <p:pic>
        <p:nvPicPr>
          <p:cNvPr id="15" name="Kaltura_Logo_Horizontal_White_big_Kaltura_Logo_Horizontal_White.png" descr="Kaltura_Logo_Horizontal_White_big_Kaltura_Logo_Horizontal_White.png">
            <a:extLst>
              <a:ext uri="{FF2B5EF4-FFF2-40B4-BE49-F238E27FC236}">
                <a16:creationId xmlns:a16="http://schemas.microsoft.com/office/drawing/2014/main" id="{EBA6937B-F1DB-485E-BB2F-F23FA16C34F4}"/>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pic>
        <p:nvPicPr>
          <p:cNvPr id="16" name="Kaltura_shapes_sun_orange.png" descr="Kaltura_shapes_sun_orange.png">
            <a:extLst>
              <a:ext uri="{FF2B5EF4-FFF2-40B4-BE49-F238E27FC236}">
                <a16:creationId xmlns:a16="http://schemas.microsoft.com/office/drawing/2014/main" id="{A685105B-0BA9-46C2-8820-F125A73D08DF}"/>
              </a:ext>
            </a:extLst>
          </p:cNvPr>
          <p:cNvPicPr>
            <a:picLocks noChangeAspect="1"/>
          </p:cNvPicPr>
          <p:nvPr userDrawn="1"/>
        </p:nvPicPr>
        <p:blipFill rotWithShape="1">
          <a:blip r:embed="rId3"/>
          <a:srcRect l="21371" b="16367"/>
          <a:stretch/>
        </p:blipFill>
        <p:spPr>
          <a:xfrm>
            <a:off x="0" y="2175811"/>
            <a:ext cx="4438518" cy="4669490"/>
          </a:xfrm>
          <a:prstGeom prst="rect">
            <a:avLst/>
          </a:prstGeom>
          <a:ln w="12700">
            <a:miter lim="400000"/>
          </a:ln>
        </p:spPr>
      </p:pic>
      <p:sp>
        <p:nvSpPr>
          <p:cNvPr id="20" name="Footer Placeholder 4">
            <a:extLst>
              <a:ext uri="{FF2B5EF4-FFF2-40B4-BE49-F238E27FC236}">
                <a16:creationId xmlns:a16="http://schemas.microsoft.com/office/drawing/2014/main" id="{FEC982D1-73FC-491E-BE56-5311DF6C6E9E}"/>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21" name="Slide Number Placeholder 5">
            <a:extLst>
              <a:ext uri="{FF2B5EF4-FFF2-40B4-BE49-F238E27FC236}">
                <a16:creationId xmlns:a16="http://schemas.microsoft.com/office/drawing/2014/main" id="{36F5B05C-2116-47C2-B863-D6F3B73B22A1}"/>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22" name="text goes here, of one or two lines.">
            <a:extLst>
              <a:ext uri="{FF2B5EF4-FFF2-40B4-BE49-F238E27FC236}">
                <a16:creationId xmlns:a16="http://schemas.microsoft.com/office/drawing/2014/main" id="{AD1AC9E7-EB9A-448A-BFD8-72A760E0EFFD}"/>
              </a:ext>
            </a:extLst>
          </p:cNvPr>
          <p:cNvSpPr txBox="1">
            <a:spLocks noGrp="1"/>
          </p:cNvSpPr>
          <p:nvPr>
            <p:ph type="body" sz="quarter" idx="18" hasCustomPrompt="1"/>
          </p:nvPr>
        </p:nvSpPr>
        <p:spPr>
          <a:xfrm>
            <a:off x="5057734" y="4113148"/>
            <a:ext cx="2663338" cy="582660"/>
          </a:xfrm>
          <a:prstGeom prst="rect">
            <a:avLst/>
          </a:prstGeom>
        </p:spPr>
        <p:txBody>
          <a:bodyPr wrap="square" anchor="t">
            <a:spAutoFit/>
          </a:bodyPr>
          <a:lstStyle>
            <a:lvl1pPr marL="0" indent="0">
              <a:lnSpc>
                <a:spcPts val="1900"/>
              </a:lnSpc>
              <a:buSzTx/>
              <a:buNone/>
              <a:defRPr sz="1600">
                <a:solidFill>
                  <a:schemeClr val="tx1"/>
                </a:solidFill>
                <a:latin typeface="+mj-lt"/>
                <a:ea typeface="Centra No1 Medium" pitchFamily="50" charset="0"/>
              </a:defRPr>
            </a:lvl1pPr>
          </a:lstStyle>
          <a:p>
            <a:r>
              <a:rPr lang="en-GB" dirty="0"/>
              <a:t>Name</a:t>
            </a:r>
          </a:p>
          <a:p>
            <a:r>
              <a:rPr lang="en-GB" dirty="0"/>
              <a:t>Title description</a:t>
            </a:r>
          </a:p>
        </p:txBody>
      </p:sp>
    </p:spTree>
    <p:extLst>
      <p:ext uri="{BB962C8B-B14F-4D97-AF65-F5344CB8AC3E}">
        <p14:creationId xmlns:p14="http://schemas.microsoft.com/office/powerpoint/2010/main" val="4157304610"/>
      </p:ext>
    </p:extLst>
  </p:cSld>
  <p:clrMapOvr>
    <a:masterClrMapping/>
  </p:clrMapOvr>
  <p:transition spd="med"/>
  <p:extLst>
    <p:ext uri="{DCECCB84-F9BA-43D5-87BE-67443E8EF086}">
      <p15:sldGuideLst xmlns:p15="http://schemas.microsoft.com/office/powerpoint/2012/main">
        <p15:guide id="3" pos="393">
          <p15:clr>
            <a:srgbClr val="000000"/>
          </p15:clr>
        </p15:guide>
        <p15:guide id="4" pos="3840">
          <p15:clr>
            <a:srgbClr val="00000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2_Quote">
    <p:bg>
      <p:bgPr>
        <a:solidFill>
          <a:schemeClr val="accent6"/>
        </a:solidFill>
        <a:effectLst/>
      </p:bgPr>
    </p:bg>
    <p:spTree>
      <p:nvGrpSpPr>
        <p:cNvPr id="1" name=""/>
        <p:cNvGrpSpPr/>
        <p:nvPr/>
      </p:nvGrpSpPr>
      <p:grpSpPr>
        <a:xfrm>
          <a:off x="0" y="0"/>
          <a:ext cx="0" cy="0"/>
          <a:chOff x="0" y="0"/>
          <a:chExt cx="0" cy="0"/>
        </a:xfrm>
      </p:grpSpPr>
      <p:sp>
        <p:nvSpPr>
          <p:cNvPr id="8" name="Picture Placeholder 4">
            <a:extLst>
              <a:ext uri="{FF2B5EF4-FFF2-40B4-BE49-F238E27FC236}">
                <a16:creationId xmlns:a16="http://schemas.microsoft.com/office/drawing/2014/main" id="{1B4E893E-387C-4471-B480-3A1DFEBD6719}"/>
              </a:ext>
            </a:extLst>
          </p:cNvPr>
          <p:cNvSpPr>
            <a:spLocks noGrp="1"/>
          </p:cNvSpPr>
          <p:nvPr>
            <p:ph type="pic" sz="quarter" idx="26" hasCustomPrompt="1"/>
          </p:nvPr>
        </p:nvSpPr>
        <p:spPr>
          <a:xfrm>
            <a:off x="8458953" y="4123082"/>
            <a:ext cx="1742400" cy="453600"/>
          </a:xfrm>
          <a:prstGeom prst="rect">
            <a:avLst/>
          </a:prstGeom>
        </p:spPr>
        <p:txBody>
          <a:bodyPr/>
          <a:lstStyle>
            <a:lvl1pPr marL="0" indent="0" algn="ctr">
              <a:buNone/>
              <a:defRPr sz="1600">
                <a:solidFill>
                  <a:schemeClr val="tx1"/>
                </a:solidFill>
              </a:defRPr>
            </a:lvl1pPr>
          </a:lstStyle>
          <a:p>
            <a:r>
              <a:rPr lang="en-GB" dirty="0"/>
              <a:t>Insert here logo</a:t>
            </a:r>
            <a:endParaRPr lang="en-US" dirty="0"/>
          </a:p>
        </p:txBody>
      </p:sp>
      <p:sp>
        <p:nvSpPr>
          <p:cNvPr id="19" name="text goes here, one to three lines.">
            <a:extLst>
              <a:ext uri="{FF2B5EF4-FFF2-40B4-BE49-F238E27FC236}">
                <a16:creationId xmlns:a16="http://schemas.microsoft.com/office/drawing/2014/main" id="{FE2DC51F-3BFF-464C-9FD0-CC6ADA109078}"/>
              </a:ext>
            </a:extLst>
          </p:cNvPr>
          <p:cNvSpPr txBox="1">
            <a:spLocks noGrp="1"/>
          </p:cNvSpPr>
          <p:nvPr>
            <p:ph type="body" sz="quarter" idx="13" hasCustomPrompt="1"/>
          </p:nvPr>
        </p:nvSpPr>
        <p:spPr>
          <a:xfrm>
            <a:off x="5057734" y="1518013"/>
            <a:ext cx="5770058" cy="2323713"/>
          </a:xfrm>
          <a:prstGeom prst="rect">
            <a:avLst/>
          </a:prstGeom>
        </p:spPr>
        <p:txBody>
          <a:bodyPr wrap="square" anchor="t">
            <a:spAutoFit/>
          </a:bodyPr>
          <a:lstStyle>
            <a:lvl1pPr marL="0" indent="0" algn="l">
              <a:lnSpc>
                <a:spcPts val="2900"/>
              </a:lnSpc>
              <a:buSzTx/>
              <a:buNone/>
              <a:defRPr kumimoji="0" lang="en-GB" sz="2600" b="0" i="0" u="none" strike="noStrike" cap="none" spc="0" normalizeH="0" baseline="0" dirty="0">
                <a:ln>
                  <a:noFill/>
                </a:ln>
                <a:solidFill>
                  <a:srgbClr val="FFFFFF"/>
                </a:solidFill>
                <a:effectLst/>
                <a:uFillTx/>
                <a:latin typeface="Centra No1 Medium" pitchFamily="50" charset="0"/>
                <a:ea typeface="Centra No1 Medium" pitchFamily="50" charset="0"/>
                <a:cs typeface="Centra No1 Medium" pitchFamily="50" charset="0"/>
                <a:sym typeface="Source Sans Pro"/>
              </a:defRPr>
            </a:lvl1pPr>
          </a:lstStyle>
          <a:p>
            <a:r>
              <a:rPr lang="en-GB" dirty="0"/>
              <a:t>Here comes a quote from a customer, talking about Kaltura. 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a:t>
            </a:r>
          </a:p>
        </p:txBody>
      </p:sp>
      <p:sp>
        <p:nvSpPr>
          <p:cNvPr id="13" name="“">
            <a:extLst>
              <a:ext uri="{FF2B5EF4-FFF2-40B4-BE49-F238E27FC236}">
                <a16:creationId xmlns:a16="http://schemas.microsoft.com/office/drawing/2014/main" id="{5582ED47-AB29-4263-928A-3781F1913BFB}"/>
              </a:ext>
            </a:extLst>
          </p:cNvPr>
          <p:cNvSpPr txBox="1"/>
          <p:nvPr/>
        </p:nvSpPr>
        <p:spPr>
          <a:xfrm>
            <a:off x="5154279" y="1107233"/>
            <a:ext cx="414323" cy="6924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lvl1pPr>
              <a:lnSpc>
                <a:spcPts val="9900"/>
              </a:lnSpc>
              <a:defRPr sz="9000">
                <a:latin typeface="+mn-lt"/>
                <a:ea typeface="+mn-ea"/>
                <a:cs typeface="+mn-cs"/>
                <a:sym typeface="Centra No1 Bold"/>
              </a:defRPr>
            </a:lvl1pPr>
          </a:lstStyle>
          <a:p>
            <a:pPr defTabSz="412750">
              <a:lnSpc>
                <a:spcPts val="4950"/>
              </a:lnSpc>
            </a:pPr>
            <a:r>
              <a:rPr sz="4500" dirty="0">
                <a:latin typeface="Centra No1 Bold"/>
                <a:ea typeface="Centra No1 Bold"/>
              </a:rPr>
              <a:t>“</a:t>
            </a:r>
          </a:p>
        </p:txBody>
      </p:sp>
      <p:pic>
        <p:nvPicPr>
          <p:cNvPr id="15" name="Kaltura_Logo_Horizontal_White_big_Kaltura_Logo_Horizontal_White.png" descr="Kaltura_Logo_Horizontal_White_big_Kaltura_Logo_Horizontal_White.png">
            <a:extLst>
              <a:ext uri="{FF2B5EF4-FFF2-40B4-BE49-F238E27FC236}">
                <a16:creationId xmlns:a16="http://schemas.microsoft.com/office/drawing/2014/main" id="{EBA6937B-F1DB-485E-BB2F-F23FA16C34F4}"/>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pic>
        <p:nvPicPr>
          <p:cNvPr id="16" name="Kaltura_shapes_sun_orange.png" descr="Kaltura_shapes_sun_orange.png">
            <a:extLst>
              <a:ext uri="{FF2B5EF4-FFF2-40B4-BE49-F238E27FC236}">
                <a16:creationId xmlns:a16="http://schemas.microsoft.com/office/drawing/2014/main" id="{A685105B-0BA9-46C2-8820-F125A73D08DF}"/>
              </a:ext>
            </a:extLst>
          </p:cNvPr>
          <p:cNvPicPr>
            <a:picLocks noChangeAspect="1"/>
          </p:cNvPicPr>
          <p:nvPr userDrawn="1"/>
        </p:nvPicPr>
        <p:blipFill rotWithShape="1">
          <a:blip r:embed="rId3"/>
          <a:srcRect l="21371" b="16367"/>
          <a:stretch/>
        </p:blipFill>
        <p:spPr>
          <a:xfrm>
            <a:off x="0" y="2188511"/>
            <a:ext cx="4438518" cy="4669490"/>
          </a:xfrm>
          <a:prstGeom prst="rect">
            <a:avLst/>
          </a:prstGeom>
          <a:ln w="12700">
            <a:miter lim="400000"/>
          </a:ln>
        </p:spPr>
      </p:pic>
      <p:sp>
        <p:nvSpPr>
          <p:cNvPr id="14" name="Footer Placeholder 4">
            <a:extLst>
              <a:ext uri="{FF2B5EF4-FFF2-40B4-BE49-F238E27FC236}">
                <a16:creationId xmlns:a16="http://schemas.microsoft.com/office/drawing/2014/main" id="{D0D9561A-F7CD-45B4-8E34-BC061D97161F}"/>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20" name="Slide Number Placeholder 5">
            <a:extLst>
              <a:ext uri="{FF2B5EF4-FFF2-40B4-BE49-F238E27FC236}">
                <a16:creationId xmlns:a16="http://schemas.microsoft.com/office/drawing/2014/main" id="{DB10FB1D-6963-4084-85A6-DF9135399470}"/>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21" name="text goes here, of one or two lines.">
            <a:extLst>
              <a:ext uri="{FF2B5EF4-FFF2-40B4-BE49-F238E27FC236}">
                <a16:creationId xmlns:a16="http://schemas.microsoft.com/office/drawing/2014/main" id="{F27692C9-18DB-42D2-AACA-F759E62C67FD}"/>
              </a:ext>
            </a:extLst>
          </p:cNvPr>
          <p:cNvSpPr txBox="1">
            <a:spLocks noGrp="1"/>
          </p:cNvSpPr>
          <p:nvPr>
            <p:ph type="body" sz="quarter" idx="18" hasCustomPrompt="1"/>
          </p:nvPr>
        </p:nvSpPr>
        <p:spPr>
          <a:xfrm>
            <a:off x="5057734" y="4113148"/>
            <a:ext cx="2663338" cy="582660"/>
          </a:xfrm>
          <a:prstGeom prst="rect">
            <a:avLst/>
          </a:prstGeom>
        </p:spPr>
        <p:txBody>
          <a:bodyPr wrap="square" anchor="t">
            <a:spAutoFit/>
          </a:bodyPr>
          <a:lstStyle>
            <a:lvl1pPr marL="0" indent="0">
              <a:lnSpc>
                <a:spcPts val="1900"/>
              </a:lnSpc>
              <a:buSzTx/>
              <a:buNone/>
              <a:defRPr sz="1600">
                <a:solidFill>
                  <a:schemeClr val="tx1"/>
                </a:solidFill>
                <a:latin typeface="+mj-lt"/>
                <a:ea typeface="Centra No1 Medium" pitchFamily="50" charset="0"/>
              </a:defRPr>
            </a:lvl1pPr>
          </a:lstStyle>
          <a:p>
            <a:r>
              <a:rPr lang="en-GB" dirty="0"/>
              <a:t>Name</a:t>
            </a:r>
          </a:p>
          <a:p>
            <a:r>
              <a:rPr lang="en-GB" dirty="0"/>
              <a:t>Title description</a:t>
            </a:r>
          </a:p>
        </p:txBody>
      </p:sp>
    </p:spTree>
    <p:extLst>
      <p:ext uri="{BB962C8B-B14F-4D97-AF65-F5344CB8AC3E}">
        <p14:creationId xmlns:p14="http://schemas.microsoft.com/office/powerpoint/2010/main" val="739997305"/>
      </p:ext>
    </p:extLst>
  </p:cSld>
  <p:clrMapOvr>
    <a:masterClrMapping/>
  </p:clrMapOvr>
  <p:transition spd="med"/>
  <p:extLst>
    <p:ext uri="{DCECCB84-F9BA-43D5-87BE-67443E8EF086}">
      <p15:sldGuideLst xmlns:p15="http://schemas.microsoft.com/office/powerpoint/2012/main">
        <p15:guide id="3" pos="393">
          <p15:clr>
            <a:srgbClr val="000000"/>
          </p15:clr>
        </p15:guide>
        <p15:guide id="4" pos="3840">
          <p15:clr>
            <a:srgbClr val="00000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_Quote">
    <p:bg>
      <p:bgPr>
        <a:solidFill>
          <a:schemeClr val="tx2"/>
        </a:solidFill>
        <a:effectLst/>
      </p:bgPr>
    </p:bg>
    <p:spTree>
      <p:nvGrpSpPr>
        <p:cNvPr id="1" name=""/>
        <p:cNvGrpSpPr/>
        <p:nvPr/>
      </p:nvGrpSpPr>
      <p:grpSpPr>
        <a:xfrm>
          <a:off x="0" y="0"/>
          <a:ext cx="0" cy="0"/>
          <a:chOff x="0" y="0"/>
          <a:chExt cx="0" cy="0"/>
        </a:xfrm>
      </p:grpSpPr>
      <p:sp>
        <p:nvSpPr>
          <p:cNvPr id="32" name="Picture Placeholder 4">
            <a:extLst>
              <a:ext uri="{FF2B5EF4-FFF2-40B4-BE49-F238E27FC236}">
                <a16:creationId xmlns:a16="http://schemas.microsoft.com/office/drawing/2014/main" id="{CA6A6F75-49BE-4C65-97B0-5A12DB1FA9F6}"/>
              </a:ext>
            </a:extLst>
          </p:cNvPr>
          <p:cNvSpPr>
            <a:spLocks noGrp="1"/>
          </p:cNvSpPr>
          <p:nvPr>
            <p:ph type="pic" sz="quarter" idx="29" hasCustomPrompt="1"/>
          </p:nvPr>
        </p:nvSpPr>
        <p:spPr>
          <a:xfrm>
            <a:off x="7923274" y="4323261"/>
            <a:ext cx="1742400" cy="453600"/>
          </a:xfrm>
          <a:prstGeom prst="rect">
            <a:avLst/>
          </a:prstGeom>
        </p:spPr>
        <p:txBody>
          <a:bodyPr/>
          <a:lstStyle>
            <a:lvl1pPr marL="0" indent="0" algn="ctr">
              <a:buNone/>
              <a:defRPr sz="1600">
                <a:solidFill>
                  <a:schemeClr val="bg1"/>
                </a:solidFill>
              </a:defRPr>
            </a:lvl1pPr>
          </a:lstStyle>
          <a:p>
            <a:r>
              <a:rPr lang="en-GB" dirty="0"/>
              <a:t>Insert here logo</a:t>
            </a:r>
            <a:endParaRPr lang="en-US" dirty="0"/>
          </a:p>
        </p:txBody>
      </p:sp>
      <p:sp>
        <p:nvSpPr>
          <p:cNvPr id="29" name="Picture Placeholder 4">
            <a:extLst>
              <a:ext uri="{FF2B5EF4-FFF2-40B4-BE49-F238E27FC236}">
                <a16:creationId xmlns:a16="http://schemas.microsoft.com/office/drawing/2014/main" id="{FF827E01-62C4-4B38-88C5-0203F746480A}"/>
              </a:ext>
            </a:extLst>
          </p:cNvPr>
          <p:cNvSpPr>
            <a:spLocks noGrp="1"/>
          </p:cNvSpPr>
          <p:nvPr>
            <p:ph type="pic" sz="quarter" idx="26" hasCustomPrompt="1"/>
          </p:nvPr>
        </p:nvSpPr>
        <p:spPr>
          <a:xfrm>
            <a:off x="3578320" y="4328038"/>
            <a:ext cx="1742400" cy="453600"/>
          </a:xfrm>
          <a:prstGeom prst="rect">
            <a:avLst/>
          </a:prstGeom>
        </p:spPr>
        <p:txBody>
          <a:bodyPr/>
          <a:lstStyle>
            <a:lvl1pPr marL="0" indent="0" algn="ctr">
              <a:buNone/>
              <a:defRPr sz="1600">
                <a:solidFill>
                  <a:schemeClr val="bg1"/>
                </a:solidFill>
              </a:defRPr>
            </a:lvl1pPr>
          </a:lstStyle>
          <a:p>
            <a:r>
              <a:rPr lang="en-GB" dirty="0"/>
              <a:t>Insert here logo</a:t>
            </a:r>
            <a:endParaRPr lang="en-US" dirty="0"/>
          </a:p>
        </p:txBody>
      </p:sp>
      <p:sp>
        <p:nvSpPr>
          <p:cNvPr id="27" name="text goes here, one to three lines.">
            <a:extLst>
              <a:ext uri="{FF2B5EF4-FFF2-40B4-BE49-F238E27FC236}">
                <a16:creationId xmlns:a16="http://schemas.microsoft.com/office/drawing/2014/main" id="{4BCF8E87-226D-40F7-809C-5E201863B57D}"/>
              </a:ext>
            </a:extLst>
          </p:cNvPr>
          <p:cNvSpPr txBox="1">
            <a:spLocks noGrp="1"/>
          </p:cNvSpPr>
          <p:nvPr>
            <p:ph type="body" sz="quarter" idx="13" hasCustomPrompt="1"/>
          </p:nvPr>
        </p:nvSpPr>
        <p:spPr>
          <a:xfrm>
            <a:off x="3471245" y="1467213"/>
            <a:ext cx="3753350" cy="2060629"/>
          </a:xfrm>
          <a:prstGeom prst="rect">
            <a:avLst/>
          </a:prstGeom>
        </p:spPr>
        <p:txBody>
          <a:bodyPr wrap="square" anchor="t">
            <a:spAutoFit/>
          </a:bodyPr>
          <a:lstStyle>
            <a:lvl1pPr marL="0" indent="0" algn="l">
              <a:lnSpc>
                <a:spcPts val="2150"/>
              </a:lnSpc>
              <a:buSzTx/>
              <a:buNone/>
              <a:defRPr kumimoji="0" lang="en-GB" sz="1800" b="0" i="0" u="none" strike="noStrike" cap="none" spc="0" normalizeH="0" baseline="0" dirty="0">
                <a:ln>
                  <a:noFill/>
                </a:ln>
                <a:solidFill>
                  <a:schemeClr val="bg1"/>
                </a:solidFill>
                <a:effectLst/>
                <a:uFillTx/>
                <a:latin typeface="+mn-lt"/>
                <a:ea typeface="Centra No1 Medium" pitchFamily="50" charset="0"/>
                <a:cs typeface="Centra No1 Medium" pitchFamily="50" charset="0"/>
                <a:sym typeface="Source Sans Pro"/>
              </a:defRPr>
            </a:lvl1pPr>
          </a:lstStyle>
          <a:p>
            <a:r>
              <a:rPr lang="en-GB" dirty="0"/>
              <a:t>Here comes a quote from a customer, talking about Kaltura. 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a:t>
            </a:r>
            <a:r>
              <a:rPr lang="en-US" sz="1800" dirty="0"/>
              <a:t> Ut </a:t>
            </a:r>
            <a:r>
              <a:rPr lang="en-US" sz="1800" dirty="0" err="1"/>
              <a:t>enim</a:t>
            </a:r>
            <a:r>
              <a:rPr lang="en-US" sz="1800" dirty="0"/>
              <a:t> ad minim </a:t>
            </a:r>
            <a:r>
              <a:rPr lang="en-US" sz="1800" dirty="0" err="1"/>
              <a:t>veniam</a:t>
            </a:r>
            <a:r>
              <a:rPr lang="en-US" sz="1800" dirty="0"/>
              <a:t>, </a:t>
            </a:r>
            <a:r>
              <a:rPr lang="en-US" sz="1800" dirty="0" err="1"/>
              <a:t>quis</a:t>
            </a:r>
            <a:r>
              <a:rPr lang="en-US" sz="1800" dirty="0"/>
              <a:t>.</a:t>
            </a:r>
            <a:r>
              <a:rPr lang="en-GB" dirty="0"/>
              <a:t> </a:t>
            </a:r>
          </a:p>
        </p:txBody>
      </p:sp>
      <p:pic>
        <p:nvPicPr>
          <p:cNvPr id="10" name="Kaltura_shapes_sun_orange.png" descr="Kaltura_shapes_sun_orange.png">
            <a:extLst>
              <a:ext uri="{FF2B5EF4-FFF2-40B4-BE49-F238E27FC236}">
                <a16:creationId xmlns:a16="http://schemas.microsoft.com/office/drawing/2014/main" id="{448F75D5-AD98-4DD9-B827-E33722DABE7B}"/>
              </a:ext>
            </a:extLst>
          </p:cNvPr>
          <p:cNvPicPr>
            <a:picLocks noChangeAspect="1"/>
          </p:cNvPicPr>
          <p:nvPr userDrawn="1"/>
        </p:nvPicPr>
        <p:blipFill rotWithShape="1">
          <a:blip r:embed="rId2"/>
          <a:srcRect l="41844" b="27968"/>
          <a:stretch/>
        </p:blipFill>
        <p:spPr>
          <a:xfrm>
            <a:off x="0" y="2836211"/>
            <a:ext cx="3282818" cy="4021790"/>
          </a:xfrm>
          <a:prstGeom prst="rect">
            <a:avLst/>
          </a:prstGeom>
          <a:ln w="12700">
            <a:miter lim="400000"/>
          </a:ln>
        </p:spPr>
      </p:pic>
      <p:sp>
        <p:nvSpPr>
          <p:cNvPr id="12" name="“">
            <a:extLst>
              <a:ext uri="{FF2B5EF4-FFF2-40B4-BE49-F238E27FC236}">
                <a16:creationId xmlns:a16="http://schemas.microsoft.com/office/drawing/2014/main" id="{141957A6-91EF-44C6-8C21-8D81AF493576}"/>
              </a:ext>
            </a:extLst>
          </p:cNvPr>
          <p:cNvSpPr txBox="1"/>
          <p:nvPr userDrawn="1"/>
        </p:nvSpPr>
        <p:spPr>
          <a:xfrm>
            <a:off x="3554079" y="1107233"/>
            <a:ext cx="414323" cy="6924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lvl1pPr>
              <a:lnSpc>
                <a:spcPts val="9900"/>
              </a:lnSpc>
              <a:defRPr sz="9000">
                <a:solidFill>
                  <a:srgbClr val="000000"/>
                </a:solidFill>
                <a:latin typeface="+mn-lt"/>
                <a:ea typeface="+mn-ea"/>
                <a:cs typeface="+mn-cs"/>
                <a:sym typeface="Centra No1 Bold"/>
              </a:defRPr>
            </a:lvl1pPr>
          </a:lstStyle>
          <a:p>
            <a:pPr defTabSz="412750">
              <a:lnSpc>
                <a:spcPts val="4950"/>
              </a:lnSpc>
            </a:pPr>
            <a:r>
              <a:rPr sz="4500" dirty="0">
                <a:solidFill>
                  <a:schemeClr val="bg1"/>
                </a:solidFill>
                <a:latin typeface="Centra No1 Bold"/>
                <a:ea typeface="Centra No1 Bold"/>
              </a:rPr>
              <a:t>“</a:t>
            </a:r>
          </a:p>
        </p:txBody>
      </p:sp>
      <p:sp>
        <p:nvSpPr>
          <p:cNvPr id="23" name="“">
            <a:extLst>
              <a:ext uri="{FF2B5EF4-FFF2-40B4-BE49-F238E27FC236}">
                <a16:creationId xmlns:a16="http://schemas.microsoft.com/office/drawing/2014/main" id="{8DE3F3BD-D646-4C34-BFD6-5B01D5D99FD5}"/>
              </a:ext>
            </a:extLst>
          </p:cNvPr>
          <p:cNvSpPr txBox="1"/>
          <p:nvPr/>
        </p:nvSpPr>
        <p:spPr>
          <a:xfrm>
            <a:off x="7910179" y="1107233"/>
            <a:ext cx="414323" cy="6924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lvl1pPr>
              <a:lnSpc>
                <a:spcPts val="9900"/>
              </a:lnSpc>
              <a:defRPr sz="9000">
                <a:solidFill>
                  <a:srgbClr val="000000"/>
                </a:solidFill>
                <a:latin typeface="+mn-lt"/>
                <a:ea typeface="+mn-ea"/>
                <a:cs typeface="+mn-cs"/>
                <a:sym typeface="Centra No1 Bold"/>
              </a:defRPr>
            </a:lvl1pPr>
          </a:lstStyle>
          <a:p>
            <a:pPr defTabSz="412750">
              <a:lnSpc>
                <a:spcPts val="4950"/>
              </a:lnSpc>
            </a:pPr>
            <a:r>
              <a:rPr sz="4500">
                <a:solidFill>
                  <a:schemeClr val="bg1"/>
                </a:solidFill>
                <a:latin typeface="Centra No1 Bold"/>
                <a:ea typeface="Centra No1 Bold"/>
              </a:rPr>
              <a:t>“</a:t>
            </a:r>
          </a:p>
        </p:txBody>
      </p:sp>
      <p:pic>
        <p:nvPicPr>
          <p:cNvPr id="26" name="Kaltura_Logo_Horizontal_black_big.png" descr="Kaltura_Logo_Horizontal_black_big.png">
            <a:extLst>
              <a:ext uri="{FF2B5EF4-FFF2-40B4-BE49-F238E27FC236}">
                <a16:creationId xmlns:a16="http://schemas.microsoft.com/office/drawing/2014/main" id="{106F4292-DF48-4BEC-A66D-00CDEB5384C7}"/>
              </a:ext>
            </a:extLst>
          </p:cNvPr>
          <p:cNvPicPr>
            <a:picLocks noChangeAspect="1"/>
          </p:cNvPicPr>
          <p:nvPr/>
        </p:nvPicPr>
        <p:blipFill>
          <a:blip r:embed="rId3"/>
          <a:srcRect t="54" b="54"/>
          <a:stretch>
            <a:fillRect/>
          </a:stretch>
        </p:blipFill>
        <p:spPr>
          <a:xfrm>
            <a:off x="10753193" y="6335056"/>
            <a:ext cx="1118941" cy="287915"/>
          </a:xfrm>
          <a:prstGeom prst="rect">
            <a:avLst/>
          </a:prstGeom>
          <a:ln w="12700">
            <a:miter lim="400000"/>
          </a:ln>
        </p:spPr>
      </p:pic>
      <p:sp>
        <p:nvSpPr>
          <p:cNvPr id="30" name="text goes here, one to three lines.">
            <a:extLst>
              <a:ext uri="{FF2B5EF4-FFF2-40B4-BE49-F238E27FC236}">
                <a16:creationId xmlns:a16="http://schemas.microsoft.com/office/drawing/2014/main" id="{A8243F22-7A8A-4FDB-84B6-F464FA12351D}"/>
              </a:ext>
            </a:extLst>
          </p:cNvPr>
          <p:cNvSpPr txBox="1">
            <a:spLocks noGrp="1"/>
          </p:cNvSpPr>
          <p:nvPr>
            <p:ph type="body" sz="quarter" idx="27" hasCustomPrompt="1"/>
          </p:nvPr>
        </p:nvSpPr>
        <p:spPr>
          <a:xfrm>
            <a:off x="7816199" y="1462436"/>
            <a:ext cx="3753350" cy="2060629"/>
          </a:xfrm>
          <a:prstGeom prst="rect">
            <a:avLst/>
          </a:prstGeom>
        </p:spPr>
        <p:txBody>
          <a:bodyPr wrap="square" anchor="t">
            <a:spAutoFit/>
          </a:bodyPr>
          <a:lstStyle>
            <a:lvl1pPr marL="0" indent="0" algn="l">
              <a:lnSpc>
                <a:spcPts val="2150"/>
              </a:lnSpc>
              <a:buSzTx/>
              <a:buNone/>
              <a:defRPr kumimoji="0" lang="en-GB" sz="1800" b="0" i="0" u="none" strike="noStrike" cap="none" spc="0" normalizeH="0" baseline="0" dirty="0">
                <a:ln>
                  <a:noFill/>
                </a:ln>
                <a:solidFill>
                  <a:schemeClr val="bg1"/>
                </a:solidFill>
                <a:effectLst/>
                <a:uFillTx/>
                <a:latin typeface="+mn-lt"/>
                <a:ea typeface="Centra No1 Medium" pitchFamily="50" charset="0"/>
                <a:cs typeface="Centra No1 Medium" pitchFamily="50" charset="0"/>
                <a:sym typeface="Source Sans Pro"/>
              </a:defRPr>
            </a:lvl1pPr>
          </a:lstStyle>
          <a:p>
            <a:r>
              <a:rPr lang="en-GB" dirty="0"/>
              <a:t>Here comes a quote from a customer, talking about Kaltura. 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a:t>
            </a:r>
            <a:r>
              <a:rPr lang="en-US" sz="1800" dirty="0"/>
              <a:t> Ut </a:t>
            </a:r>
            <a:r>
              <a:rPr lang="en-US" sz="1800" dirty="0" err="1"/>
              <a:t>enim</a:t>
            </a:r>
            <a:r>
              <a:rPr lang="en-US" sz="1800" dirty="0"/>
              <a:t> ad minim </a:t>
            </a:r>
            <a:r>
              <a:rPr lang="en-US" sz="1800" dirty="0" err="1"/>
              <a:t>veniam</a:t>
            </a:r>
            <a:r>
              <a:rPr lang="en-US" sz="1800" dirty="0"/>
              <a:t>, </a:t>
            </a:r>
            <a:r>
              <a:rPr lang="en-US" sz="1800" dirty="0" err="1"/>
              <a:t>quis</a:t>
            </a:r>
            <a:r>
              <a:rPr lang="en-US" sz="1800" dirty="0"/>
              <a:t>.</a:t>
            </a:r>
            <a:r>
              <a:rPr lang="en-GB" dirty="0"/>
              <a:t> </a:t>
            </a:r>
          </a:p>
        </p:txBody>
      </p:sp>
      <p:sp>
        <p:nvSpPr>
          <p:cNvPr id="33" name="Footer Placeholder 4">
            <a:extLst>
              <a:ext uri="{FF2B5EF4-FFF2-40B4-BE49-F238E27FC236}">
                <a16:creationId xmlns:a16="http://schemas.microsoft.com/office/drawing/2014/main" id="{C60F2380-AC2F-49C6-9C18-F7BAD2CAC1AA}"/>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34" name="Slide Number Placeholder 5">
            <a:extLst>
              <a:ext uri="{FF2B5EF4-FFF2-40B4-BE49-F238E27FC236}">
                <a16:creationId xmlns:a16="http://schemas.microsoft.com/office/drawing/2014/main" id="{A9B6F8FE-FB83-4B1C-A170-DCA59F5D63D6}"/>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35" name="text goes here, of one or two lines.">
            <a:extLst>
              <a:ext uri="{FF2B5EF4-FFF2-40B4-BE49-F238E27FC236}">
                <a16:creationId xmlns:a16="http://schemas.microsoft.com/office/drawing/2014/main" id="{E97185CF-C421-40B2-AC67-27BF38A9DD23}"/>
              </a:ext>
            </a:extLst>
          </p:cNvPr>
          <p:cNvSpPr txBox="1">
            <a:spLocks noGrp="1"/>
          </p:cNvSpPr>
          <p:nvPr>
            <p:ph type="body" sz="quarter" idx="18" hasCustomPrompt="1"/>
          </p:nvPr>
        </p:nvSpPr>
        <p:spPr>
          <a:xfrm>
            <a:off x="3471245" y="3642386"/>
            <a:ext cx="2663338" cy="582660"/>
          </a:xfrm>
          <a:prstGeom prst="rect">
            <a:avLst/>
          </a:prstGeom>
        </p:spPr>
        <p:txBody>
          <a:bodyPr wrap="square" anchor="t">
            <a:spAutoFit/>
          </a:bodyPr>
          <a:lstStyle>
            <a:lvl1pPr marL="0" indent="0">
              <a:lnSpc>
                <a:spcPts val="1900"/>
              </a:lnSpc>
              <a:buSzTx/>
              <a:buNone/>
              <a:defRPr sz="1600">
                <a:solidFill>
                  <a:schemeClr val="bg1"/>
                </a:solidFill>
                <a:latin typeface="+mj-lt"/>
                <a:ea typeface="Centra No1 Medium" pitchFamily="50" charset="0"/>
              </a:defRPr>
            </a:lvl1pPr>
          </a:lstStyle>
          <a:p>
            <a:r>
              <a:rPr lang="en-GB" dirty="0"/>
              <a:t>Name</a:t>
            </a:r>
          </a:p>
          <a:p>
            <a:r>
              <a:rPr lang="en-GB" dirty="0"/>
              <a:t>Title description</a:t>
            </a:r>
          </a:p>
        </p:txBody>
      </p:sp>
      <p:sp>
        <p:nvSpPr>
          <p:cNvPr id="36" name="text goes here, of one or two lines.">
            <a:extLst>
              <a:ext uri="{FF2B5EF4-FFF2-40B4-BE49-F238E27FC236}">
                <a16:creationId xmlns:a16="http://schemas.microsoft.com/office/drawing/2014/main" id="{0C4D2FB4-0E4E-4C27-A01D-A3682041A125}"/>
              </a:ext>
            </a:extLst>
          </p:cNvPr>
          <p:cNvSpPr txBox="1">
            <a:spLocks noGrp="1"/>
          </p:cNvSpPr>
          <p:nvPr>
            <p:ph type="body" sz="quarter" idx="30" hasCustomPrompt="1"/>
          </p:nvPr>
        </p:nvSpPr>
        <p:spPr>
          <a:xfrm>
            <a:off x="7812219" y="3644088"/>
            <a:ext cx="2663338" cy="582660"/>
          </a:xfrm>
          <a:prstGeom prst="rect">
            <a:avLst/>
          </a:prstGeom>
        </p:spPr>
        <p:txBody>
          <a:bodyPr wrap="square" anchor="t">
            <a:spAutoFit/>
          </a:bodyPr>
          <a:lstStyle>
            <a:lvl1pPr marL="0" indent="0">
              <a:lnSpc>
                <a:spcPts val="1900"/>
              </a:lnSpc>
              <a:buSzTx/>
              <a:buNone/>
              <a:defRPr sz="1600">
                <a:solidFill>
                  <a:schemeClr val="bg1"/>
                </a:solidFill>
                <a:latin typeface="+mj-lt"/>
                <a:ea typeface="Centra No1 Medium" pitchFamily="50" charset="0"/>
              </a:defRPr>
            </a:lvl1pPr>
          </a:lstStyle>
          <a:p>
            <a:r>
              <a:rPr lang="en-GB" dirty="0"/>
              <a:t>Name</a:t>
            </a:r>
          </a:p>
          <a:p>
            <a:r>
              <a:rPr lang="en-GB" dirty="0"/>
              <a:t>Title description</a:t>
            </a:r>
          </a:p>
        </p:txBody>
      </p:sp>
    </p:spTree>
    <p:extLst>
      <p:ext uri="{BB962C8B-B14F-4D97-AF65-F5344CB8AC3E}">
        <p14:creationId xmlns:p14="http://schemas.microsoft.com/office/powerpoint/2010/main" val="909584798"/>
      </p:ext>
    </p:extLst>
  </p:cSld>
  <p:clrMapOvr>
    <a:masterClrMapping/>
  </p:clrMapOvr>
  <p:transition spd="med"/>
  <p:extLst>
    <p:ext uri="{DCECCB84-F9BA-43D5-87BE-67443E8EF086}">
      <p15:sldGuideLst xmlns:p15="http://schemas.microsoft.com/office/powerpoint/2012/main">
        <p15:guide id="3" pos="393">
          <p15:clr>
            <a:srgbClr val="000000"/>
          </p15:clr>
        </p15:guide>
        <p15:guide id="4" pos="3840">
          <p15:clr>
            <a:srgbClr val="00000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6_Quote">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person, speaker, holding, racket&#10;&#10;Description automatically generated">
            <a:extLst>
              <a:ext uri="{FF2B5EF4-FFF2-40B4-BE49-F238E27FC236}">
                <a16:creationId xmlns:a16="http://schemas.microsoft.com/office/drawing/2014/main" id="{A8F8FFE6-0087-413D-8E6A-682BADC9D19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847"/>
          <a:stretch/>
        </p:blipFill>
        <p:spPr>
          <a:xfrm>
            <a:off x="6096000" y="1"/>
            <a:ext cx="6110068" cy="6858000"/>
          </a:xfrm>
          <a:prstGeom prst="rect">
            <a:avLst/>
          </a:prstGeom>
        </p:spPr>
      </p:pic>
      <p:sp>
        <p:nvSpPr>
          <p:cNvPr id="13" name="“">
            <a:extLst>
              <a:ext uri="{FF2B5EF4-FFF2-40B4-BE49-F238E27FC236}">
                <a16:creationId xmlns:a16="http://schemas.microsoft.com/office/drawing/2014/main" id="{5582ED47-AB29-4263-928A-3781F1913BFB}"/>
              </a:ext>
            </a:extLst>
          </p:cNvPr>
          <p:cNvSpPr txBox="1"/>
          <p:nvPr userDrawn="1"/>
        </p:nvSpPr>
        <p:spPr>
          <a:xfrm>
            <a:off x="678799" y="1658037"/>
            <a:ext cx="414323" cy="6924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lvl1pPr>
              <a:lnSpc>
                <a:spcPts val="9900"/>
              </a:lnSpc>
              <a:defRPr sz="9000">
                <a:latin typeface="+mn-lt"/>
                <a:ea typeface="+mn-ea"/>
                <a:cs typeface="+mn-cs"/>
                <a:sym typeface="Centra No1 Bold"/>
              </a:defRPr>
            </a:lvl1pPr>
          </a:lstStyle>
          <a:p>
            <a:pPr defTabSz="412750">
              <a:lnSpc>
                <a:spcPts val="4950"/>
              </a:lnSpc>
            </a:pPr>
            <a:r>
              <a:rPr sz="4500" dirty="0">
                <a:solidFill>
                  <a:schemeClr val="bg1"/>
                </a:solidFill>
                <a:latin typeface="Centra No1 Bold"/>
                <a:ea typeface="Centra No1 Bold"/>
              </a:rPr>
              <a:t>“</a:t>
            </a:r>
          </a:p>
        </p:txBody>
      </p:sp>
      <p:sp>
        <p:nvSpPr>
          <p:cNvPr id="22" name="text goes here, of one or two lines.">
            <a:extLst>
              <a:ext uri="{FF2B5EF4-FFF2-40B4-BE49-F238E27FC236}">
                <a16:creationId xmlns:a16="http://schemas.microsoft.com/office/drawing/2014/main" id="{AD1AC9E7-EB9A-448A-BFD8-72A760E0EFFD}"/>
              </a:ext>
            </a:extLst>
          </p:cNvPr>
          <p:cNvSpPr txBox="1">
            <a:spLocks noGrp="1"/>
          </p:cNvSpPr>
          <p:nvPr>
            <p:ph type="body" sz="quarter" idx="18" hasCustomPrompt="1"/>
          </p:nvPr>
        </p:nvSpPr>
        <p:spPr>
          <a:xfrm>
            <a:off x="623888" y="4158868"/>
            <a:ext cx="2088832" cy="582660"/>
          </a:xfrm>
          <a:prstGeom prst="rect">
            <a:avLst/>
          </a:prstGeom>
        </p:spPr>
        <p:txBody>
          <a:bodyPr wrap="square" anchor="t">
            <a:spAutoFit/>
          </a:bodyPr>
          <a:lstStyle>
            <a:lvl1pPr marL="0" indent="0">
              <a:lnSpc>
                <a:spcPts val="1900"/>
              </a:lnSpc>
              <a:buSzTx/>
              <a:buNone/>
              <a:defRPr sz="1600">
                <a:solidFill>
                  <a:schemeClr val="bg1"/>
                </a:solidFill>
                <a:latin typeface="+mj-lt"/>
                <a:ea typeface="Centra No1 Medium" pitchFamily="50" charset="0"/>
              </a:defRPr>
            </a:lvl1pPr>
          </a:lstStyle>
          <a:p>
            <a:r>
              <a:rPr lang="en-GB" dirty="0"/>
              <a:t>Name</a:t>
            </a:r>
          </a:p>
          <a:p>
            <a:r>
              <a:rPr lang="en-GB" dirty="0"/>
              <a:t>Title description</a:t>
            </a:r>
          </a:p>
        </p:txBody>
      </p:sp>
      <p:pic>
        <p:nvPicPr>
          <p:cNvPr id="11" name="Kaltura_Logo_Horizontal_White_big_Kaltura_Logo_Horizontal_White.png" descr="Kaltura_Logo_Horizontal_White_big_Kaltura_Logo_Horizontal_White.png">
            <a:extLst>
              <a:ext uri="{FF2B5EF4-FFF2-40B4-BE49-F238E27FC236}">
                <a16:creationId xmlns:a16="http://schemas.microsoft.com/office/drawing/2014/main" id="{499B7C2C-BDEA-4ACB-AFEA-AC62CA53A008}"/>
              </a:ext>
            </a:extLst>
          </p:cNvPr>
          <p:cNvPicPr>
            <a:picLocks noChangeAspect="1"/>
          </p:cNvPicPr>
          <p:nvPr/>
        </p:nvPicPr>
        <p:blipFill>
          <a:blip r:embed="rId3"/>
          <a:stretch>
            <a:fillRect/>
          </a:stretch>
        </p:blipFill>
        <p:spPr>
          <a:xfrm>
            <a:off x="10753193" y="6335056"/>
            <a:ext cx="1118941" cy="287915"/>
          </a:xfrm>
          <a:prstGeom prst="rect">
            <a:avLst/>
          </a:prstGeom>
          <a:ln w="12700">
            <a:miter lim="400000"/>
          </a:ln>
        </p:spPr>
      </p:pic>
      <p:sp>
        <p:nvSpPr>
          <p:cNvPr id="8" name="Picture Placeholder 4">
            <a:extLst>
              <a:ext uri="{FF2B5EF4-FFF2-40B4-BE49-F238E27FC236}">
                <a16:creationId xmlns:a16="http://schemas.microsoft.com/office/drawing/2014/main" id="{B5C664D9-51A9-48FD-B7F1-A79765DF0566}"/>
              </a:ext>
            </a:extLst>
          </p:cNvPr>
          <p:cNvSpPr>
            <a:spLocks noGrp="1"/>
          </p:cNvSpPr>
          <p:nvPr>
            <p:ph type="pic" sz="quarter" idx="26" hasCustomPrompt="1"/>
          </p:nvPr>
        </p:nvSpPr>
        <p:spPr>
          <a:xfrm>
            <a:off x="3106961" y="4223398"/>
            <a:ext cx="1742400" cy="453600"/>
          </a:xfrm>
          <a:prstGeom prst="rect">
            <a:avLst/>
          </a:prstGeom>
        </p:spPr>
        <p:txBody>
          <a:bodyPr/>
          <a:lstStyle>
            <a:lvl1pPr marL="0" indent="0" algn="ctr">
              <a:buNone/>
              <a:defRPr sz="1600">
                <a:solidFill>
                  <a:schemeClr val="bg1"/>
                </a:solidFill>
              </a:defRPr>
            </a:lvl1pPr>
          </a:lstStyle>
          <a:p>
            <a:r>
              <a:rPr lang="en-GB" dirty="0"/>
              <a:t>Insert here logo</a:t>
            </a:r>
            <a:endParaRPr lang="en-US" dirty="0"/>
          </a:p>
        </p:txBody>
      </p:sp>
      <p:sp>
        <p:nvSpPr>
          <p:cNvPr id="14" name="text goes here, one to three lines.">
            <a:extLst>
              <a:ext uri="{FF2B5EF4-FFF2-40B4-BE49-F238E27FC236}">
                <a16:creationId xmlns:a16="http://schemas.microsoft.com/office/drawing/2014/main" id="{C4B5BBE3-7A50-487C-8BB9-ADA7766D094D}"/>
              </a:ext>
            </a:extLst>
          </p:cNvPr>
          <p:cNvSpPr txBox="1">
            <a:spLocks noGrp="1"/>
          </p:cNvSpPr>
          <p:nvPr>
            <p:ph type="body" sz="quarter" idx="13" hasCustomPrompt="1"/>
          </p:nvPr>
        </p:nvSpPr>
        <p:spPr>
          <a:xfrm>
            <a:off x="625459" y="2004286"/>
            <a:ext cx="4403766" cy="1778500"/>
          </a:xfrm>
          <a:prstGeom prst="rect">
            <a:avLst/>
          </a:prstGeom>
        </p:spPr>
        <p:txBody>
          <a:bodyPr wrap="square" anchor="t">
            <a:spAutoFit/>
          </a:bodyPr>
          <a:lstStyle>
            <a:lvl1pPr marL="0" indent="0" algn="l">
              <a:lnSpc>
                <a:spcPts val="2150"/>
              </a:lnSpc>
              <a:buSzTx/>
              <a:buNone/>
              <a:defRPr kumimoji="0" lang="en-GB" sz="1800" b="0" i="0" u="none" strike="noStrike" cap="none" spc="0" normalizeH="0" baseline="0" dirty="0">
                <a:ln>
                  <a:noFill/>
                </a:ln>
                <a:solidFill>
                  <a:schemeClr val="bg1"/>
                </a:solidFill>
                <a:effectLst/>
                <a:uFillTx/>
                <a:latin typeface="Centra No1 Medium" pitchFamily="50" charset="0"/>
                <a:ea typeface="Centra No1 Medium" pitchFamily="50" charset="0"/>
                <a:cs typeface="Centra No1 Medium" pitchFamily="50" charset="0"/>
                <a:sym typeface="Source Sans Pro"/>
              </a:defRPr>
            </a:lvl1pPr>
          </a:lstStyle>
          <a:p>
            <a:r>
              <a:rPr lang="en-GB" dirty="0"/>
              <a:t>Here comes a quote from a customer, talking about Kaltura. 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a:t>
            </a:r>
          </a:p>
        </p:txBody>
      </p:sp>
      <p:sp>
        <p:nvSpPr>
          <p:cNvPr id="15" name="Footer Placeholder 4">
            <a:extLst>
              <a:ext uri="{FF2B5EF4-FFF2-40B4-BE49-F238E27FC236}">
                <a16:creationId xmlns:a16="http://schemas.microsoft.com/office/drawing/2014/main" id="{BB029752-CC74-49A6-8A8B-FDF1B0FCB16B}"/>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16" name="Slide Number Placeholder 5">
            <a:extLst>
              <a:ext uri="{FF2B5EF4-FFF2-40B4-BE49-F238E27FC236}">
                <a16:creationId xmlns:a16="http://schemas.microsoft.com/office/drawing/2014/main" id="{912EEA4F-6915-484F-9C07-7DDDBCCF0004}"/>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1478911240"/>
      </p:ext>
    </p:extLst>
  </p:cSld>
  <p:clrMapOvr>
    <a:masterClrMapping/>
  </p:clrMapOvr>
  <p:transition spd="med"/>
  <p:extLst>
    <p:ext uri="{DCECCB84-F9BA-43D5-87BE-67443E8EF086}">
      <p15:sldGuideLst xmlns:p15="http://schemas.microsoft.com/office/powerpoint/2012/main">
        <p15:guide id="3" pos="393">
          <p15:clr>
            <a:srgbClr val="000000"/>
          </p15:clr>
        </p15:guide>
        <p15:guide id="4" pos="3840">
          <p15:clr>
            <a:srgbClr val="00000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8_Quot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E1A41B-B842-479A-9BBA-FF45BF1765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265"/>
          <a:stretch/>
        </p:blipFill>
        <p:spPr>
          <a:xfrm>
            <a:off x="0" y="-1"/>
            <a:ext cx="6096000" cy="6858001"/>
          </a:xfrm>
          <a:prstGeom prst="rect">
            <a:avLst/>
          </a:prstGeom>
        </p:spPr>
      </p:pic>
      <p:sp>
        <p:nvSpPr>
          <p:cNvPr id="25" name="text goes here, of one or two lines.">
            <a:extLst>
              <a:ext uri="{FF2B5EF4-FFF2-40B4-BE49-F238E27FC236}">
                <a16:creationId xmlns:a16="http://schemas.microsoft.com/office/drawing/2014/main" id="{92FF8122-1E90-4E3D-AFD3-F607C72AB71D}"/>
              </a:ext>
            </a:extLst>
          </p:cNvPr>
          <p:cNvSpPr txBox="1">
            <a:spLocks noGrp="1"/>
          </p:cNvSpPr>
          <p:nvPr>
            <p:ph type="body" sz="quarter" idx="18" hasCustomPrompt="1"/>
          </p:nvPr>
        </p:nvSpPr>
        <p:spPr>
          <a:xfrm>
            <a:off x="8118158" y="4467756"/>
            <a:ext cx="2088832" cy="582660"/>
          </a:xfrm>
          <a:prstGeom prst="rect">
            <a:avLst/>
          </a:prstGeom>
        </p:spPr>
        <p:txBody>
          <a:bodyPr wrap="square" anchor="t">
            <a:spAutoFit/>
          </a:bodyPr>
          <a:lstStyle>
            <a:lvl1pPr marL="0" indent="0">
              <a:lnSpc>
                <a:spcPts val="1900"/>
              </a:lnSpc>
              <a:buSzTx/>
              <a:buNone/>
              <a:defRPr sz="1600">
                <a:solidFill>
                  <a:schemeClr val="bg1"/>
                </a:solidFill>
                <a:latin typeface="+mj-lt"/>
                <a:ea typeface="Centra No1 Medium" pitchFamily="50" charset="0"/>
              </a:defRPr>
            </a:lvl1pPr>
          </a:lstStyle>
          <a:p>
            <a:r>
              <a:rPr lang="en-GB" dirty="0"/>
              <a:t>Name</a:t>
            </a:r>
          </a:p>
          <a:p>
            <a:r>
              <a:rPr lang="en-GB" dirty="0"/>
              <a:t>Title description</a:t>
            </a:r>
          </a:p>
        </p:txBody>
      </p:sp>
      <p:sp>
        <p:nvSpPr>
          <p:cNvPr id="24" name="text goes here, one to three lines.">
            <a:extLst>
              <a:ext uri="{FF2B5EF4-FFF2-40B4-BE49-F238E27FC236}">
                <a16:creationId xmlns:a16="http://schemas.microsoft.com/office/drawing/2014/main" id="{17AEF69F-FE2C-4AA3-AB17-9DC9AABA3B24}"/>
              </a:ext>
            </a:extLst>
          </p:cNvPr>
          <p:cNvSpPr txBox="1">
            <a:spLocks noGrp="1"/>
          </p:cNvSpPr>
          <p:nvPr>
            <p:ph type="body" sz="quarter" idx="13" hasCustomPrompt="1"/>
          </p:nvPr>
        </p:nvSpPr>
        <p:spPr>
          <a:xfrm>
            <a:off x="6997617" y="1998026"/>
            <a:ext cx="4403766" cy="1778500"/>
          </a:xfrm>
          <a:prstGeom prst="rect">
            <a:avLst/>
          </a:prstGeom>
        </p:spPr>
        <p:txBody>
          <a:bodyPr wrap="square" anchor="t">
            <a:spAutoFit/>
          </a:bodyPr>
          <a:lstStyle>
            <a:lvl1pPr marL="0" indent="0" algn="l">
              <a:lnSpc>
                <a:spcPts val="2150"/>
              </a:lnSpc>
              <a:buSzTx/>
              <a:buNone/>
              <a:defRPr kumimoji="0" lang="en-GB" sz="1800" b="0" i="0" u="none" strike="noStrike" cap="none" spc="0" normalizeH="0" baseline="0" dirty="0">
                <a:ln>
                  <a:noFill/>
                </a:ln>
                <a:solidFill>
                  <a:schemeClr val="bg1"/>
                </a:solidFill>
                <a:effectLst/>
                <a:uFillTx/>
                <a:latin typeface="Centra No1 Medium" pitchFamily="50" charset="0"/>
                <a:ea typeface="Centra No1 Medium" pitchFamily="50" charset="0"/>
                <a:cs typeface="Centra No1 Medium" pitchFamily="50" charset="0"/>
                <a:sym typeface="Source Sans Pro"/>
              </a:defRPr>
            </a:lvl1pPr>
          </a:lstStyle>
          <a:p>
            <a:r>
              <a:rPr lang="en-GB" dirty="0"/>
              <a:t>Here comes a quote from a customer, talking about Kaltura. 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a:t>
            </a:r>
          </a:p>
        </p:txBody>
      </p:sp>
      <p:pic>
        <p:nvPicPr>
          <p:cNvPr id="18" name="Kaltura_Logo_Horizontal_ColorSun_BlackText_big.png" descr="Kaltura_Logo_Horizontal_ColorSun_BlackText_big.png">
            <a:extLst>
              <a:ext uri="{FF2B5EF4-FFF2-40B4-BE49-F238E27FC236}">
                <a16:creationId xmlns:a16="http://schemas.microsoft.com/office/drawing/2014/main" id="{4E714FAD-A577-4B52-85AA-479D4804A1B7}"/>
              </a:ext>
            </a:extLst>
          </p:cNvPr>
          <p:cNvPicPr>
            <a:picLocks noChangeAspect="1"/>
          </p:cNvPicPr>
          <p:nvPr/>
        </p:nvPicPr>
        <p:blipFill>
          <a:blip r:embed="rId3"/>
          <a:stretch>
            <a:fillRect/>
          </a:stretch>
        </p:blipFill>
        <p:spPr>
          <a:xfrm>
            <a:off x="10753193" y="6335056"/>
            <a:ext cx="1118941" cy="287915"/>
          </a:xfrm>
          <a:prstGeom prst="rect">
            <a:avLst/>
          </a:prstGeom>
          <a:ln w="12700">
            <a:miter lim="400000"/>
          </a:ln>
        </p:spPr>
      </p:pic>
      <p:sp>
        <p:nvSpPr>
          <p:cNvPr id="19" name="“">
            <a:extLst>
              <a:ext uri="{FF2B5EF4-FFF2-40B4-BE49-F238E27FC236}">
                <a16:creationId xmlns:a16="http://schemas.microsoft.com/office/drawing/2014/main" id="{C4114E5A-36BB-4659-8F75-82B35329C3A1}"/>
              </a:ext>
            </a:extLst>
          </p:cNvPr>
          <p:cNvSpPr txBox="1"/>
          <p:nvPr/>
        </p:nvSpPr>
        <p:spPr>
          <a:xfrm>
            <a:off x="7084679" y="1640633"/>
            <a:ext cx="414323" cy="6924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lvl1pPr>
              <a:lnSpc>
                <a:spcPts val="9900"/>
              </a:lnSpc>
              <a:defRPr sz="9000">
                <a:solidFill>
                  <a:srgbClr val="000000"/>
                </a:solidFill>
                <a:latin typeface="+mn-lt"/>
                <a:ea typeface="+mn-ea"/>
                <a:cs typeface="+mn-cs"/>
                <a:sym typeface="Centra No1 Bold"/>
              </a:defRPr>
            </a:lvl1pPr>
          </a:lstStyle>
          <a:p>
            <a:pPr defTabSz="412750">
              <a:lnSpc>
                <a:spcPts val="4950"/>
              </a:lnSpc>
            </a:pPr>
            <a:r>
              <a:rPr sz="4500">
                <a:latin typeface="Centra No1 Bold"/>
                <a:ea typeface="Centra No1 Bold"/>
              </a:rPr>
              <a:t>“</a:t>
            </a:r>
          </a:p>
        </p:txBody>
      </p:sp>
      <p:pic>
        <p:nvPicPr>
          <p:cNvPr id="21" name="_MG_4029-Edit.jpg" descr="_MG_4029-Edit.jpg">
            <a:extLst>
              <a:ext uri="{FF2B5EF4-FFF2-40B4-BE49-F238E27FC236}">
                <a16:creationId xmlns:a16="http://schemas.microsoft.com/office/drawing/2014/main" id="{494AE9B0-6DC2-4F42-80BD-0E15DE744158}"/>
              </a:ext>
            </a:extLst>
          </p:cNvPr>
          <p:cNvPicPr>
            <a:picLocks noChangeAspect="1"/>
          </p:cNvPicPr>
          <p:nvPr userDrawn="1"/>
        </p:nvPicPr>
        <p:blipFill>
          <a:blip r:embed="rId4"/>
          <a:srcRect r="6" b="22740"/>
          <a:stretch>
            <a:fillRect/>
          </a:stretch>
        </p:blipFill>
        <p:spPr>
          <a:xfrm>
            <a:off x="7025610" y="4273087"/>
            <a:ext cx="972023" cy="972000"/>
          </a:xfrm>
          <a:custGeom>
            <a:avLst/>
            <a:gdLst/>
            <a:ahLst/>
            <a:cxnLst>
              <a:cxn ang="0">
                <a:pos x="wd2" y="hd2"/>
              </a:cxn>
              <a:cxn ang="5400000">
                <a:pos x="wd2" y="hd2"/>
              </a:cxn>
              <a:cxn ang="10800000">
                <a:pos x="wd2" y="hd2"/>
              </a:cxn>
              <a:cxn ang="16200000">
                <a:pos x="wd2" y="hd2"/>
              </a:cxn>
            </a:cxnLst>
            <a:rect l="0" t="0" r="r" b="b"/>
            <a:pathLst>
              <a:path w="21600" h="20595" extrusionOk="0">
                <a:moveTo>
                  <a:pt x="10804" y="0"/>
                </a:moveTo>
                <a:cubicBezTo>
                  <a:pt x="8040" y="0"/>
                  <a:pt x="5273" y="1006"/>
                  <a:pt x="3164" y="3017"/>
                </a:cubicBezTo>
                <a:cubicBezTo>
                  <a:pt x="1055" y="5028"/>
                  <a:pt x="0" y="7666"/>
                  <a:pt x="0" y="10301"/>
                </a:cubicBezTo>
                <a:cubicBezTo>
                  <a:pt x="0" y="12937"/>
                  <a:pt x="1055" y="15567"/>
                  <a:pt x="3164" y="17578"/>
                </a:cubicBezTo>
                <a:cubicBezTo>
                  <a:pt x="7382" y="21600"/>
                  <a:pt x="14218" y="21600"/>
                  <a:pt x="18436" y="17578"/>
                </a:cubicBezTo>
                <a:cubicBezTo>
                  <a:pt x="20545" y="15567"/>
                  <a:pt x="21600" y="12937"/>
                  <a:pt x="21600" y="10301"/>
                </a:cubicBezTo>
                <a:cubicBezTo>
                  <a:pt x="21600" y="7666"/>
                  <a:pt x="20545" y="5028"/>
                  <a:pt x="18436" y="3017"/>
                </a:cubicBezTo>
                <a:cubicBezTo>
                  <a:pt x="16327" y="1006"/>
                  <a:pt x="13568" y="0"/>
                  <a:pt x="10804" y="0"/>
                </a:cubicBezTo>
                <a:close/>
              </a:path>
            </a:pathLst>
          </a:custGeom>
          <a:ln w="12700">
            <a:miter lim="400000"/>
          </a:ln>
        </p:spPr>
      </p:pic>
      <p:sp>
        <p:nvSpPr>
          <p:cNvPr id="26" name="Footer Placeholder 4">
            <a:extLst>
              <a:ext uri="{FF2B5EF4-FFF2-40B4-BE49-F238E27FC236}">
                <a16:creationId xmlns:a16="http://schemas.microsoft.com/office/drawing/2014/main" id="{FF56DA00-94FE-481F-A333-402572A1F385}"/>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27" name="Slide Number Placeholder 5">
            <a:extLst>
              <a:ext uri="{FF2B5EF4-FFF2-40B4-BE49-F238E27FC236}">
                <a16:creationId xmlns:a16="http://schemas.microsoft.com/office/drawing/2014/main" id="{42E6C6C7-2803-4138-92C1-95ECCC50036E}"/>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3430948893"/>
      </p:ext>
    </p:extLst>
  </p:cSld>
  <p:clrMapOvr>
    <a:masterClrMapping/>
  </p:clrMapOvr>
  <p:transition spd="med"/>
  <p:extLst>
    <p:ext uri="{DCECCB84-F9BA-43D5-87BE-67443E8EF086}">
      <p15:sldGuideLst xmlns:p15="http://schemas.microsoft.com/office/powerpoint/2012/main">
        <p15:guide id="3" pos="393">
          <p15:clr>
            <a:srgbClr val="000000"/>
          </p15:clr>
        </p15:guide>
        <p15:guide id="4" pos="3840">
          <p15:clr>
            <a:srgbClr val="00000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9_Quote">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975B9F-AC78-4CEC-8DE2-69AB328870B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265"/>
          <a:stretch/>
        </p:blipFill>
        <p:spPr>
          <a:xfrm>
            <a:off x="0" y="-1"/>
            <a:ext cx="6096000" cy="6858001"/>
          </a:xfrm>
          <a:prstGeom prst="rect">
            <a:avLst/>
          </a:prstGeom>
        </p:spPr>
      </p:pic>
      <p:sp>
        <p:nvSpPr>
          <p:cNvPr id="4" name="Picture Placeholder 3">
            <a:extLst>
              <a:ext uri="{FF2B5EF4-FFF2-40B4-BE49-F238E27FC236}">
                <a16:creationId xmlns:a16="http://schemas.microsoft.com/office/drawing/2014/main" id="{24FB482D-1BD0-4EA5-972D-85A086BA2CD0}"/>
              </a:ext>
            </a:extLst>
          </p:cNvPr>
          <p:cNvSpPr>
            <a:spLocks noGrp="1" noChangeAspect="1"/>
          </p:cNvSpPr>
          <p:nvPr>
            <p:ph type="pic" sz="quarter" idx="19" hasCustomPrompt="1"/>
          </p:nvPr>
        </p:nvSpPr>
        <p:spPr>
          <a:xfrm>
            <a:off x="7025702" y="4273087"/>
            <a:ext cx="972000" cy="972000"/>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25" name="text goes here, of one or two lines.">
            <a:extLst>
              <a:ext uri="{FF2B5EF4-FFF2-40B4-BE49-F238E27FC236}">
                <a16:creationId xmlns:a16="http://schemas.microsoft.com/office/drawing/2014/main" id="{92FF8122-1E90-4E3D-AFD3-F607C72AB71D}"/>
              </a:ext>
            </a:extLst>
          </p:cNvPr>
          <p:cNvSpPr txBox="1">
            <a:spLocks noGrp="1"/>
          </p:cNvSpPr>
          <p:nvPr>
            <p:ph type="body" sz="quarter" idx="18" hasCustomPrompt="1"/>
          </p:nvPr>
        </p:nvSpPr>
        <p:spPr>
          <a:xfrm>
            <a:off x="8118158" y="4467756"/>
            <a:ext cx="2088832" cy="582660"/>
          </a:xfrm>
          <a:prstGeom prst="rect">
            <a:avLst/>
          </a:prstGeom>
        </p:spPr>
        <p:txBody>
          <a:bodyPr wrap="square" anchor="t">
            <a:spAutoFit/>
          </a:bodyPr>
          <a:lstStyle>
            <a:lvl1pPr marL="0" indent="0">
              <a:lnSpc>
                <a:spcPts val="1900"/>
              </a:lnSpc>
              <a:buSzTx/>
              <a:buNone/>
              <a:defRPr sz="1600">
                <a:solidFill>
                  <a:schemeClr val="bg1"/>
                </a:solidFill>
                <a:latin typeface="+mj-lt"/>
                <a:ea typeface="Centra No1 Medium" pitchFamily="50" charset="0"/>
              </a:defRPr>
            </a:lvl1pPr>
          </a:lstStyle>
          <a:p>
            <a:r>
              <a:rPr lang="en-GB" dirty="0"/>
              <a:t>Name</a:t>
            </a:r>
          </a:p>
          <a:p>
            <a:r>
              <a:rPr lang="en-GB" dirty="0"/>
              <a:t>Title description</a:t>
            </a:r>
          </a:p>
        </p:txBody>
      </p:sp>
      <p:sp>
        <p:nvSpPr>
          <p:cNvPr id="24" name="text goes here, one to three lines.">
            <a:extLst>
              <a:ext uri="{FF2B5EF4-FFF2-40B4-BE49-F238E27FC236}">
                <a16:creationId xmlns:a16="http://schemas.microsoft.com/office/drawing/2014/main" id="{17AEF69F-FE2C-4AA3-AB17-9DC9AABA3B24}"/>
              </a:ext>
            </a:extLst>
          </p:cNvPr>
          <p:cNvSpPr txBox="1">
            <a:spLocks noGrp="1"/>
          </p:cNvSpPr>
          <p:nvPr>
            <p:ph type="body" sz="quarter" idx="13" hasCustomPrompt="1"/>
          </p:nvPr>
        </p:nvSpPr>
        <p:spPr>
          <a:xfrm>
            <a:off x="6997617" y="1998026"/>
            <a:ext cx="4403766" cy="1778500"/>
          </a:xfrm>
          <a:prstGeom prst="rect">
            <a:avLst/>
          </a:prstGeom>
        </p:spPr>
        <p:txBody>
          <a:bodyPr wrap="square" anchor="t">
            <a:spAutoFit/>
          </a:bodyPr>
          <a:lstStyle>
            <a:lvl1pPr marL="0" indent="0" algn="l">
              <a:lnSpc>
                <a:spcPts val="2150"/>
              </a:lnSpc>
              <a:buSzTx/>
              <a:buNone/>
              <a:defRPr kumimoji="0" lang="en-GB" sz="1800" b="0" i="0" u="none" strike="noStrike" cap="none" spc="0" normalizeH="0" baseline="0" dirty="0">
                <a:ln>
                  <a:noFill/>
                </a:ln>
                <a:solidFill>
                  <a:schemeClr val="bg1"/>
                </a:solidFill>
                <a:effectLst/>
                <a:uFillTx/>
                <a:latin typeface="Centra No1 Medium" pitchFamily="50" charset="0"/>
                <a:ea typeface="Centra No1 Medium" pitchFamily="50" charset="0"/>
                <a:cs typeface="Centra No1 Medium" pitchFamily="50" charset="0"/>
                <a:sym typeface="Source Sans Pro"/>
              </a:defRPr>
            </a:lvl1pPr>
          </a:lstStyle>
          <a:p>
            <a:r>
              <a:rPr lang="en-GB" dirty="0"/>
              <a:t>Here comes a quote from a customer, talking about Kaltura. 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a:t>
            </a:r>
          </a:p>
        </p:txBody>
      </p:sp>
      <p:pic>
        <p:nvPicPr>
          <p:cNvPr id="16" name="gettyimages-1092336788-2048x2048.jpg" descr="gettyimages-1092336788-2048x2048.jpg">
            <a:extLst>
              <a:ext uri="{FF2B5EF4-FFF2-40B4-BE49-F238E27FC236}">
                <a16:creationId xmlns:a16="http://schemas.microsoft.com/office/drawing/2014/main" id="{849D4BC8-32AA-4F1F-8D4E-ECFD1B20E15A}"/>
              </a:ext>
            </a:extLst>
          </p:cNvPr>
          <p:cNvPicPr>
            <a:picLocks noChangeAspect="1"/>
          </p:cNvPicPr>
          <p:nvPr/>
        </p:nvPicPr>
        <p:blipFill>
          <a:blip r:embed="rId3"/>
          <a:srcRect t="1874" r="779" b="6504"/>
          <a:stretch>
            <a:fillRect/>
          </a:stretch>
        </p:blipFill>
        <p:spPr>
          <a:xfrm>
            <a:off x="-16301" y="0"/>
            <a:ext cx="6121062" cy="6858000"/>
          </a:xfrm>
          <a:prstGeom prst="rect">
            <a:avLst/>
          </a:prstGeom>
          <a:ln w="12700">
            <a:miter lim="400000"/>
          </a:ln>
        </p:spPr>
      </p:pic>
      <p:pic>
        <p:nvPicPr>
          <p:cNvPr id="18" name="Kaltura_Logo_Horizontal_ColorSun_BlackText_big.png" descr="Kaltura_Logo_Horizontal_ColorSun_BlackText_big.png">
            <a:extLst>
              <a:ext uri="{FF2B5EF4-FFF2-40B4-BE49-F238E27FC236}">
                <a16:creationId xmlns:a16="http://schemas.microsoft.com/office/drawing/2014/main" id="{4E714FAD-A577-4B52-85AA-479D4804A1B7}"/>
              </a:ext>
            </a:extLst>
          </p:cNvPr>
          <p:cNvPicPr>
            <a:picLocks noChangeAspect="1"/>
          </p:cNvPicPr>
          <p:nvPr/>
        </p:nvPicPr>
        <p:blipFill>
          <a:blip r:embed="rId4"/>
          <a:stretch>
            <a:fillRect/>
          </a:stretch>
        </p:blipFill>
        <p:spPr>
          <a:xfrm>
            <a:off x="10753193" y="6335056"/>
            <a:ext cx="1118941" cy="287915"/>
          </a:xfrm>
          <a:prstGeom prst="rect">
            <a:avLst/>
          </a:prstGeom>
          <a:ln w="12700">
            <a:miter lim="400000"/>
          </a:ln>
        </p:spPr>
      </p:pic>
      <p:sp>
        <p:nvSpPr>
          <p:cNvPr id="19" name="“">
            <a:extLst>
              <a:ext uri="{FF2B5EF4-FFF2-40B4-BE49-F238E27FC236}">
                <a16:creationId xmlns:a16="http://schemas.microsoft.com/office/drawing/2014/main" id="{C4114E5A-36BB-4659-8F75-82B35329C3A1}"/>
              </a:ext>
            </a:extLst>
          </p:cNvPr>
          <p:cNvSpPr txBox="1"/>
          <p:nvPr/>
        </p:nvSpPr>
        <p:spPr>
          <a:xfrm>
            <a:off x="7084679" y="1640633"/>
            <a:ext cx="414323" cy="6924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lvl1pPr>
              <a:lnSpc>
                <a:spcPts val="9900"/>
              </a:lnSpc>
              <a:defRPr sz="9000">
                <a:solidFill>
                  <a:srgbClr val="000000"/>
                </a:solidFill>
                <a:latin typeface="+mn-lt"/>
                <a:ea typeface="+mn-ea"/>
                <a:cs typeface="+mn-cs"/>
                <a:sym typeface="Centra No1 Bold"/>
              </a:defRPr>
            </a:lvl1pPr>
          </a:lstStyle>
          <a:p>
            <a:pPr defTabSz="412750">
              <a:lnSpc>
                <a:spcPts val="4950"/>
              </a:lnSpc>
            </a:pPr>
            <a:r>
              <a:rPr sz="4500">
                <a:latin typeface="Centra No1 Bold"/>
                <a:ea typeface="Centra No1 Bold"/>
              </a:rPr>
              <a:t>“</a:t>
            </a:r>
          </a:p>
        </p:txBody>
      </p:sp>
      <p:sp>
        <p:nvSpPr>
          <p:cNvPr id="26" name="Footer Placeholder 4">
            <a:extLst>
              <a:ext uri="{FF2B5EF4-FFF2-40B4-BE49-F238E27FC236}">
                <a16:creationId xmlns:a16="http://schemas.microsoft.com/office/drawing/2014/main" id="{FF56DA00-94FE-481F-A333-402572A1F385}"/>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27" name="Slide Number Placeholder 5">
            <a:extLst>
              <a:ext uri="{FF2B5EF4-FFF2-40B4-BE49-F238E27FC236}">
                <a16:creationId xmlns:a16="http://schemas.microsoft.com/office/drawing/2014/main" id="{42E6C6C7-2803-4138-92C1-95ECCC50036E}"/>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984872739"/>
      </p:ext>
    </p:extLst>
  </p:cSld>
  <p:clrMapOvr>
    <a:masterClrMapping/>
  </p:clrMapOvr>
  <p:transition spd="med"/>
  <p:extLst>
    <p:ext uri="{DCECCB84-F9BA-43D5-87BE-67443E8EF086}">
      <p15:sldGuideLst xmlns:p15="http://schemas.microsoft.com/office/powerpoint/2012/main">
        <p15:guide id="3" pos="393">
          <p15:clr>
            <a:srgbClr val="000000"/>
          </p15:clr>
        </p15:guide>
        <p15:guide id="4" pos="3840">
          <p15:clr>
            <a:srgbClr val="00000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Bullets w/ icons -clean">
    <p:bg>
      <p:bgPr>
        <a:solidFill>
          <a:schemeClr val="tx1"/>
        </a:solidFill>
        <a:effectLst/>
      </p:bgPr>
    </p:bg>
    <p:spTree>
      <p:nvGrpSpPr>
        <p:cNvPr id="1" name=""/>
        <p:cNvGrpSpPr/>
        <p:nvPr/>
      </p:nvGrpSpPr>
      <p:grpSpPr>
        <a:xfrm>
          <a:off x="0" y="0"/>
          <a:ext cx="0" cy="0"/>
          <a:chOff x="0" y="0"/>
          <a:chExt cx="0" cy="0"/>
        </a:xfrm>
      </p:grpSpPr>
      <p:sp>
        <p:nvSpPr>
          <p:cNvPr id="50" name="Picture Placeholder 4">
            <a:extLst>
              <a:ext uri="{FF2B5EF4-FFF2-40B4-BE49-F238E27FC236}">
                <a16:creationId xmlns:a16="http://schemas.microsoft.com/office/drawing/2014/main" id="{85B1002D-33A4-4B93-82AA-B3D580F34671}"/>
              </a:ext>
            </a:extLst>
          </p:cNvPr>
          <p:cNvSpPr>
            <a:spLocks noGrp="1"/>
          </p:cNvSpPr>
          <p:nvPr>
            <p:ph type="pic" sz="quarter" idx="27" hasCustomPrompt="1"/>
          </p:nvPr>
        </p:nvSpPr>
        <p:spPr>
          <a:xfrm>
            <a:off x="561899" y="3728281"/>
            <a:ext cx="579600" cy="529200"/>
          </a:xfrm>
          <a:prstGeom prst="rect">
            <a:avLst/>
          </a:prstGeom>
        </p:spPr>
        <p:txBody>
          <a:bodyPr/>
          <a:lstStyle>
            <a:lvl1pPr marL="0" indent="0" algn="ctr">
              <a:buNone/>
              <a:defRPr sz="900">
                <a:solidFill>
                  <a:schemeClr val="bg1">
                    <a:lumMod val="50000"/>
                    <a:lumOff val="50000"/>
                  </a:schemeClr>
                </a:solidFill>
              </a:defRPr>
            </a:lvl1pPr>
          </a:lstStyle>
          <a:p>
            <a:r>
              <a:rPr lang="en-GB" dirty="0"/>
              <a:t>Icon</a:t>
            </a:r>
            <a:endParaRPr lang="en-US" dirty="0"/>
          </a:p>
        </p:txBody>
      </p:sp>
      <p:sp>
        <p:nvSpPr>
          <p:cNvPr id="48" name="Picture Placeholder 4">
            <a:extLst>
              <a:ext uri="{FF2B5EF4-FFF2-40B4-BE49-F238E27FC236}">
                <a16:creationId xmlns:a16="http://schemas.microsoft.com/office/drawing/2014/main" id="{E3A070E3-9B9B-474A-93BD-62582AB0B125}"/>
              </a:ext>
            </a:extLst>
          </p:cNvPr>
          <p:cNvSpPr>
            <a:spLocks noGrp="1"/>
          </p:cNvSpPr>
          <p:nvPr>
            <p:ph type="pic" sz="quarter" idx="25" hasCustomPrompt="1"/>
          </p:nvPr>
        </p:nvSpPr>
        <p:spPr>
          <a:xfrm>
            <a:off x="8028458" y="3728281"/>
            <a:ext cx="579600" cy="529200"/>
          </a:xfrm>
          <a:prstGeom prst="rect">
            <a:avLst/>
          </a:prstGeom>
        </p:spPr>
        <p:txBody>
          <a:bodyPr/>
          <a:lstStyle>
            <a:lvl1pPr marL="0" indent="0" algn="ctr">
              <a:buNone/>
              <a:defRPr sz="900">
                <a:solidFill>
                  <a:schemeClr val="bg1">
                    <a:lumMod val="50000"/>
                    <a:lumOff val="50000"/>
                  </a:schemeClr>
                </a:solidFill>
              </a:defRPr>
            </a:lvl1pPr>
          </a:lstStyle>
          <a:p>
            <a:r>
              <a:rPr lang="en-GB" dirty="0"/>
              <a:t>Icon</a:t>
            </a:r>
            <a:endParaRPr lang="en-US" dirty="0"/>
          </a:p>
        </p:txBody>
      </p:sp>
      <p:sp>
        <p:nvSpPr>
          <p:cNvPr id="41" name="Picture Placeholder 4">
            <a:extLst>
              <a:ext uri="{FF2B5EF4-FFF2-40B4-BE49-F238E27FC236}">
                <a16:creationId xmlns:a16="http://schemas.microsoft.com/office/drawing/2014/main" id="{004D4E34-0B40-4FD8-BE3D-BE136AFB9ECE}"/>
              </a:ext>
            </a:extLst>
          </p:cNvPr>
          <p:cNvSpPr>
            <a:spLocks noGrp="1"/>
          </p:cNvSpPr>
          <p:nvPr>
            <p:ph type="pic" sz="quarter" idx="24" hasCustomPrompt="1"/>
          </p:nvPr>
        </p:nvSpPr>
        <p:spPr>
          <a:xfrm>
            <a:off x="8028458" y="1234021"/>
            <a:ext cx="579600" cy="529200"/>
          </a:xfrm>
          <a:prstGeom prst="rect">
            <a:avLst/>
          </a:prstGeom>
        </p:spPr>
        <p:txBody>
          <a:bodyPr/>
          <a:lstStyle>
            <a:lvl1pPr marL="0" indent="0" algn="ctr">
              <a:buNone/>
              <a:defRPr sz="900">
                <a:solidFill>
                  <a:schemeClr val="bg1">
                    <a:lumMod val="50000"/>
                    <a:lumOff val="50000"/>
                  </a:schemeClr>
                </a:solidFill>
              </a:defRPr>
            </a:lvl1pPr>
          </a:lstStyle>
          <a:p>
            <a:r>
              <a:rPr lang="en-GB" dirty="0"/>
              <a:t>Icon</a:t>
            </a:r>
            <a:endParaRPr lang="en-US" dirty="0"/>
          </a:p>
        </p:txBody>
      </p:sp>
      <p:sp>
        <p:nvSpPr>
          <p:cNvPr id="40" name="Picture Placeholder 4">
            <a:extLst>
              <a:ext uri="{FF2B5EF4-FFF2-40B4-BE49-F238E27FC236}">
                <a16:creationId xmlns:a16="http://schemas.microsoft.com/office/drawing/2014/main" id="{C74FEFFF-2F18-4660-ACE9-E14FC3FB9611}"/>
              </a:ext>
            </a:extLst>
          </p:cNvPr>
          <p:cNvSpPr>
            <a:spLocks noGrp="1"/>
          </p:cNvSpPr>
          <p:nvPr>
            <p:ph type="pic" sz="quarter" idx="23" hasCustomPrompt="1"/>
          </p:nvPr>
        </p:nvSpPr>
        <p:spPr>
          <a:xfrm>
            <a:off x="4273834" y="1234021"/>
            <a:ext cx="579600" cy="529200"/>
          </a:xfrm>
          <a:prstGeom prst="rect">
            <a:avLst/>
          </a:prstGeom>
        </p:spPr>
        <p:txBody>
          <a:bodyPr/>
          <a:lstStyle>
            <a:lvl1pPr marL="0" indent="0" algn="ctr">
              <a:buNone/>
              <a:defRPr sz="900">
                <a:solidFill>
                  <a:schemeClr val="bg1">
                    <a:lumMod val="50000"/>
                    <a:lumOff val="50000"/>
                  </a:schemeClr>
                </a:solidFill>
              </a:defRPr>
            </a:lvl1pPr>
          </a:lstStyle>
          <a:p>
            <a:r>
              <a:rPr lang="en-GB" dirty="0"/>
              <a:t>Icon</a:t>
            </a:r>
            <a:endParaRPr lang="en-US" dirty="0"/>
          </a:p>
        </p:txBody>
      </p:sp>
      <p:sp>
        <p:nvSpPr>
          <p:cNvPr id="39" name="Picture Placeholder 4">
            <a:extLst>
              <a:ext uri="{FF2B5EF4-FFF2-40B4-BE49-F238E27FC236}">
                <a16:creationId xmlns:a16="http://schemas.microsoft.com/office/drawing/2014/main" id="{6815E571-1D8A-42C1-B4D2-B6FE7B19FD2E}"/>
              </a:ext>
            </a:extLst>
          </p:cNvPr>
          <p:cNvSpPr>
            <a:spLocks noGrp="1"/>
          </p:cNvSpPr>
          <p:nvPr>
            <p:ph type="pic" sz="quarter" idx="22" hasCustomPrompt="1"/>
          </p:nvPr>
        </p:nvSpPr>
        <p:spPr>
          <a:xfrm>
            <a:off x="561899" y="1234021"/>
            <a:ext cx="579600" cy="529200"/>
          </a:xfrm>
          <a:prstGeom prst="rect">
            <a:avLst/>
          </a:prstGeom>
        </p:spPr>
        <p:txBody>
          <a:bodyPr/>
          <a:lstStyle>
            <a:lvl1pPr marL="0" indent="0" algn="ctr">
              <a:buNone/>
              <a:defRPr sz="900">
                <a:solidFill>
                  <a:schemeClr val="bg1">
                    <a:lumMod val="50000"/>
                    <a:lumOff val="50000"/>
                  </a:schemeClr>
                </a:solidFill>
              </a:defRPr>
            </a:lvl1pPr>
          </a:lstStyle>
          <a:p>
            <a:r>
              <a:rPr lang="en-GB" dirty="0"/>
              <a:t>Icon</a:t>
            </a:r>
            <a:endParaRPr lang="en-US" dirty="0"/>
          </a:p>
        </p:txBody>
      </p:sp>
      <p:sp>
        <p:nvSpPr>
          <p:cNvPr id="33" name="text goes here, one to three lines.">
            <a:extLst>
              <a:ext uri="{FF2B5EF4-FFF2-40B4-BE49-F238E27FC236}">
                <a16:creationId xmlns:a16="http://schemas.microsoft.com/office/drawing/2014/main" id="{227DE7B1-612E-49F3-9E1F-4E4CD0077525}"/>
              </a:ext>
            </a:extLst>
          </p:cNvPr>
          <p:cNvSpPr txBox="1">
            <a:spLocks noGrp="1"/>
          </p:cNvSpPr>
          <p:nvPr>
            <p:ph type="body" sz="quarter" idx="13" hasCustomPrompt="1"/>
          </p:nvPr>
        </p:nvSpPr>
        <p:spPr>
          <a:xfrm>
            <a:off x="512340" y="2324723"/>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pic>
        <p:nvPicPr>
          <p:cNvPr id="20" name="Kaltura_Logo_Horizontal_ColorSun_BlackText_big.png" descr="Kaltura_Logo_Horizontal_ColorSun_BlackText_big.png">
            <a:extLst>
              <a:ext uri="{FF2B5EF4-FFF2-40B4-BE49-F238E27FC236}">
                <a16:creationId xmlns:a16="http://schemas.microsoft.com/office/drawing/2014/main" id="{0F2F3A14-FDD5-465F-ACC1-EEB23C63834A}"/>
              </a:ext>
            </a:extLst>
          </p:cNvPr>
          <p:cNvPicPr>
            <a:picLocks noChangeAspect="1"/>
          </p:cNvPicPr>
          <p:nvPr/>
        </p:nvPicPr>
        <p:blipFill>
          <a:blip r:embed="rId2"/>
          <a:stretch>
            <a:fillRect/>
          </a:stretch>
        </p:blipFill>
        <p:spPr>
          <a:xfrm>
            <a:off x="10753193" y="6335056"/>
            <a:ext cx="1118941" cy="287915"/>
          </a:xfrm>
          <a:prstGeom prst="rect">
            <a:avLst/>
          </a:prstGeom>
          <a:ln w="12700">
            <a:miter lim="400000"/>
          </a:ln>
        </p:spPr>
      </p:pic>
      <p:sp>
        <p:nvSpPr>
          <p:cNvPr id="49" name="Picture Placeholder 4">
            <a:extLst>
              <a:ext uri="{FF2B5EF4-FFF2-40B4-BE49-F238E27FC236}">
                <a16:creationId xmlns:a16="http://schemas.microsoft.com/office/drawing/2014/main" id="{29FFD457-33CE-43C0-86B9-599756CD667B}"/>
              </a:ext>
            </a:extLst>
          </p:cNvPr>
          <p:cNvSpPr>
            <a:spLocks noGrp="1"/>
          </p:cNvSpPr>
          <p:nvPr>
            <p:ph type="pic" sz="quarter" idx="26" hasCustomPrompt="1"/>
          </p:nvPr>
        </p:nvSpPr>
        <p:spPr>
          <a:xfrm>
            <a:off x="4273834" y="3728281"/>
            <a:ext cx="579600" cy="529200"/>
          </a:xfrm>
          <a:prstGeom prst="rect">
            <a:avLst/>
          </a:prstGeom>
        </p:spPr>
        <p:txBody>
          <a:bodyPr/>
          <a:lstStyle>
            <a:lvl1pPr marL="0" indent="0" algn="ctr">
              <a:buNone/>
              <a:defRPr sz="900">
                <a:solidFill>
                  <a:schemeClr val="bg1">
                    <a:lumMod val="50000"/>
                    <a:lumOff val="50000"/>
                  </a:schemeClr>
                </a:solidFill>
              </a:defRPr>
            </a:lvl1pPr>
          </a:lstStyle>
          <a:p>
            <a:r>
              <a:rPr lang="en-GB" dirty="0"/>
              <a:t>Icon</a:t>
            </a:r>
            <a:endParaRPr lang="en-US" dirty="0"/>
          </a:p>
        </p:txBody>
      </p:sp>
      <p:sp>
        <p:nvSpPr>
          <p:cNvPr id="51" name="text goes here, one to three lines.">
            <a:extLst>
              <a:ext uri="{FF2B5EF4-FFF2-40B4-BE49-F238E27FC236}">
                <a16:creationId xmlns:a16="http://schemas.microsoft.com/office/drawing/2014/main" id="{72E2450A-B350-4A39-8BC0-4E25474005EA}"/>
              </a:ext>
            </a:extLst>
          </p:cNvPr>
          <p:cNvSpPr txBox="1">
            <a:spLocks noGrp="1"/>
          </p:cNvSpPr>
          <p:nvPr>
            <p:ph type="body" sz="quarter" idx="28" hasCustomPrompt="1"/>
          </p:nvPr>
        </p:nvSpPr>
        <p:spPr>
          <a:xfrm>
            <a:off x="524607" y="1810192"/>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rgbClr val="000000"/>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1</a:t>
            </a:r>
          </a:p>
        </p:txBody>
      </p:sp>
      <p:sp>
        <p:nvSpPr>
          <p:cNvPr id="52" name="text goes here, one to three lines.">
            <a:extLst>
              <a:ext uri="{FF2B5EF4-FFF2-40B4-BE49-F238E27FC236}">
                <a16:creationId xmlns:a16="http://schemas.microsoft.com/office/drawing/2014/main" id="{5638702A-681A-476D-8BD1-34E93FD5E5AA}"/>
              </a:ext>
            </a:extLst>
          </p:cNvPr>
          <p:cNvSpPr txBox="1">
            <a:spLocks noGrp="1"/>
          </p:cNvSpPr>
          <p:nvPr>
            <p:ph type="body" sz="quarter" idx="29" hasCustomPrompt="1"/>
          </p:nvPr>
        </p:nvSpPr>
        <p:spPr>
          <a:xfrm>
            <a:off x="4297796" y="2324723"/>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53" name="text goes here, one to three lines.">
            <a:extLst>
              <a:ext uri="{FF2B5EF4-FFF2-40B4-BE49-F238E27FC236}">
                <a16:creationId xmlns:a16="http://schemas.microsoft.com/office/drawing/2014/main" id="{3DDAB90B-3581-4B81-812C-9E8D07CF9D42}"/>
              </a:ext>
            </a:extLst>
          </p:cNvPr>
          <p:cNvSpPr txBox="1">
            <a:spLocks noGrp="1"/>
          </p:cNvSpPr>
          <p:nvPr>
            <p:ph type="body" sz="quarter" idx="30" hasCustomPrompt="1"/>
          </p:nvPr>
        </p:nvSpPr>
        <p:spPr>
          <a:xfrm>
            <a:off x="4294188" y="1810192"/>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rgbClr val="000000"/>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2</a:t>
            </a:r>
          </a:p>
        </p:txBody>
      </p:sp>
      <p:sp>
        <p:nvSpPr>
          <p:cNvPr id="54" name="text goes here, one to three lines.">
            <a:extLst>
              <a:ext uri="{FF2B5EF4-FFF2-40B4-BE49-F238E27FC236}">
                <a16:creationId xmlns:a16="http://schemas.microsoft.com/office/drawing/2014/main" id="{DC50E46A-5144-4FED-B3DE-7078F94ECB3B}"/>
              </a:ext>
            </a:extLst>
          </p:cNvPr>
          <p:cNvSpPr txBox="1">
            <a:spLocks noGrp="1"/>
          </p:cNvSpPr>
          <p:nvPr>
            <p:ph type="body" sz="quarter" idx="31" hasCustomPrompt="1"/>
          </p:nvPr>
        </p:nvSpPr>
        <p:spPr>
          <a:xfrm>
            <a:off x="8051934" y="2324723"/>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55" name="text goes here, one to three lines.">
            <a:extLst>
              <a:ext uri="{FF2B5EF4-FFF2-40B4-BE49-F238E27FC236}">
                <a16:creationId xmlns:a16="http://schemas.microsoft.com/office/drawing/2014/main" id="{E61DA20A-6047-4669-83CB-26D904FB1380}"/>
              </a:ext>
            </a:extLst>
          </p:cNvPr>
          <p:cNvSpPr txBox="1">
            <a:spLocks noGrp="1"/>
          </p:cNvSpPr>
          <p:nvPr>
            <p:ph type="body" sz="quarter" idx="32" hasCustomPrompt="1"/>
          </p:nvPr>
        </p:nvSpPr>
        <p:spPr>
          <a:xfrm>
            <a:off x="8051069" y="1810192"/>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rgbClr val="000000"/>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3</a:t>
            </a:r>
          </a:p>
        </p:txBody>
      </p:sp>
      <p:sp>
        <p:nvSpPr>
          <p:cNvPr id="57" name="text goes here, one to three lines.">
            <a:extLst>
              <a:ext uri="{FF2B5EF4-FFF2-40B4-BE49-F238E27FC236}">
                <a16:creationId xmlns:a16="http://schemas.microsoft.com/office/drawing/2014/main" id="{4A784111-11AE-4B78-8F20-C6171A975574}"/>
              </a:ext>
            </a:extLst>
          </p:cNvPr>
          <p:cNvSpPr txBox="1">
            <a:spLocks noGrp="1"/>
          </p:cNvSpPr>
          <p:nvPr>
            <p:ph type="body" sz="quarter" idx="34" hasCustomPrompt="1"/>
          </p:nvPr>
        </p:nvSpPr>
        <p:spPr>
          <a:xfrm>
            <a:off x="528638" y="4331143"/>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rgbClr val="000000"/>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4</a:t>
            </a:r>
          </a:p>
        </p:txBody>
      </p:sp>
      <p:sp>
        <p:nvSpPr>
          <p:cNvPr id="59" name="text goes here, one to three lines.">
            <a:extLst>
              <a:ext uri="{FF2B5EF4-FFF2-40B4-BE49-F238E27FC236}">
                <a16:creationId xmlns:a16="http://schemas.microsoft.com/office/drawing/2014/main" id="{C9076951-1F75-49FC-9628-1A03AB73D41C}"/>
              </a:ext>
            </a:extLst>
          </p:cNvPr>
          <p:cNvSpPr txBox="1">
            <a:spLocks noGrp="1"/>
          </p:cNvSpPr>
          <p:nvPr>
            <p:ph type="body" sz="quarter" idx="36" hasCustomPrompt="1"/>
          </p:nvPr>
        </p:nvSpPr>
        <p:spPr>
          <a:xfrm>
            <a:off x="4298219" y="4331143"/>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rgbClr val="000000"/>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5</a:t>
            </a:r>
          </a:p>
        </p:txBody>
      </p:sp>
      <p:sp>
        <p:nvSpPr>
          <p:cNvPr id="61" name="text goes here, one to three lines.">
            <a:extLst>
              <a:ext uri="{FF2B5EF4-FFF2-40B4-BE49-F238E27FC236}">
                <a16:creationId xmlns:a16="http://schemas.microsoft.com/office/drawing/2014/main" id="{464EC157-A752-4A2E-87B3-6F6B04D5C302}"/>
              </a:ext>
            </a:extLst>
          </p:cNvPr>
          <p:cNvSpPr txBox="1">
            <a:spLocks noGrp="1"/>
          </p:cNvSpPr>
          <p:nvPr>
            <p:ph type="body" sz="quarter" idx="38" hasCustomPrompt="1"/>
          </p:nvPr>
        </p:nvSpPr>
        <p:spPr>
          <a:xfrm>
            <a:off x="8055100" y="4331143"/>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rgbClr val="000000"/>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6</a:t>
            </a:r>
          </a:p>
        </p:txBody>
      </p:sp>
      <p:sp>
        <p:nvSpPr>
          <p:cNvPr id="62" name="text goes here, one to three lines.">
            <a:extLst>
              <a:ext uri="{FF2B5EF4-FFF2-40B4-BE49-F238E27FC236}">
                <a16:creationId xmlns:a16="http://schemas.microsoft.com/office/drawing/2014/main" id="{398F32E5-92A5-4583-A4B3-27A712313E2C}"/>
              </a:ext>
            </a:extLst>
          </p:cNvPr>
          <p:cNvSpPr txBox="1">
            <a:spLocks noGrp="1"/>
          </p:cNvSpPr>
          <p:nvPr>
            <p:ph type="body" sz="quarter" idx="39" hasCustomPrompt="1"/>
          </p:nvPr>
        </p:nvSpPr>
        <p:spPr>
          <a:xfrm>
            <a:off x="527782" y="4860971"/>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63" name="text goes here, one to three lines.">
            <a:extLst>
              <a:ext uri="{FF2B5EF4-FFF2-40B4-BE49-F238E27FC236}">
                <a16:creationId xmlns:a16="http://schemas.microsoft.com/office/drawing/2014/main" id="{4A390D5D-2ABE-4542-B7F0-4C6BFD8D3D46}"/>
              </a:ext>
            </a:extLst>
          </p:cNvPr>
          <p:cNvSpPr txBox="1">
            <a:spLocks noGrp="1"/>
          </p:cNvSpPr>
          <p:nvPr>
            <p:ph type="body" sz="quarter" idx="40" hasCustomPrompt="1"/>
          </p:nvPr>
        </p:nvSpPr>
        <p:spPr>
          <a:xfrm>
            <a:off x="4313238" y="4860971"/>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64" name="text goes here, one to three lines.">
            <a:extLst>
              <a:ext uri="{FF2B5EF4-FFF2-40B4-BE49-F238E27FC236}">
                <a16:creationId xmlns:a16="http://schemas.microsoft.com/office/drawing/2014/main" id="{80E3C82C-B6DB-42A6-8A15-3569A103091A}"/>
              </a:ext>
            </a:extLst>
          </p:cNvPr>
          <p:cNvSpPr txBox="1">
            <a:spLocks noGrp="1"/>
          </p:cNvSpPr>
          <p:nvPr>
            <p:ph type="body" sz="quarter" idx="41" hasCustomPrompt="1"/>
          </p:nvPr>
        </p:nvSpPr>
        <p:spPr>
          <a:xfrm>
            <a:off x="8067376" y="4860971"/>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65" name="Footer Placeholder 4">
            <a:extLst>
              <a:ext uri="{FF2B5EF4-FFF2-40B4-BE49-F238E27FC236}">
                <a16:creationId xmlns:a16="http://schemas.microsoft.com/office/drawing/2014/main" id="{E22E450A-B090-4784-8141-DA55B393D367}"/>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66" name="Slide Number Placeholder 5">
            <a:extLst>
              <a:ext uri="{FF2B5EF4-FFF2-40B4-BE49-F238E27FC236}">
                <a16:creationId xmlns:a16="http://schemas.microsoft.com/office/drawing/2014/main" id="{004AD8AD-FC35-4952-A13A-E644BA8857D2}"/>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26" name="Title 3">
            <a:extLst>
              <a:ext uri="{FF2B5EF4-FFF2-40B4-BE49-F238E27FC236}">
                <a16:creationId xmlns:a16="http://schemas.microsoft.com/office/drawing/2014/main" id="{91AD91D8-1F29-49A4-A299-E92288EB8756}"/>
              </a:ext>
            </a:extLst>
          </p:cNvPr>
          <p:cNvSpPr>
            <a:spLocks noGrp="1"/>
          </p:cNvSpPr>
          <p:nvPr>
            <p:ph type="title" hasCustomPrompt="1"/>
          </p:nvPr>
        </p:nvSpPr>
        <p:spPr>
          <a:xfrm>
            <a:off x="517531" y="406564"/>
            <a:ext cx="10515600" cy="336340"/>
          </a:xfrm>
        </p:spPr>
        <p:txBody>
          <a:bodyPr/>
          <a:lstStyle/>
          <a:p>
            <a:r>
              <a:rPr lang="en-US" dirty="0"/>
              <a:t>Bullets slide with icons</a:t>
            </a:r>
          </a:p>
        </p:txBody>
      </p:sp>
    </p:spTree>
    <p:extLst>
      <p:ext uri="{BB962C8B-B14F-4D97-AF65-F5344CB8AC3E}">
        <p14:creationId xmlns:p14="http://schemas.microsoft.com/office/powerpoint/2010/main" val="2414802872"/>
      </p:ext>
    </p:extLst>
  </p:cSld>
  <p:clrMapOvr>
    <a:masterClrMapping/>
  </p:clrMapOvr>
  <p:transition spd="med"/>
  <p:extLst>
    <p:ext uri="{DCECCB84-F9BA-43D5-87BE-67443E8EF086}">
      <p15:sldGuideLst xmlns:p15="http://schemas.microsoft.com/office/powerpoint/2012/main">
        <p15:guide id="3" pos="393">
          <p15:clr>
            <a:srgbClr val="00000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Bullets w/ icons red">
    <p:bg>
      <p:bgPr>
        <a:solidFill>
          <a:schemeClr val="tx1"/>
        </a:solidFill>
        <a:effectLst/>
      </p:bgPr>
    </p:bg>
    <p:spTree>
      <p:nvGrpSpPr>
        <p:cNvPr id="1" name=""/>
        <p:cNvGrpSpPr/>
        <p:nvPr/>
      </p:nvGrpSpPr>
      <p:grpSpPr>
        <a:xfrm>
          <a:off x="0" y="0"/>
          <a:ext cx="0" cy="0"/>
          <a:chOff x="0" y="0"/>
          <a:chExt cx="0" cy="0"/>
        </a:xfrm>
      </p:grpSpPr>
      <p:pic>
        <p:nvPicPr>
          <p:cNvPr id="20" name="Kaltura_Logo_Horizontal_ColorSun_BlackText_big.png" descr="Kaltura_Logo_Horizontal_ColorSun_BlackText_big.png">
            <a:extLst>
              <a:ext uri="{FF2B5EF4-FFF2-40B4-BE49-F238E27FC236}">
                <a16:creationId xmlns:a16="http://schemas.microsoft.com/office/drawing/2014/main" id="{0F2F3A14-FDD5-465F-ACC1-EEB23C63834A}"/>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pic>
        <p:nvPicPr>
          <p:cNvPr id="21" name="Kaltura_icons_02-13.png" descr="Kaltura_icons_02-13.png">
            <a:extLst>
              <a:ext uri="{FF2B5EF4-FFF2-40B4-BE49-F238E27FC236}">
                <a16:creationId xmlns:a16="http://schemas.microsoft.com/office/drawing/2014/main" id="{706E801E-BD84-4F44-93DE-E5EDFDF80153}"/>
              </a:ext>
            </a:extLst>
          </p:cNvPr>
          <p:cNvPicPr>
            <a:picLocks noChangeAspect="1"/>
          </p:cNvPicPr>
          <p:nvPr/>
        </p:nvPicPr>
        <p:blipFill>
          <a:blip r:embed="rId3"/>
          <a:stretch>
            <a:fillRect/>
          </a:stretch>
        </p:blipFill>
        <p:spPr>
          <a:xfrm>
            <a:off x="4315401" y="3729479"/>
            <a:ext cx="579226" cy="528002"/>
          </a:xfrm>
          <a:prstGeom prst="rect">
            <a:avLst/>
          </a:prstGeom>
          <a:ln w="12700">
            <a:miter lim="400000"/>
          </a:ln>
        </p:spPr>
      </p:pic>
      <p:pic>
        <p:nvPicPr>
          <p:cNvPr id="22" name="Kaltura_icons_02-07.png" descr="Kaltura_icons_02-07.png">
            <a:extLst>
              <a:ext uri="{FF2B5EF4-FFF2-40B4-BE49-F238E27FC236}">
                <a16:creationId xmlns:a16="http://schemas.microsoft.com/office/drawing/2014/main" id="{A6B60561-F44E-4F0B-90D1-5F236868258D}"/>
              </a:ext>
            </a:extLst>
          </p:cNvPr>
          <p:cNvPicPr>
            <a:picLocks noChangeAspect="1"/>
          </p:cNvPicPr>
          <p:nvPr/>
        </p:nvPicPr>
        <p:blipFill>
          <a:blip r:embed="rId4"/>
          <a:stretch>
            <a:fillRect/>
          </a:stretch>
        </p:blipFill>
        <p:spPr>
          <a:xfrm>
            <a:off x="8030802" y="1246350"/>
            <a:ext cx="579226" cy="528003"/>
          </a:xfrm>
          <a:prstGeom prst="rect">
            <a:avLst/>
          </a:prstGeom>
          <a:ln w="12700">
            <a:miter lim="400000"/>
          </a:ln>
        </p:spPr>
      </p:pic>
      <p:pic>
        <p:nvPicPr>
          <p:cNvPr id="23" name="Kaltura_icons_02-08.png" descr="Kaltura_icons_02-08.png">
            <a:extLst>
              <a:ext uri="{FF2B5EF4-FFF2-40B4-BE49-F238E27FC236}">
                <a16:creationId xmlns:a16="http://schemas.microsoft.com/office/drawing/2014/main" id="{A3AE1B5B-8C3F-433B-A7DC-EA448B8A9C6C}"/>
              </a:ext>
            </a:extLst>
          </p:cNvPr>
          <p:cNvPicPr>
            <a:picLocks noChangeAspect="1"/>
          </p:cNvPicPr>
          <p:nvPr/>
        </p:nvPicPr>
        <p:blipFill>
          <a:blip r:embed="rId5"/>
          <a:stretch>
            <a:fillRect/>
          </a:stretch>
        </p:blipFill>
        <p:spPr>
          <a:xfrm>
            <a:off x="4274208" y="1252700"/>
            <a:ext cx="579226" cy="528003"/>
          </a:xfrm>
          <a:prstGeom prst="rect">
            <a:avLst/>
          </a:prstGeom>
          <a:ln w="12700">
            <a:miter lim="400000"/>
          </a:ln>
        </p:spPr>
      </p:pic>
      <p:pic>
        <p:nvPicPr>
          <p:cNvPr id="28" name="Kaltura_icons_02-09.png" descr="Kaltura_icons_02-09.png">
            <a:extLst>
              <a:ext uri="{FF2B5EF4-FFF2-40B4-BE49-F238E27FC236}">
                <a16:creationId xmlns:a16="http://schemas.microsoft.com/office/drawing/2014/main" id="{BD84C509-A06F-470F-838E-78FEFB8CC05A}"/>
              </a:ext>
            </a:extLst>
          </p:cNvPr>
          <p:cNvPicPr>
            <a:picLocks noChangeAspect="1"/>
          </p:cNvPicPr>
          <p:nvPr userDrawn="1"/>
        </p:nvPicPr>
        <p:blipFill>
          <a:blip r:embed="rId6"/>
          <a:stretch>
            <a:fillRect/>
          </a:stretch>
        </p:blipFill>
        <p:spPr>
          <a:xfrm>
            <a:off x="561899" y="1240349"/>
            <a:ext cx="579227" cy="528003"/>
          </a:xfrm>
          <a:prstGeom prst="rect">
            <a:avLst/>
          </a:prstGeom>
          <a:ln w="12700">
            <a:miter lim="400000"/>
          </a:ln>
        </p:spPr>
      </p:pic>
      <p:pic>
        <p:nvPicPr>
          <p:cNvPr id="29" name="Kaltura_icons_02-10.png" descr="Kaltura_icons_02-10.png">
            <a:extLst>
              <a:ext uri="{FF2B5EF4-FFF2-40B4-BE49-F238E27FC236}">
                <a16:creationId xmlns:a16="http://schemas.microsoft.com/office/drawing/2014/main" id="{8DE32E70-17C3-4E4D-ABFF-3EC576A4D221}"/>
              </a:ext>
            </a:extLst>
          </p:cNvPr>
          <p:cNvPicPr>
            <a:picLocks noChangeAspect="1"/>
          </p:cNvPicPr>
          <p:nvPr/>
        </p:nvPicPr>
        <p:blipFill>
          <a:blip r:embed="rId7"/>
          <a:stretch>
            <a:fillRect/>
          </a:stretch>
        </p:blipFill>
        <p:spPr>
          <a:xfrm>
            <a:off x="8032772" y="3729479"/>
            <a:ext cx="575286" cy="528002"/>
          </a:xfrm>
          <a:prstGeom prst="rect">
            <a:avLst/>
          </a:prstGeom>
          <a:ln w="12700">
            <a:miter lim="400000"/>
          </a:ln>
        </p:spPr>
      </p:pic>
      <p:pic>
        <p:nvPicPr>
          <p:cNvPr id="30" name="Kaltura_icons_02-11.png" descr="Kaltura_icons_02-11.png">
            <a:extLst>
              <a:ext uri="{FF2B5EF4-FFF2-40B4-BE49-F238E27FC236}">
                <a16:creationId xmlns:a16="http://schemas.microsoft.com/office/drawing/2014/main" id="{10F5B067-EFD5-43AE-88A4-8EFB5166542F}"/>
              </a:ext>
            </a:extLst>
          </p:cNvPr>
          <p:cNvPicPr>
            <a:picLocks noChangeAspect="1"/>
          </p:cNvPicPr>
          <p:nvPr/>
        </p:nvPicPr>
        <p:blipFill>
          <a:blip r:embed="rId8"/>
          <a:stretch>
            <a:fillRect/>
          </a:stretch>
        </p:blipFill>
        <p:spPr>
          <a:xfrm>
            <a:off x="561899" y="3729479"/>
            <a:ext cx="579227" cy="528002"/>
          </a:xfrm>
          <a:prstGeom prst="rect">
            <a:avLst/>
          </a:prstGeom>
          <a:ln w="12700">
            <a:miter lim="400000"/>
          </a:ln>
        </p:spPr>
      </p:pic>
      <p:sp>
        <p:nvSpPr>
          <p:cNvPr id="17" name="text goes here, one to three lines.">
            <a:extLst>
              <a:ext uri="{FF2B5EF4-FFF2-40B4-BE49-F238E27FC236}">
                <a16:creationId xmlns:a16="http://schemas.microsoft.com/office/drawing/2014/main" id="{9796D80B-05D5-47ED-8C8D-3345EA4FFAD8}"/>
              </a:ext>
            </a:extLst>
          </p:cNvPr>
          <p:cNvSpPr txBox="1">
            <a:spLocks noGrp="1"/>
          </p:cNvSpPr>
          <p:nvPr>
            <p:ph type="body" sz="quarter" idx="28" hasCustomPrompt="1"/>
          </p:nvPr>
        </p:nvSpPr>
        <p:spPr>
          <a:xfrm>
            <a:off x="524607" y="1810192"/>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rgbClr val="000000"/>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1</a:t>
            </a:r>
          </a:p>
        </p:txBody>
      </p:sp>
      <p:sp>
        <p:nvSpPr>
          <p:cNvPr id="19" name="text goes here, one to three lines.">
            <a:extLst>
              <a:ext uri="{FF2B5EF4-FFF2-40B4-BE49-F238E27FC236}">
                <a16:creationId xmlns:a16="http://schemas.microsoft.com/office/drawing/2014/main" id="{C1A28D18-C71A-4BCA-B2F0-D1CD7B1BB838}"/>
              </a:ext>
            </a:extLst>
          </p:cNvPr>
          <p:cNvSpPr txBox="1">
            <a:spLocks noGrp="1"/>
          </p:cNvSpPr>
          <p:nvPr>
            <p:ph type="body" sz="quarter" idx="30" hasCustomPrompt="1"/>
          </p:nvPr>
        </p:nvSpPr>
        <p:spPr>
          <a:xfrm>
            <a:off x="4294188" y="1810192"/>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rgbClr val="000000"/>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2</a:t>
            </a:r>
          </a:p>
        </p:txBody>
      </p:sp>
      <p:sp>
        <p:nvSpPr>
          <p:cNvPr id="25" name="text goes here, one to three lines.">
            <a:extLst>
              <a:ext uri="{FF2B5EF4-FFF2-40B4-BE49-F238E27FC236}">
                <a16:creationId xmlns:a16="http://schemas.microsoft.com/office/drawing/2014/main" id="{58073957-5EF2-4D40-B4EC-F1710903B774}"/>
              </a:ext>
            </a:extLst>
          </p:cNvPr>
          <p:cNvSpPr txBox="1">
            <a:spLocks noGrp="1"/>
          </p:cNvSpPr>
          <p:nvPr>
            <p:ph type="body" sz="quarter" idx="32" hasCustomPrompt="1"/>
          </p:nvPr>
        </p:nvSpPr>
        <p:spPr>
          <a:xfrm>
            <a:off x="8051069" y="1810192"/>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rgbClr val="000000"/>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3</a:t>
            </a:r>
          </a:p>
        </p:txBody>
      </p:sp>
      <p:sp>
        <p:nvSpPr>
          <p:cNvPr id="27" name="text goes here, one to three lines.">
            <a:extLst>
              <a:ext uri="{FF2B5EF4-FFF2-40B4-BE49-F238E27FC236}">
                <a16:creationId xmlns:a16="http://schemas.microsoft.com/office/drawing/2014/main" id="{E22FDC35-AAA0-4D25-8B07-71DA8B77546C}"/>
              </a:ext>
            </a:extLst>
          </p:cNvPr>
          <p:cNvSpPr txBox="1">
            <a:spLocks noGrp="1"/>
          </p:cNvSpPr>
          <p:nvPr>
            <p:ph type="body" sz="quarter" idx="34" hasCustomPrompt="1"/>
          </p:nvPr>
        </p:nvSpPr>
        <p:spPr>
          <a:xfrm>
            <a:off x="528638" y="4331143"/>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rgbClr val="000000"/>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4</a:t>
            </a:r>
          </a:p>
        </p:txBody>
      </p:sp>
      <p:sp>
        <p:nvSpPr>
          <p:cNvPr id="39" name="text goes here, one to three lines.">
            <a:extLst>
              <a:ext uri="{FF2B5EF4-FFF2-40B4-BE49-F238E27FC236}">
                <a16:creationId xmlns:a16="http://schemas.microsoft.com/office/drawing/2014/main" id="{61F1AF46-82C1-40E3-B630-511C0B4921E9}"/>
              </a:ext>
            </a:extLst>
          </p:cNvPr>
          <p:cNvSpPr txBox="1">
            <a:spLocks noGrp="1"/>
          </p:cNvSpPr>
          <p:nvPr>
            <p:ph type="body" sz="quarter" idx="36" hasCustomPrompt="1"/>
          </p:nvPr>
        </p:nvSpPr>
        <p:spPr>
          <a:xfrm>
            <a:off x="4298219" y="4331143"/>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rgbClr val="000000"/>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5</a:t>
            </a:r>
          </a:p>
        </p:txBody>
      </p:sp>
      <p:sp>
        <p:nvSpPr>
          <p:cNvPr id="41" name="text goes here, one to three lines.">
            <a:extLst>
              <a:ext uri="{FF2B5EF4-FFF2-40B4-BE49-F238E27FC236}">
                <a16:creationId xmlns:a16="http://schemas.microsoft.com/office/drawing/2014/main" id="{CB426A29-5D96-4CE8-AB33-D1055D9ABA22}"/>
              </a:ext>
            </a:extLst>
          </p:cNvPr>
          <p:cNvSpPr txBox="1">
            <a:spLocks noGrp="1"/>
          </p:cNvSpPr>
          <p:nvPr>
            <p:ph type="body" sz="quarter" idx="38" hasCustomPrompt="1"/>
          </p:nvPr>
        </p:nvSpPr>
        <p:spPr>
          <a:xfrm>
            <a:off x="8055100" y="4331143"/>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rgbClr val="000000"/>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6</a:t>
            </a:r>
          </a:p>
        </p:txBody>
      </p:sp>
      <p:sp>
        <p:nvSpPr>
          <p:cNvPr id="42" name="text goes here, one to three lines.">
            <a:extLst>
              <a:ext uri="{FF2B5EF4-FFF2-40B4-BE49-F238E27FC236}">
                <a16:creationId xmlns:a16="http://schemas.microsoft.com/office/drawing/2014/main" id="{1D6677AF-535D-49D2-8342-58A430F870D8}"/>
              </a:ext>
            </a:extLst>
          </p:cNvPr>
          <p:cNvSpPr txBox="1">
            <a:spLocks noGrp="1"/>
          </p:cNvSpPr>
          <p:nvPr>
            <p:ph type="body" sz="quarter" idx="13" hasCustomPrompt="1"/>
          </p:nvPr>
        </p:nvSpPr>
        <p:spPr>
          <a:xfrm>
            <a:off x="512340" y="2324723"/>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44" name="text goes here, one to three lines.">
            <a:extLst>
              <a:ext uri="{FF2B5EF4-FFF2-40B4-BE49-F238E27FC236}">
                <a16:creationId xmlns:a16="http://schemas.microsoft.com/office/drawing/2014/main" id="{4C6ED595-C356-4E98-918A-14BAF2A057E6}"/>
              </a:ext>
            </a:extLst>
          </p:cNvPr>
          <p:cNvSpPr txBox="1">
            <a:spLocks noGrp="1"/>
          </p:cNvSpPr>
          <p:nvPr>
            <p:ph type="body" sz="quarter" idx="29" hasCustomPrompt="1"/>
          </p:nvPr>
        </p:nvSpPr>
        <p:spPr>
          <a:xfrm>
            <a:off x="4297796" y="2324723"/>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45" name="text goes here, one to three lines.">
            <a:extLst>
              <a:ext uri="{FF2B5EF4-FFF2-40B4-BE49-F238E27FC236}">
                <a16:creationId xmlns:a16="http://schemas.microsoft.com/office/drawing/2014/main" id="{722EB833-0C0B-4905-8FE3-DE2EC0045812}"/>
              </a:ext>
            </a:extLst>
          </p:cNvPr>
          <p:cNvSpPr txBox="1">
            <a:spLocks noGrp="1"/>
          </p:cNvSpPr>
          <p:nvPr>
            <p:ph type="body" sz="quarter" idx="31" hasCustomPrompt="1"/>
          </p:nvPr>
        </p:nvSpPr>
        <p:spPr>
          <a:xfrm>
            <a:off x="8051934" y="2324723"/>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46" name="text goes here, one to three lines.">
            <a:extLst>
              <a:ext uri="{FF2B5EF4-FFF2-40B4-BE49-F238E27FC236}">
                <a16:creationId xmlns:a16="http://schemas.microsoft.com/office/drawing/2014/main" id="{26989ACE-BB8C-40C1-9016-1BB92F6C546A}"/>
              </a:ext>
            </a:extLst>
          </p:cNvPr>
          <p:cNvSpPr txBox="1">
            <a:spLocks noGrp="1"/>
          </p:cNvSpPr>
          <p:nvPr>
            <p:ph type="body" sz="quarter" idx="39" hasCustomPrompt="1"/>
          </p:nvPr>
        </p:nvSpPr>
        <p:spPr>
          <a:xfrm>
            <a:off x="527782" y="4860971"/>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47" name="text goes here, one to three lines.">
            <a:extLst>
              <a:ext uri="{FF2B5EF4-FFF2-40B4-BE49-F238E27FC236}">
                <a16:creationId xmlns:a16="http://schemas.microsoft.com/office/drawing/2014/main" id="{92B8E085-1403-44AB-B547-0E93BA119F08}"/>
              </a:ext>
            </a:extLst>
          </p:cNvPr>
          <p:cNvSpPr txBox="1">
            <a:spLocks noGrp="1"/>
          </p:cNvSpPr>
          <p:nvPr>
            <p:ph type="body" sz="quarter" idx="40" hasCustomPrompt="1"/>
          </p:nvPr>
        </p:nvSpPr>
        <p:spPr>
          <a:xfrm>
            <a:off x="4313238" y="4860971"/>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48" name="text goes here, one to three lines.">
            <a:extLst>
              <a:ext uri="{FF2B5EF4-FFF2-40B4-BE49-F238E27FC236}">
                <a16:creationId xmlns:a16="http://schemas.microsoft.com/office/drawing/2014/main" id="{1D05E907-703D-4702-94AF-02CC2A7594EF}"/>
              </a:ext>
            </a:extLst>
          </p:cNvPr>
          <p:cNvSpPr txBox="1">
            <a:spLocks noGrp="1"/>
          </p:cNvSpPr>
          <p:nvPr>
            <p:ph type="body" sz="quarter" idx="41" hasCustomPrompt="1"/>
          </p:nvPr>
        </p:nvSpPr>
        <p:spPr>
          <a:xfrm>
            <a:off x="8067376" y="4860971"/>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49" name="Footer Placeholder 4">
            <a:extLst>
              <a:ext uri="{FF2B5EF4-FFF2-40B4-BE49-F238E27FC236}">
                <a16:creationId xmlns:a16="http://schemas.microsoft.com/office/drawing/2014/main" id="{FECCE71B-967D-4247-B6BB-7E0937202B7E}"/>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50" name="Slide Number Placeholder 5">
            <a:extLst>
              <a:ext uri="{FF2B5EF4-FFF2-40B4-BE49-F238E27FC236}">
                <a16:creationId xmlns:a16="http://schemas.microsoft.com/office/drawing/2014/main" id="{3672A797-2C0F-4D88-80F9-6B334889B481}"/>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4" name="Title 3">
            <a:extLst>
              <a:ext uri="{FF2B5EF4-FFF2-40B4-BE49-F238E27FC236}">
                <a16:creationId xmlns:a16="http://schemas.microsoft.com/office/drawing/2014/main" id="{341C1716-33C1-41C3-990C-4C5EDB3153C4}"/>
              </a:ext>
            </a:extLst>
          </p:cNvPr>
          <p:cNvSpPr>
            <a:spLocks noGrp="1"/>
          </p:cNvSpPr>
          <p:nvPr>
            <p:ph type="title" hasCustomPrompt="1"/>
          </p:nvPr>
        </p:nvSpPr>
        <p:spPr/>
        <p:txBody>
          <a:bodyPr/>
          <a:lstStyle/>
          <a:p>
            <a:r>
              <a:rPr lang="en-US" dirty="0"/>
              <a:t>Bullets slide with icons</a:t>
            </a:r>
          </a:p>
        </p:txBody>
      </p:sp>
    </p:spTree>
    <p:extLst>
      <p:ext uri="{BB962C8B-B14F-4D97-AF65-F5344CB8AC3E}">
        <p14:creationId xmlns:p14="http://schemas.microsoft.com/office/powerpoint/2010/main" val="3474100046"/>
      </p:ext>
    </p:extLst>
  </p:cSld>
  <p:clrMapOvr>
    <a:masterClrMapping/>
  </p:clrMapOvr>
  <p:transition spd="med"/>
  <p:extLst>
    <p:ext uri="{DCECCB84-F9BA-43D5-87BE-67443E8EF086}">
      <p15:sldGuideLst xmlns:p15="http://schemas.microsoft.com/office/powerpoint/2012/main">
        <p15:guide id="3" pos="393">
          <p15:clr>
            <a:srgbClr val="00000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Bullets w/ icons Blue">
    <p:bg>
      <p:bgPr>
        <a:solidFill>
          <a:schemeClr val="tx1"/>
        </a:solidFill>
        <a:effectLst/>
      </p:bgPr>
    </p:bg>
    <p:spTree>
      <p:nvGrpSpPr>
        <p:cNvPr id="1" name=""/>
        <p:cNvGrpSpPr/>
        <p:nvPr/>
      </p:nvGrpSpPr>
      <p:grpSpPr>
        <a:xfrm>
          <a:off x="0" y="0"/>
          <a:ext cx="0" cy="0"/>
          <a:chOff x="0" y="0"/>
          <a:chExt cx="0" cy="0"/>
        </a:xfrm>
      </p:grpSpPr>
      <p:pic>
        <p:nvPicPr>
          <p:cNvPr id="20" name="Kaltura_Logo_Horizontal_ColorSun_BlackText_big.png" descr="Kaltura_Logo_Horizontal_ColorSun_BlackText_big.png">
            <a:extLst>
              <a:ext uri="{FF2B5EF4-FFF2-40B4-BE49-F238E27FC236}">
                <a16:creationId xmlns:a16="http://schemas.microsoft.com/office/drawing/2014/main" id="{0F2F3A14-FDD5-465F-ACC1-EEB23C63834A}"/>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sp>
        <p:nvSpPr>
          <p:cNvPr id="17" name="text goes here, one to three lines.">
            <a:extLst>
              <a:ext uri="{FF2B5EF4-FFF2-40B4-BE49-F238E27FC236}">
                <a16:creationId xmlns:a16="http://schemas.microsoft.com/office/drawing/2014/main" id="{9796D80B-05D5-47ED-8C8D-3345EA4FFAD8}"/>
              </a:ext>
            </a:extLst>
          </p:cNvPr>
          <p:cNvSpPr txBox="1">
            <a:spLocks noGrp="1"/>
          </p:cNvSpPr>
          <p:nvPr>
            <p:ph type="body" sz="quarter" idx="28" hasCustomPrompt="1"/>
          </p:nvPr>
        </p:nvSpPr>
        <p:spPr>
          <a:xfrm>
            <a:off x="524607" y="1810192"/>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rgbClr val="000000"/>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1</a:t>
            </a:r>
          </a:p>
        </p:txBody>
      </p:sp>
      <p:sp>
        <p:nvSpPr>
          <p:cNvPr id="19" name="text goes here, one to three lines.">
            <a:extLst>
              <a:ext uri="{FF2B5EF4-FFF2-40B4-BE49-F238E27FC236}">
                <a16:creationId xmlns:a16="http://schemas.microsoft.com/office/drawing/2014/main" id="{C1A28D18-C71A-4BCA-B2F0-D1CD7B1BB838}"/>
              </a:ext>
            </a:extLst>
          </p:cNvPr>
          <p:cNvSpPr txBox="1">
            <a:spLocks noGrp="1"/>
          </p:cNvSpPr>
          <p:nvPr>
            <p:ph type="body" sz="quarter" idx="30" hasCustomPrompt="1"/>
          </p:nvPr>
        </p:nvSpPr>
        <p:spPr>
          <a:xfrm>
            <a:off x="4294188" y="1810192"/>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rgbClr val="000000"/>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2</a:t>
            </a:r>
          </a:p>
        </p:txBody>
      </p:sp>
      <p:sp>
        <p:nvSpPr>
          <p:cNvPr id="25" name="text goes here, one to three lines.">
            <a:extLst>
              <a:ext uri="{FF2B5EF4-FFF2-40B4-BE49-F238E27FC236}">
                <a16:creationId xmlns:a16="http://schemas.microsoft.com/office/drawing/2014/main" id="{58073957-5EF2-4D40-B4EC-F1710903B774}"/>
              </a:ext>
            </a:extLst>
          </p:cNvPr>
          <p:cNvSpPr txBox="1">
            <a:spLocks noGrp="1"/>
          </p:cNvSpPr>
          <p:nvPr>
            <p:ph type="body" sz="quarter" idx="32" hasCustomPrompt="1"/>
          </p:nvPr>
        </p:nvSpPr>
        <p:spPr>
          <a:xfrm>
            <a:off x="8051069" y="1810192"/>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rgbClr val="000000"/>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3</a:t>
            </a:r>
          </a:p>
        </p:txBody>
      </p:sp>
      <p:sp>
        <p:nvSpPr>
          <p:cNvPr id="27" name="text goes here, one to three lines.">
            <a:extLst>
              <a:ext uri="{FF2B5EF4-FFF2-40B4-BE49-F238E27FC236}">
                <a16:creationId xmlns:a16="http://schemas.microsoft.com/office/drawing/2014/main" id="{E22FDC35-AAA0-4D25-8B07-71DA8B77546C}"/>
              </a:ext>
            </a:extLst>
          </p:cNvPr>
          <p:cNvSpPr txBox="1">
            <a:spLocks noGrp="1"/>
          </p:cNvSpPr>
          <p:nvPr>
            <p:ph type="body" sz="quarter" idx="34" hasCustomPrompt="1"/>
          </p:nvPr>
        </p:nvSpPr>
        <p:spPr>
          <a:xfrm>
            <a:off x="528638" y="4331143"/>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rgbClr val="000000"/>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4</a:t>
            </a:r>
          </a:p>
        </p:txBody>
      </p:sp>
      <p:sp>
        <p:nvSpPr>
          <p:cNvPr id="39" name="text goes here, one to three lines.">
            <a:extLst>
              <a:ext uri="{FF2B5EF4-FFF2-40B4-BE49-F238E27FC236}">
                <a16:creationId xmlns:a16="http://schemas.microsoft.com/office/drawing/2014/main" id="{61F1AF46-82C1-40E3-B630-511C0B4921E9}"/>
              </a:ext>
            </a:extLst>
          </p:cNvPr>
          <p:cNvSpPr txBox="1">
            <a:spLocks noGrp="1"/>
          </p:cNvSpPr>
          <p:nvPr>
            <p:ph type="body" sz="quarter" idx="36" hasCustomPrompt="1"/>
          </p:nvPr>
        </p:nvSpPr>
        <p:spPr>
          <a:xfrm>
            <a:off x="4298219" y="4331143"/>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rgbClr val="000000"/>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5</a:t>
            </a:r>
          </a:p>
        </p:txBody>
      </p:sp>
      <p:sp>
        <p:nvSpPr>
          <p:cNvPr id="41" name="text goes here, one to three lines.">
            <a:extLst>
              <a:ext uri="{FF2B5EF4-FFF2-40B4-BE49-F238E27FC236}">
                <a16:creationId xmlns:a16="http://schemas.microsoft.com/office/drawing/2014/main" id="{CB426A29-5D96-4CE8-AB33-D1055D9ABA22}"/>
              </a:ext>
            </a:extLst>
          </p:cNvPr>
          <p:cNvSpPr txBox="1">
            <a:spLocks noGrp="1"/>
          </p:cNvSpPr>
          <p:nvPr>
            <p:ph type="body" sz="quarter" idx="38" hasCustomPrompt="1"/>
          </p:nvPr>
        </p:nvSpPr>
        <p:spPr>
          <a:xfrm>
            <a:off x="8055100" y="4331143"/>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rgbClr val="000000"/>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6</a:t>
            </a:r>
          </a:p>
        </p:txBody>
      </p:sp>
      <p:sp>
        <p:nvSpPr>
          <p:cNvPr id="42" name="text goes here, one to three lines.">
            <a:extLst>
              <a:ext uri="{FF2B5EF4-FFF2-40B4-BE49-F238E27FC236}">
                <a16:creationId xmlns:a16="http://schemas.microsoft.com/office/drawing/2014/main" id="{1D6677AF-535D-49D2-8342-58A430F870D8}"/>
              </a:ext>
            </a:extLst>
          </p:cNvPr>
          <p:cNvSpPr txBox="1">
            <a:spLocks noGrp="1"/>
          </p:cNvSpPr>
          <p:nvPr>
            <p:ph type="body" sz="quarter" idx="13" hasCustomPrompt="1"/>
          </p:nvPr>
        </p:nvSpPr>
        <p:spPr>
          <a:xfrm>
            <a:off x="512340" y="2324723"/>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44" name="text goes here, one to three lines.">
            <a:extLst>
              <a:ext uri="{FF2B5EF4-FFF2-40B4-BE49-F238E27FC236}">
                <a16:creationId xmlns:a16="http://schemas.microsoft.com/office/drawing/2014/main" id="{4C6ED595-C356-4E98-918A-14BAF2A057E6}"/>
              </a:ext>
            </a:extLst>
          </p:cNvPr>
          <p:cNvSpPr txBox="1">
            <a:spLocks noGrp="1"/>
          </p:cNvSpPr>
          <p:nvPr>
            <p:ph type="body" sz="quarter" idx="29" hasCustomPrompt="1"/>
          </p:nvPr>
        </p:nvSpPr>
        <p:spPr>
          <a:xfrm>
            <a:off x="4297796" y="2324723"/>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45" name="text goes here, one to three lines.">
            <a:extLst>
              <a:ext uri="{FF2B5EF4-FFF2-40B4-BE49-F238E27FC236}">
                <a16:creationId xmlns:a16="http://schemas.microsoft.com/office/drawing/2014/main" id="{722EB833-0C0B-4905-8FE3-DE2EC0045812}"/>
              </a:ext>
            </a:extLst>
          </p:cNvPr>
          <p:cNvSpPr txBox="1">
            <a:spLocks noGrp="1"/>
          </p:cNvSpPr>
          <p:nvPr>
            <p:ph type="body" sz="quarter" idx="31" hasCustomPrompt="1"/>
          </p:nvPr>
        </p:nvSpPr>
        <p:spPr>
          <a:xfrm>
            <a:off x="8051934" y="2324723"/>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46" name="text goes here, one to three lines.">
            <a:extLst>
              <a:ext uri="{FF2B5EF4-FFF2-40B4-BE49-F238E27FC236}">
                <a16:creationId xmlns:a16="http://schemas.microsoft.com/office/drawing/2014/main" id="{26989ACE-BB8C-40C1-9016-1BB92F6C546A}"/>
              </a:ext>
            </a:extLst>
          </p:cNvPr>
          <p:cNvSpPr txBox="1">
            <a:spLocks noGrp="1"/>
          </p:cNvSpPr>
          <p:nvPr>
            <p:ph type="body" sz="quarter" idx="39" hasCustomPrompt="1"/>
          </p:nvPr>
        </p:nvSpPr>
        <p:spPr>
          <a:xfrm>
            <a:off x="527782" y="4860971"/>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47" name="text goes here, one to three lines.">
            <a:extLst>
              <a:ext uri="{FF2B5EF4-FFF2-40B4-BE49-F238E27FC236}">
                <a16:creationId xmlns:a16="http://schemas.microsoft.com/office/drawing/2014/main" id="{92B8E085-1403-44AB-B547-0E93BA119F08}"/>
              </a:ext>
            </a:extLst>
          </p:cNvPr>
          <p:cNvSpPr txBox="1">
            <a:spLocks noGrp="1"/>
          </p:cNvSpPr>
          <p:nvPr>
            <p:ph type="body" sz="quarter" idx="40" hasCustomPrompt="1"/>
          </p:nvPr>
        </p:nvSpPr>
        <p:spPr>
          <a:xfrm>
            <a:off x="4313238" y="4860971"/>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48" name="text goes here, one to three lines.">
            <a:extLst>
              <a:ext uri="{FF2B5EF4-FFF2-40B4-BE49-F238E27FC236}">
                <a16:creationId xmlns:a16="http://schemas.microsoft.com/office/drawing/2014/main" id="{1D05E907-703D-4702-94AF-02CC2A7594EF}"/>
              </a:ext>
            </a:extLst>
          </p:cNvPr>
          <p:cNvSpPr txBox="1">
            <a:spLocks noGrp="1"/>
          </p:cNvSpPr>
          <p:nvPr>
            <p:ph type="body" sz="quarter" idx="41" hasCustomPrompt="1"/>
          </p:nvPr>
        </p:nvSpPr>
        <p:spPr>
          <a:xfrm>
            <a:off x="8067376" y="4860971"/>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49" name="Footer Placeholder 4">
            <a:extLst>
              <a:ext uri="{FF2B5EF4-FFF2-40B4-BE49-F238E27FC236}">
                <a16:creationId xmlns:a16="http://schemas.microsoft.com/office/drawing/2014/main" id="{FECCE71B-967D-4247-B6BB-7E0937202B7E}"/>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50" name="Slide Number Placeholder 5">
            <a:extLst>
              <a:ext uri="{FF2B5EF4-FFF2-40B4-BE49-F238E27FC236}">
                <a16:creationId xmlns:a16="http://schemas.microsoft.com/office/drawing/2014/main" id="{3672A797-2C0F-4D88-80F9-6B334889B481}"/>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pic>
        <p:nvPicPr>
          <p:cNvPr id="26" name="Kaltura_icons_02-21.png" descr="Kaltura_icons_02-21.png">
            <a:extLst>
              <a:ext uri="{FF2B5EF4-FFF2-40B4-BE49-F238E27FC236}">
                <a16:creationId xmlns:a16="http://schemas.microsoft.com/office/drawing/2014/main" id="{C8FA8CB4-B6EE-4F69-9885-5F072C7C6928}"/>
              </a:ext>
            </a:extLst>
          </p:cNvPr>
          <p:cNvPicPr>
            <a:picLocks noChangeAspect="1"/>
          </p:cNvPicPr>
          <p:nvPr userDrawn="1"/>
        </p:nvPicPr>
        <p:blipFill>
          <a:blip r:embed="rId3"/>
          <a:stretch>
            <a:fillRect/>
          </a:stretch>
        </p:blipFill>
        <p:spPr>
          <a:xfrm>
            <a:off x="4315401" y="3729479"/>
            <a:ext cx="579226" cy="528002"/>
          </a:xfrm>
          <a:prstGeom prst="rect">
            <a:avLst/>
          </a:prstGeom>
          <a:ln w="12700">
            <a:miter lim="400000"/>
          </a:ln>
        </p:spPr>
      </p:pic>
      <p:pic>
        <p:nvPicPr>
          <p:cNvPr id="31" name="Kaltura_icons_02-15.png" descr="Kaltura_icons_02-15.png">
            <a:extLst>
              <a:ext uri="{FF2B5EF4-FFF2-40B4-BE49-F238E27FC236}">
                <a16:creationId xmlns:a16="http://schemas.microsoft.com/office/drawing/2014/main" id="{8F8DD18E-28DD-41F8-B871-C8E717567FBA}"/>
              </a:ext>
            </a:extLst>
          </p:cNvPr>
          <p:cNvPicPr>
            <a:picLocks noChangeAspect="1"/>
          </p:cNvPicPr>
          <p:nvPr/>
        </p:nvPicPr>
        <p:blipFill>
          <a:blip r:embed="rId4"/>
          <a:stretch>
            <a:fillRect/>
          </a:stretch>
        </p:blipFill>
        <p:spPr>
          <a:xfrm>
            <a:off x="8030802" y="1246350"/>
            <a:ext cx="579226" cy="528003"/>
          </a:xfrm>
          <a:prstGeom prst="rect">
            <a:avLst/>
          </a:prstGeom>
          <a:ln w="12700">
            <a:miter lim="400000"/>
          </a:ln>
        </p:spPr>
      </p:pic>
      <p:pic>
        <p:nvPicPr>
          <p:cNvPr id="33" name="Kaltura_icons_02-16.png" descr="Kaltura_icons_02-16.png">
            <a:extLst>
              <a:ext uri="{FF2B5EF4-FFF2-40B4-BE49-F238E27FC236}">
                <a16:creationId xmlns:a16="http://schemas.microsoft.com/office/drawing/2014/main" id="{47C8C897-EDB3-4DA9-BDF9-27ADEF6AC892}"/>
              </a:ext>
            </a:extLst>
          </p:cNvPr>
          <p:cNvPicPr>
            <a:picLocks noChangeAspect="1"/>
          </p:cNvPicPr>
          <p:nvPr/>
        </p:nvPicPr>
        <p:blipFill>
          <a:blip r:embed="rId5"/>
          <a:srcRect t="340" b="340"/>
          <a:stretch>
            <a:fillRect/>
          </a:stretch>
        </p:blipFill>
        <p:spPr>
          <a:xfrm>
            <a:off x="4274208" y="1252700"/>
            <a:ext cx="579226" cy="528003"/>
          </a:xfrm>
          <a:prstGeom prst="rect">
            <a:avLst/>
          </a:prstGeom>
          <a:ln w="12700">
            <a:miter lim="400000"/>
          </a:ln>
        </p:spPr>
      </p:pic>
      <p:pic>
        <p:nvPicPr>
          <p:cNvPr id="34" name="Kaltura_icons_02-17.png" descr="Kaltura_icons_02-17.png">
            <a:extLst>
              <a:ext uri="{FF2B5EF4-FFF2-40B4-BE49-F238E27FC236}">
                <a16:creationId xmlns:a16="http://schemas.microsoft.com/office/drawing/2014/main" id="{D7396935-B3E6-40F6-890B-60EA48F6D817}"/>
              </a:ext>
            </a:extLst>
          </p:cNvPr>
          <p:cNvPicPr>
            <a:picLocks noChangeAspect="1"/>
          </p:cNvPicPr>
          <p:nvPr/>
        </p:nvPicPr>
        <p:blipFill>
          <a:blip r:embed="rId6"/>
          <a:stretch>
            <a:fillRect/>
          </a:stretch>
        </p:blipFill>
        <p:spPr>
          <a:xfrm>
            <a:off x="587299" y="1240349"/>
            <a:ext cx="579227" cy="528003"/>
          </a:xfrm>
          <a:prstGeom prst="rect">
            <a:avLst/>
          </a:prstGeom>
          <a:ln w="12700">
            <a:miter lim="400000"/>
          </a:ln>
        </p:spPr>
      </p:pic>
      <p:pic>
        <p:nvPicPr>
          <p:cNvPr id="35" name="Kaltura_icons_02-18.png" descr="Kaltura_icons_02-18.png">
            <a:extLst>
              <a:ext uri="{FF2B5EF4-FFF2-40B4-BE49-F238E27FC236}">
                <a16:creationId xmlns:a16="http://schemas.microsoft.com/office/drawing/2014/main" id="{0CD2542A-2D03-406E-880D-2671D76F1F4A}"/>
              </a:ext>
            </a:extLst>
          </p:cNvPr>
          <p:cNvPicPr>
            <a:picLocks noChangeAspect="1"/>
          </p:cNvPicPr>
          <p:nvPr/>
        </p:nvPicPr>
        <p:blipFill>
          <a:blip r:embed="rId7"/>
          <a:srcRect l="340" r="340"/>
          <a:stretch>
            <a:fillRect/>
          </a:stretch>
        </p:blipFill>
        <p:spPr>
          <a:xfrm>
            <a:off x="8032772" y="3729479"/>
            <a:ext cx="575286" cy="528002"/>
          </a:xfrm>
          <a:prstGeom prst="rect">
            <a:avLst/>
          </a:prstGeom>
          <a:ln w="12700">
            <a:miter lim="400000"/>
          </a:ln>
        </p:spPr>
      </p:pic>
      <p:pic>
        <p:nvPicPr>
          <p:cNvPr id="36" name="Kaltura_icons_02-19.png" descr="Kaltura_icons_02-19.png">
            <a:extLst>
              <a:ext uri="{FF2B5EF4-FFF2-40B4-BE49-F238E27FC236}">
                <a16:creationId xmlns:a16="http://schemas.microsoft.com/office/drawing/2014/main" id="{A1341A2A-DAB2-4B66-9CFF-2025C9990486}"/>
              </a:ext>
            </a:extLst>
          </p:cNvPr>
          <p:cNvPicPr>
            <a:picLocks noChangeAspect="1"/>
          </p:cNvPicPr>
          <p:nvPr/>
        </p:nvPicPr>
        <p:blipFill>
          <a:blip r:embed="rId8"/>
          <a:stretch>
            <a:fillRect/>
          </a:stretch>
        </p:blipFill>
        <p:spPr>
          <a:xfrm>
            <a:off x="587299" y="3729479"/>
            <a:ext cx="579227" cy="528002"/>
          </a:xfrm>
          <a:prstGeom prst="rect">
            <a:avLst/>
          </a:prstGeom>
          <a:ln w="12700">
            <a:miter lim="400000"/>
          </a:ln>
        </p:spPr>
      </p:pic>
      <p:sp>
        <p:nvSpPr>
          <p:cNvPr id="29" name="Title 1">
            <a:extLst>
              <a:ext uri="{FF2B5EF4-FFF2-40B4-BE49-F238E27FC236}">
                <a16:creationId xmlns:a16="http://schemas.microsoft.com/office/drawing/2014/main" id="{028017DA-E729-45D3-8540-C13E050FAE49}"/>
              </a:ext>
            </a:extLst>
          </p:cNvPr>
          <p:cNvSpPr>
            <a:spLocks noGrp="1"/>
          </p:cNvSpPr>
          <p:nvPr>
            <p:ph type="title" hasCustomPrompt="1"/>
          </p:nvPr>
        </p:nvSpPr>
        <p:spPr>
          <a:xfrm>
            <a:off x="517531" y="478048"/>
            <a:ext cx="10515600" cy="336340"/>
          </a:xfrm>
        </p:spPr>
        <p:txBody>
          <a:bodyPr/>
          <a:lstStyle/>
          <a:p>
            <a:r>
              <a:rPr lang="en-GB" dirty="0"/>
              <a:t>Bullets slide with icons</a:t>
            </a:r>
            <a:endParaRPr lang="en-US" dirty="0"/>
          </a:p>
        </p:txBody>
      </p:sp>
    </p:spTree>
    <p:extLst>
      <p:ext uri="{BB962C8B-B14F-4D97-AF65-F5344CB8AC3E}">
        <p14:creationId xmlns:p14="http://schemas.microsoft.com/office/powerpoint/2010/main" val="640431889"/>
      </p:ext>
    </p:extLst>
  </p:cSld>
  <p:clrMapOvr>
    <a:masterClrMapping/>
  </p:clrMapOvr>
  <p:transition spd="med"/>
  <p:extLst>
    <p:ext uri="{DCECCB84-F9BA-43D5-87BE-67443E8EF086}">
      <p15:sldGuideLst xmlns:p15="http://schemas.microsoft.com/office/powerpoint/2012/main">
        <p15:guide id="3" pos="393">
          <p15:clr>
            <a:srgbClr val="00000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_Bullets w/ icons Green">
    <p:bg>
      <p:bgPr>
        <a:solidFill>
          <a:schemeClr val="tx1"/>
        </a:solidFill>
        <a:effectLst/>
      </p:bgPr>
    </p:bg>
    <p:spTree>
      <p:nvGrpSpPr>
        <p:cNvPr id="1" name=""/>
        <p:cNvGrpSpPr/>
        <p:nvPr/>
      </p:nvGrpSpPr>
      <p:grpSpPr>
        <a:xfrm>
          <a:off x="0" y="0"/>
          <a:ext cx="0" cy="0"/>
          <a:chOff x="0" y="0"/>
          <a:chExt cx="0" cy="0"/>
        </a:xfrm>
      </p:grpSpPr>
      <p:pic>
        <p:nvPicPr>
          <p:cNvPr id="20" name="Kaltura_Logo_Horizontal_ColorSun_BlackText_big.png" descr="Kaltura_Logo_Horizontal_ColorSun_BlackText_big.png">
            <a:extLst>
              <a:ext uri="{FF2B5EF4-FFF2-40B4-BE49-F238E27FC236}">
                <a16:creationId xmlns:a16="http://schemas.microsoft.com/office/drawing/2014/main" id="{0F2F3A14-FDD5-465F-ACC1-EEB23C63834A}"/>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sp>
        <p:nvSpPr>
          <p:cNvPr id="17" name="text goes here, one to three lines.">
            <a:extLst>
              <a:ext uri="{FF2B5EF4-FFF2-40B4-BE49-F238E27FC236}">
                <a16:creationId xmlns:a16="http://schemas.microsoft.com/office/drawing/2014/main" id="{9796D80B-05D5-47ED-8C8D-3345EA4FFAD8}"/>
              </a:ext>
            </a:extLst>
          </p:cNvPr>
          <p:cNvSpPr txBox="1">
            <a:spLocks noGrp="1"/>
          </p:cNvSpPr>
          <p:nvPr>
            <p:ph type="body" sz="quarter" idx="28" hasCustomPrompt="1"/>
          </p:nvPr>
        </p:nvSpPr>
        <p:spPr>
          <a:xfrm>
            <a:off x="524607" y="1810192"/>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rgbClr val="000000"/>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1</a:t>
            </a:r>
          </a:p>
        </p:txBody>
      </p:sp>
      <p:sp>
        <p:nvSpPr>
          <p:cNvPr id="19" name="text goes here, one to three lines.">
            <a:extLst>
              <a:ext uri="{FF2B5EF4-FFF2-40B4-BE49-F238E27FC236}">
                <a16:creationId xmlns:a16="http://schemas.microsoft.com/office/drawing/2014/main" id="{C1A28D18-C71A-4BCA-B2F0-D1CD7B1BB838}"/>
              </a:ext>
            </a:extLst>
          </p:cNvPr>
          <p:cNvSpPr txBox="1">
            <a:spLocks noGrp="1"/>
          </p:cNvSpPr>
          <p:nvPr>
            <p:ph type="body" sz="quarter" idx="30" hasCustomPrompt="1"/>
          </p:nvPr>
        </p:nvSpPr>
        <p:spPr>
          <a:xfrm>
            <a:off x="4294188" y="1810192"/>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rgbClr val="000000"/>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2</a:t>
            </a:r>
          </a:p>
        </p:txBody>
      </p:sp>
      <p:sp>
        <p:nvSpPr>
          <p:cNvPr id="25" name="text goes here, one to three lines.">
            <a:extLst>
              <a:ext uri="{FF2B5EF4-FFF2-40B4-BE49-F238E27FC236}">
                <a16:creationId xmlns:a16="http://schemas.microsoft.com/office/drawing/2014/main" id="{58073957-5EF2-4D40-B4EC-F1710903B774}"/>
              </a:ext>
            </a:extLst>
          </p:cNvPr>
          <p:cNvSpPr txBox="1">
            <a:spLocks noGrp="1"/>
          </p:cNvSpPr>
          <p:nvPr>
            <p:ph type="body" sz="quarter" idx="32" hasCustomPrompt="1"/>
          </p:nvPr>
        </p:nvSpPr>
        <p:spPr>
          <a:xfrm>
            <a:off x="8051069" y="1810192"/>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rgbClr val="000000"/>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3</a:t>
            </a:r>
          </a:p>
        </p:txBody>
      </p:sp>
      <p:sp>
        <p:nvSpPr>
          <p:cNvPr id="27" name="text goes here, one to three lines.">
            <a:extLst>
              <a:ext uri="{FF2B5EF4-FFF2-40B4-BE49-F238E27FC236}">
                <a16:creationId xmlns:a16="http://schemas.microsoft.com/office/drawing/2014/main" id="{E22FDC35-AAA0-4D25-8B07-71DA8B77546C}"/>
              </a:ext>
            </a:extLst>
          </p:cNvPr>
          <p:cNvSpPr txBox="1">
            <a:spLocks noGrp="1"/>
          </p:cNvSpPr>
          <p:nvPr>
            <p:ph type="body" sz="quarter" idx="34" hasCustomPrompt="1"/>
          </p:nvPr>
        </p:nvSpPr>
        <p:spPr>
          <a:xfrm>
            <a:off x="528638" y="4331143"/>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rgbClr val="000000"/>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4</a:t>
            </a:r>
          </a:p>
        </p:txBody>
      </p:sp>
      <p:sp>
        <p:nvSpPr>
          <p:cNvPr id="39" name="text goes here, one to three lines.">
            <a:extLst>
              <a:ext uri="{FF2B5EF4-FFF2-40B4-BE49-F238E27FC236}">
                <a16:creationId xmlns:a16="http://schemas.microsoft.com/office/drawing/2014/main" id="{61F1AF46-82C1-40E3-B630-511C0B4921E9}"/>
              </a:ext>
            </a:extLst>
          </p:cNvPr>
          <p:cNvSpPr txBox="1">
            <a:spLocks noGrp="1"/>
          </p:cNvSpPr>
          <p:nvPr>
            <p:ph type="body" sz="quarter" idx="36" hasCustomPrompt="1"/>
          </p:nvPr>
        </p:nvSpPr>
        <p:spPr>
          <a:xfrm>
            <a:off x="4298219" y="4331143"/>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rgbClr val="000000"/>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5</a:t>
            </a:r>
          </a:p>
        </p:txBody>
      </p:sp>
      <p:sp>
        <p:nvSpPr>
          <p:cNvPr id="41" name="text goes here, one to three lines.">
            <a:extLst>
              <a:ext uri="{FF2B5EF4-FFF2-40B4-BE49-F238E27FC236}">
                <a16:creationId xmlns:a16="http://schemas.microsoft.com/office/drawing/2014/main" id="{CB426A29-5D96-4CE8-AB33-D1055D9ABA22}"/>
              </a:ext>
            </a:extLst>
          </p:cNvPr>
          <p:cNvSpPr txBox="1">
            <a:spLocks noGrp="1"/>
          </p:cNvSpPr>
          <p:nvPr>
            <p:ph type="body" sz="quarter" idx="38" hasCustomPrompt="1"/>
          </p:nvPr>
        </p:nvSpPr>
        <p:spPr>
          <a:xfrm>
            <a:off x="8055100" y="4331143"/>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rgbClr val="000000"/>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6</a:t>
            </a:r>
          </a:p>
        </p:txBody>
      </p:sp>
      <p:sp>
        <p:nvSpPr>
          <p:cNvPr id="42" name="text goes here, one to three lines.">
            <a:extLst>
              <a:ext uri="{FF2B5EF4-FFF2-40B4-BE49-F238E27FC236}">
                <a16:creationId xmlns:a16="http://schemas.microsoft.com/office/drawing/2014/main" id="{1D6677AF-535D-49D2-8342-58A430F870D8}"/>
              </a:ext>
            </a:extLst>
          </p:cNvPr>
          <p:cNvSpPr txBox="1">
            <a:spLocks noGrp="1"/>
          </p:cNvSpPr>
          <p:nvPr>
            <p:ph type="body" sz="quarter" idx="13" hasCustomPrompt="1"/>
          </p:nvPr>
        </p:nvSpPr>
        <p:spPr>
          <a:xfrm>
            <a:off x="512340" y="2324723"/>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44" name="text goes here, one to three lines.">
            <a:extLst>
              <a:ext uri="{FF2B5EF4-FFF2-40B4-BE49-F238E27FC236}">
                <a16:creationId xmlns:a16="http://schemas.microsoft.com/office/drawing/2014/main" id="{4C6ED595-C356-4E98-918A-14BAF2A057E6}"/>
              </a:ext>
            </a:extLst>
          </p:cNvPr>
          <p:cNvSpPr txBox="1">
            <a:spLocks noGrp="1"/>
          </p:cNvSpPr>
          <p:nvPr>
            <p:ph type="body" sz="quarter" idx="29" hasCustomPrompt="1"/>
          </p:nvPr>
        </p:nvSpPr>
        <p:spPr>
          <a:xfrm>
            <a:off x="4297796" y="2324723"/>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45" name="text goes here, one to three lines.">
            <a:extLst>
              <a:ext uri="{FF2B5EF4-FFF2-40B4-BE49-F238E27FC236}">
                <a16:creationId xmlns:a16="http://schemas.microsoft.com/office/drawing/2014/main" id="{722EB833-0C0B-4905-8FE3-DE2EC0045812}"/>
              </a:ext>
            </a:extLst>
          </p:cNvPr>
          <p:cNvSpPr txBox="1">
            <a:spLocks noGrp="1"/>
          </p:cNvSpPr>
          <p:nvPr>
            <p:ph type="body" sz="quarter" idx="31" hasCustomPrompt="1"/>
          </p:nvPr>
        </p:nvSpPr>
        <p:spPr>
          <a:xfrm>
            <a:off x="8051934" y="2324723"/>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46" name="text goes here, one to three lines.">
            <a:extLst>
              <a:ext uri="{FF2B5EF4-FFF2-40B4-BE49-F238E27FC236}">
                <a16:creationId xmlns:a16="http://schemas.microsoft.com/office/drawing/2014/main" id="{26989ACE-BB8C-40C1-9016-1BB92F6C546A}"/>
              </a:ext>
            </a:extLst>
          </p:cNvPr>
          <p:cNvSpPr txBox="1">
            <a:spLocks noGrp="1"/>
          </p:cNvSpPr>
          <p:nvPr>
            <p:ph type="body" sz="quarter" idx="39" hasCustomPrompt="1"/>
          </p:nvPr>
        </p:nvSpPr>
        <p:spPr>
          <a:xfrm>
            <a:off x="527782" y="4860971"/>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47" name="text goes here, one to three lines.">
            <a:extLst>
              <a:ext uri="{FF2B5EF4-FFF2-40B4-BE49-F238E27FC236}">
                <a16:creationId xmlns:a16="http://schemas.microsoft.com/office/drawing/2014/main" id="{92B8E085-1403-44AB-B547-0E93BA119F08}"/>
              </a:ext>
            </a:extLst>
          </p:cNvPr>
          <p:cNvSpPr txBox="1">
            <a:spLocks noGrp="1"/>
          </p:cNvSpPr>
          <p:nvPr>
            <p:ph type="body" sz="quarter" idx="40" hasCustomPrompt="1"/>
          </p:nvPr>
        </p:nvSpPr>
        <p:spPr>
          <a:xfrm>
            <a:off x="4313238" y="4860971"/>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48" name="text goes here, one to three lines.">
            <a:extLst>
              <a:ext uri="{FF2B5EF4-FFF2-40B4-BE49-F238E27FC236}">
                <a16:creationId xmlns:a16="http://schemas.microsoft.com/office/drawing/2014/main" id="{1D05E907-703D-4702-94AF-02CC2A7594EF}"/>
              </a:ext>
            </a:extLst>
          </p:cNvPr>
          <p:cNvSpPr txBox="1">
            <a:spLocks noGrp="1"/>
          </p:cNvSpPr>
          <p:nvPr>
            <p:ph type="body" sz="quarter" idx="41" hasCustomPrompt="1"/>
          </p:nvPr>
        </p:nvSpPr>
        <p:spPr>
          <a:xfrm>
            <a:off x="8067376" y="4860971"/>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49" name="Footer Placeholder 4">
            <a:extLst>
              <a:ext uri="{FF2B5EF4-FFF2-40B4-BE49-F238E27FC236}">
                <a16:creationId xmlns:a16="http://schemas.microsoft.com/office/drawing/2014/main" id="{FECCE71B-967D-4247-B6BB-7E0937202B7E}"/>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50" name="Slide Number Placeholder 5">
            <a:extLst>
              <a:ext uri="{FF2B5EF4-FFF2-40B4-BE49-F238E27FC236}">
                <a16:creationId xmlns:a16="http://schemas.microsoft.com/office/drawing/2014/main" id="{3672A797-2C0F-4D88-80F9-6B334889B481}"/>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pic>
        <p:nvPicPr>
          <p:cNvPr id="28" name="Kaltura_icons_02-61.png" descr="Kaltura_icons_02-61.png">
            <a:extLst>
              <a:ext uri="{FF2B5EF4-FFF2-40B4-BE49-F238E27FC236}">
                <a16:creationId xmlns:a16="http://schemas.microsoft.com/office/drawing/2014/main" id="{F26024B0-2CBA-4949-BBC1-133F1B51CD63}"/>
              </a:ext>
            </a:extLst>
          </p:cNvPr>
          <p:cNvPicPr>
            <a:picLocks noChangeAspect="1"/>
          </p:cNvPicPr>
          <p:nvPr/>
        </p:nvPicPr>
        <p:blipFill>
          <a:blip r:embed="rId3"/>
          <a:srcRect t="707" b="707"/>
          <a:stretch>
            <a:fillRect/>
          </a:stretch>
        </p:blipFill>
        <p:spPr>
          <a:xfrm>
            <a:off x="4315401" y="3729480"/>
            <a:ext cx="579226" cy="528002"/>
          </a:xfrm>
          <a:prstGeom prst="rect">
            <a:avLst/>
          </a:prstGeom>
          <a:ln w="12700">
            <a:miter lim="400000"/>
          </a:ln>
        </p:spPr>
      </p:pic>
      <p:pic>
        <p:nvPicPr>
          <p:cNvPr id="29" name="Kaltura_icons_02-55.png" descr="Kaltura_icons_02-55.png">
            <a:extLst>
              <a:ext uri="{FF2B5EF4-FFF2-40B4-BE49-F238E27FC236}">
                <a16:creationId xmlns:a16="http://schemas.microsoft.com/office/drawing/2014/main" id="{2FF0D51C-0F96-4B27-B6A8-DA9375E19604}"/>
              </a:ext>
            </a:extLst>
          </p:cNvPr>
          <p:cNvPicPr>
            <a:picLocks noChangeAspect="1"/>
          </p:cNvPicPr>
          <p:nvPr/>
        </p:nvPicPr>
        <p:blipFill>
          <a:blip r:embed="rId4"/>
          <a:srcRect t="707" b="707"/>
          <a:stretch>
            <a:fillRect/>
          </a:stretch>
        </p:blipFill>
        <p:spPr>
          <a:xfrm>
            <a:off x="8030802" y="1246350"/>
            <a:ext cx="579226" cy="528003"/>
          </a:xfrm>
          <a:prstGeom prst="rect">
            <a:avLst/>
          </a:prstGeom>
          <a:ln w="12700">
            <a:miter lim="400000"/>
          </a:ln>
        </p:spPr>
      </p:pic>
      <p:pic>
        <p:nvPicPr>
          <p:cNvPr id="30" name="Kaltura_icons_02-56.png" descr="Kaltura_icons_02-56.png">
            <a:extLst>
              <a:ext uri="{FF2B5EF4-FFF2-40B4-BE49-F238E27FC236}">
                <a16:creationId xmlns:a16="http://schemas.microsoft.com/office/drawing/2014/main" id="{E2B39156-7CFC-4C72-997E-77803CDBC7A3}"/>
              </a:ext>
            </a:extLst>
          </p:cNvPr>
          <p:cNvPicPr>
            <a:picLocks noChangeAspect="1"/>
          </p:cNvPicPr>
          <p:nvPr/>
        </p:nvPicPr>
        <p:blipFill>
          <a:blip r:embed="rId5"/>
          <a:srcRect t="370" b="370"/>
          <a:stretch>
            <a:fillRect/>
          </a:stretch>
        </p:blipFill>
        <p:spPr>
          <a:xfrm>
            <a:off x="4274208" y="1252700"/>
            <a:ext cx="579226" cy="528002"/>
          </a:xfrm>
          <a:prstGeom prst="rect">
            <a:avLst/>
          </a:prstGeom>
          <a:ln w="12700">
            <a:miter lim="400000"/>
          </a:ln>
        </p:spPr>
      </p:pic>
      <p:pic>
        <p:nvPicPr>
          <p:cNvPr id="37" name="Kaltura_icons_02-57.png" descr="Kaltura_icons_02-57.png">
            <a:extLst>
              <a:ext uri="{FF2B5EF4-FFF2-40B4-BE49-F238E27FC236}">
                <a16:creationId xmlns:a16="http://schemas.microsoft.com/office/drawing/2014/main" id="{5533C668-36D6-4DB2-B962-55BC1502583C}"/>
              </a:ext>
            </a:extLst>
          </p:cNvPr>
          <p:cNvPicPr>
            <a:picLocks noChangeAspect="1"/>
          </p:cNvPicPr>
          <p:nvPr/>
        </p:nvPicPr>
        <p:blipFill>
          <a:blip r:embed="rId6"/>
          <a:srcRect t="707" b="707"/>
          <a:stretch>
            <a:fillRect/>
          </a:stretch>
        </p:blipFill>
        <p:spPr>
          <a:xfrm>
            <a:off x="587299" y="1240349"/>
            <a:ext cx="579227" cy="528002"/>
          </a:xfrm>
          <a:prstGeom prst="rect">
            <a:avLst/>
          </a:prstGeom>
          <a:ln w="12700">
            <a:miter lim="400000"/>
          </a:ln>
        </p:spPr>
      </p:pic>
      <p:pic>
        <p:nvPicPr>
          <p:cNvPr id="38" name="Kaltura_icons_02-58.png" descr="Kaltura_icons_02-58.png">
            <a:extLst>
              <a:ext uri="{FF2B5EF4-FFF2-40B4-BE49-F238E27FC236}">
                <a16:creationId xmlns:a16="http://schemas.microsoft.com/office/drawing/2014/main" id="{FA7F8D9A-97BF-4798-8680-B530FBDCE774}"/>
              </a:ext>
            </a:extLst>
          </p:cNvPr>
          <p:cNvPicPr>
            <a:picLocks noChangeAspect="1"/>
          </p:cNvPicPr>
          <p:nvPr userDrawn="1"/>
        </p:nvPicPr>
        <p:blipFill>
          <a:blip r:embed="rId7"/>
          <a:srcRect t="30" b="30"/>
          <a:stretch>
            <a:fillRect/>
          </a:stretch>
        </p:blipFill>
        <p:spPr>
          <a:xfrm>
            <a:off x="8032772" y="3729479"/>
            <a:ext cx="575286" cy="528002"/>
          </a:xfrm>
          <a:prstGeom prst="rect">
            <a:avLst/>
          </a:prstGeom>
          <a:ln w="12700">
            <a:miter lim="400000"/>
          </a:ln>
        </p:spPr>
      </p:pic>
      <p:pic>
        <p:nvPicPr>
          <p:cNvPr id="40" name="Kaltura_icons_02-59.png" descr="Kaltura_icons_02-59.png">
            <a:extLst>
              <a:ext uri="{FF2B5EF4-FFF2-40B4-BE49-F238E27FC236}">
                <a16:creationId xmlns:a16="http://schemas.microsoft.com/office/drawing/2014/main" id="{8A8FFE5D-B455-4258-BC72-9B3C7D0FDC34}"/>
              </a:ext>
            </a:extLst>
          </p:cNvPr>
          <p:cNvPicPr>
            <a:picLocks noChangeAspect="1"/>
          </p:cNvPicPr>
          <p:nvPr/>
        </p:nvPicPr>
        <p:blipFill>
          <a:blip r:embed="rId8"/>
          <a:srcRect t="707" b="707"/>
          <a:stretch>
            <a:fillRect/>
          </a:stretch>
        </p:blipFill>
        <p:spPr>
          <a:xfrm>
            <a:off x="587299" y="3729480"/>
            <a:ext cx="579227" cy="528002"/>
          </a:xfrm>
          <a:prstGeom prst="rect">
            <a:avLst/>
          </a:prstGeom>
          <a:ln w="12700">
            <a:miter lim="400000"/>
          </a:ln>
        </p:spPr>
      </p:pic>
      <p:sp>
        <p:nvSpPr>
          <p:cNvPr id="24" name="Title 1">
            <a:extLst>
              <a:ext uri="{FF2B5EF4-FFF2-40B4-BE49-F238E27FC236}">
                <a16:creationId xmlns:a16="http://schemas.microsoft.com/office/drawing/2014/main" id="{FA7C18A2-7E25-44FE-947F-546B45C701A0}"/>
              </a:ext>
            </a:extLst>
          </p:cNvPr>
          <p:cNvSpPr>
            <a:spLocks noGrp="1"/>
          </p:cNvSpPr>
          <p:nvPr>
            <p:ph type="title" hasCustomPrompt="1"/>
          </p:nvPr>
        </p:nvSpPr>
        <p:spPr>
          <a:xfrm>
            <a:off x="508006" y="478048"/>
            <a:ext cx="10515600" cy="336340"/>
          </a:xfrm>
        </p:spPr>
        <p:txBody>
          <a:bodyPr/>
          <a:lstStyle/>
          <a:p>
            <a:r>
              <a:rPr lang="en-GB" dirty="0"/>
              <a:t>Bullets slide with icons</a:t>
            </a:r>
            <a:endParaRPr lang="en-US" dirty="0"/>
          </a:p>
        </p:txBody>
      </p:sp>
    </p:spTree>
    <p:extLst>
      <p:ext uri="{BB962C8B-B14F-4D97-AF65-F5344CB8AC3E}">
        <p14:creationId xmlns:p14="http://schemas.microsoft.com/office/powerpoint/2010/main" val="2418367772"/>
      </p:ext>
    </p:extLst>
  </p:cSld>
  <p:clrMapOvr>
    <a:masterClrMapping/>
  </p:clrMapOvr>
  <p:transition spd="med"/>
  <p:extLst>
    <p:ext uri="{DCECCB84-F9BA-43D5-87BE-67443E8EF086}">
      <p15:sldGuideLst xmlns:p15="http://schemas.microsoft.com/office/powerpoint/2012/main">
        <p15:guide id="3" pos="393">
          <p15:clr>
            <a:srgbClr val="00000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ext with image">
    <p:bg>
      <p:bgPr>
        <a:solidFill>
          <a:srgbClr val="FFAA00"/>
        </a:solidFill>
        <a:effectLst/>
      </p:bgPr>
    </p:bg>
    <p:spTree>
      <p:nvGrpSpPr>
        <p:cNvPr id="1" name=""/>
        <p:cNvGrpSpPr/>
        <p:nvPr/>
      </p:nvGrpSpPr>
      <p:grpSpPr>
        <a:xfrm>
          <a:off x="0" y="0"/>
          <a:ext cx="0" cy="0"/>
          <a:chOff x="0" y="0"/>
          <a:chExt cx="0" cy="0"/>
        </a:xfrm>
      </p:grpSpPr>
      <p:pic>
        <p:nvPicPr>
          <p:cNvPr id="3" name="Picture 2" descr="A picture containing text, person, posing&#10;&#10;Description automatically generated">
            <a:extLst>
              <a:ext uri="{FF2B5EF4-FFF2-40B4-BE49-F238E27FC236}">
                <a16:creationId xmlns:a16="http://schemas.microsoft.com/office/drawing/2014/main" id="{6B4EF823-8C3B-8146-B4BF-23A6AE619D0A}"/>
              </a:ext>
            </a:extLst>
          </p:cNvPr>
          <p:cNvPicPr>
            <a:picLocks noChangeAspect="1"/>
          </p:cNvPicPr>
          <p:nvPr userDrawn="1"/>
        </p:nvPicPr>
        <p:blipFill>
          <a:blip r:embed="rId2"/>
          <a:stretch>
            <a:fillRect/>
          </a:stretch>
        </p:blipFill>
        <p:spPr>
          <a:xfrm>
            <a:off x="-5697" y="0"/>
            <a:ext cx="12203394" cy="6858000"/>
          </a:xfrm>
          <a:prstGeom prst="rect">
            <a:avLst/>
          </a:prstGeom>
        </p:spPr>
      </p:pic>
      <p:sp>
        <p:nvSpPr>
          <p:cNvPr id="24" name="Text Placeholder 2">
            <a:extLst>
              <a:ext uri="{FF2B5EF4-FFF2-40B4-BE49-F238E27FC236}">
                <a16:creationId xmlns:a16="http://schemas.microsoft.com/office/drawing/2014/main" id="{C2DB4BAA-5AF0-C042-BEA8-91812C82F205}"/>
              </a:ext>
            </a:extLst>
          </p:cNvPr>
          <p:cNvSpPr>
            <a:spLocks noGrp="1"/>
          </p:cNvSpPr>
          <p:nvPr>
            <p:ph type="body" sz="quarter" idx="13" hasCustomPrompt="1"/>
          </p:nvPr>
        </p:nvSpPr>
        <p:spPr>
          <a:xfrm>
            <a:off x="527056" y="2643808"/>
            <a:ext cx="5289128" cy="1104900"/>
          </a:xfrm>
        </p:spPr>
        <p:txBody>
          <a:bodyPr>
            <a:noAutofit/>
          </a:bodyPr>
          <a:lstStyle>
            <a:lvl1pPr marL="0" marR="0" indent="0" algn="l" defTabSz="412750" eaLnBrk="1" fontAlgn="auto" latinLnBrk="0" hangingPunct="1">
              <a:lnSpc>
                <a:spcPts val="1900"/>
              </a:lnSpc>
              <a:spcBef>
                <a:spcPts val="2000"/>
              </a:spcBef>
              <a:spcAft>
                <a:spcPts val="0"/>
              </a:spcAft>
              <a:buClrTx/>
              <a:buSzTx/>
              <a:buFont typeface="Arial" panose="020B0604020202020204" pitchFamily="34" charset="0"/>
              <a:buNone/>
              <a:tabLst/>
              <a:defRPr kumimoji="0" lang="en-IL" sz="1500" b="0" i="0" u="none" strike="noStrike" kern="0" cap="none" spc="0" normalizeH="0" baseline="0">
                <a:ln>
                  <a:noFill/>
                </a:ln>
                <a:solidFill>
                  <a:srgbClr val="FFFFFF"/>
                </a:solidFill>
                <a:effectLst/>
                <a:uLnTx/>
                <a:uFillTx/>
                <a:latin typeface="Source Sans Pro"/>
                <a:ea typeface="Source Sans Pro"/>
                <a:cs typeface="Source Sans Pro"/>
                <a:sym typeface="Source Sans Pro"/>
              </a:defRPr>
            </a:lvl1pPr>
            <a:lvl2pPr marL="457200" indent="0">
              <a:buFontTx/>
              <a:buNone/>
              <a:defRPr>
                <a:latin typeface="Centra No1" pitchFamily="2" charset="77"/>
                <a:ea typeface="Centra No1" pitchFamily="2" charset="77"/>
              </a:defRPr>
            </a:lvl2pPr>
            <a:lvl3pPr marL="914400" indent="0">
              <a:buFontTx/>
              <a:buNone/>
              <a:defRPr>
                <a:latin typeface="Centra No1" pitchFamily="2" charset="77"/>
                <a:ea typeface="Centra No1" pitchFamily="2" charset="77"/>
              </a:defRPr>
            </a:lvl3pPr>
            <a:lvl4pPr marL="1371600" indent="0">
              <a:buFontTx/>
              <a:buNone/>
              <a:defRPr>
                <a:latin typeface="Centra No1" pitchFamily="2" charset="77"/>
                <a:ea typeface="Centra No1" pitchFamily="2" charset="77"/>
              </a:defRPr>
            </a:lvl4pPr>
            <a:lvl5pPr marL="1828800" indent="0">
              <a:buFontTx/>
              <a:buNone/>
              <a:defRPr>
                <a:latin typeface="Centra No1" pitchFamily="2" charset="77"/>
                <a:ea typeface="Centra No1" pitchFamily="2" charset="77"/>
              </a:defRPr>
            </a:lvl5pPr>
          </a:lstStyle>
          <a:p>
            <a:pPr marL="0" marR="0" lvl="0" indent="0" algn="l" defTabSz="412750" eaLnBrk="1" fontAlgn="auto" latinLnBrk="0" hangingPunct="1">
              <a:lnSpc>
                <a:spcPts val="1900"/>
              </a:lnSpc>
              <a:spcBef>
                <a:spcPts val="2000"/>
              </a:spcBef>
              <a:spcAft>
                <a:spcPts val="0"/>
              </a:spcAft>
              <a:buClrTx/>
              <a:buSzTx/>
              <a:buFont typeface="Arial" panose="020B0604020202020204" pitchFamily="34" charset="0"/>
              <a:buNone/>
              <a:tabLst/>
              <a:defRPr/>
            </a:pP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Lorem ipsum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dolor</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sit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amet</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consectetur</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adipiscing</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elit</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sed</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do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eiusmod</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tempor</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incididunt</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ut</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labore</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et dolore magna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aliqua</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Ut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enim</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ad minim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veniam</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quis</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nostrud</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exercitation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ullamco.Lorem</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ipsum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dolor</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sit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amet</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consectetur</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adipiscing</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elit</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sed</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do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eiusmod</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tempor</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incididunt</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ut</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labore</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et dolore magna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aliqua</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Ut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enim</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ad minim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veniam</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quis</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nostrud</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exercitation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ullamco.Lorem</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ipsum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dolor</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sit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amet</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consectetur</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adipiscing</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elit</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sed</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do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eiusmod</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tempor</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incididunt</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ut</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labore</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et dolore magna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aliqua</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Ut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enim</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ad minim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veniam</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quis</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nostrud</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 exercitation </a:t>
            </a:r>
            <a:r>
              <a:rPr kumimoji="0" lang="en-GB" sz="1500" b="0" i="0" u="none" strike="noStrike" kern="0" cap="none" spc="0" normalizeH="0" baseline="0" noProof="0" dirty="0" err="1">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ullamco</a:t>
            </a:r>
            <a:r>
              <a:rPr kumimoji="0" lang="en-GB" sz="1500" b="0" i="0" u="none" strike="noStrike" kern="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sym typeface="Centra No1 Medium"/>
              </a:rPr>
              <a:t>.</a:t>
            </a:r>
          </a:p>
        </p:txBody>
      </p:sp>
      <p:sp>
        <p:nvSpPr>
          <p:cNvPr id="25" name="Text Placeholder 2">
            <a:extLst>
              <a:ext uri="{FF2B5EF4-FFF2-40B4-BE49-F238E27FC236}">
                <a16:creationId xmlns:a16="http://schemas.microsoft.com/office/drawing/2014/main" id="{C28DC13C-3F16-F541-AA13-F280DA18F1A6}"/>
              </a:ext>
            </a:extLst>
          </p:cNvPr>
          <p:cNvSpPr>
            <a:spLocks noGrp="1"/>
          </p:cNvSpPr>
          <p:nvPr>
            <p:ph type="body" sz="quarter" idx="14" hasCustomPrompt="1"/>
          </p:nvPr>
        </p:nvSpPr>
        <p:spPr>
          <a:xfrm>
            <a:off x="527056" y="1788759"/>
            <a:ext cx="5289128" cy="713761"/>
          </a:xfrm>
        </p:spPr>
        <p:txBody>
          <a:bodyPr>
            <a:noAutofit/>
          </a:bodyPr>
          <a:lstStyle>
            <a:lvl1pPr marL="0" marR="0" indent="0" algn="l" defTabSz="412750" eaLnBrk="1" fontAlgn="auto" latinLnBrk="0" hangingPunct="1">
              <a:lnSpc>
                <a:spcPts val="1900"/>
              </a:lnSpc>
              <a:spcBef>
                <a:spcPts val="2000"/>
              </a:spcBef>
              <a:spcAft>
                <a:spcPts val="0"/>
              </a:spcAft>
              <a:buClrTx/>
              <a:buSzTx/>
              <a:buFont typeface="Arial" panose="020B0604020202020204" pitchFamily="34" charset="0"/>
              <a:buNone/>
              <a:tabLst/>
              <a:defRPr kumimoji="0" lang="en-IL" sz="1500" b="0" i="0" u="none" strike="noStrike" kern="0" cap="none" spc="0" normalizeH="0" baseline="0">
                <a:ln>
                  <a:noFill/>
                </a:ln>
                <a:solidFill>
                  <a:srgbClr val="FFFFFF"/>
                </a:solidFill>
                <a:effectLst/>
                <a:uLnTx/>
                <a:uFillTx/>
                <a:latin typeface="Source Sans Pro"/>
                <a:ea typeface="Source Sans Pro"/>
                <a:cs typeface="Source Sans Pro"/>
                <a:sym typeface="Source Sans Pro"/>
              </a:defRPr>
            </a:lvl1pPr>
            <a:lvl2pPr marL="457200" indent="0">
              <a:buFontTx/>
              <a:buNone/>
              <a:defRPr>
                <a:latin typeface="Centra No1" pitchFamily="2" charset="77"/>
                <a:ea typeface="Centra No1" pitchFamily="2" charset="77"/>
              </a:defRPr>
            </a:lvl2pPr>
            <a:lvl3pPr marL="914400" indent="0">
              <a:buFontTx/>
              <a:buNone/>
              <a:defRPr>
                <a:latin typeface="Centra No1" pitchFamily="2" charset="77"/>
                <a:ea typeface="Centra No1" pitchFamily="2" charset="77"/>
              </a:defRPr>
            </a:lvl3pPr>
            <a:lvl4pPr marL="1371600" indent="0">
              <a:buFontTx/>
              <a:buNone/>
              <a:defRPr>
                <a:latin typeface="Centra No1" pitchFamily="2" charset="77"/>
                <a:ea typeface="Centra No1" pitchFamily="2" charset="77"/>
              </a:defRPr>
            </a:lvl4pPr>
            <a:lvl5pPr marL="1828800" indent="0">
              <a:buFontTx/>
              <a:buNone/>
              <a:defRPr>
                <a:latin typeface="Centra No1" pitchFamily="2" charset="77"/>
                <a:ea typeface="Centra No1" pitchFamily="2" charset="77"/>
              </a:defRPr>
            </a:lvl5pPr>
          </a:lstStyle>
          <a:p>
            <a:pPr marL="0" marR="0" lvl="0" indent="0" algn="l" defTabSz="412750" eaLnBrk="1" fontAlgn="auto" latinLnBrk="0" hangingPunct="1">
              <a:lnSpc>
                <a:spcPts val="1900"/>
              </a:lnSpc>
              <a:spcBef>
                <a:spcPts val="2000"/>
              </a:spcBef>
              <a:spcAft>
                <a:spcPts val="0"/>
              </a:spcAft>
              <a:buClrTx/>
              <a:buSzTx/>
              <a:buFont typeface="Arial" panose="020B0604020202020204" pitchFamily="34" charset="0"/>
              <a:buNone/>
              <a:tabLst/>
              <a:defRPr/>
            </a:pPr>
            <a:r>
              <a:rPr kumimoji="0" lang="en-GB" sz="1600" b="0" i="0" u="none" strike="noStrike" kern="0" cap="none" spc="0" normalizeH="0" baseline="0" noProof="0" dirty="0">
                <a:ln>
                  <a:noFill/>
                </a:ln>
                <a:solidFill>
                  <a:srgbClr val="FFFFFF"/>
                </a:solidFill>
                <a:effectLst/>
                <a:uLnTx/>
                <a:uFillTx/>
                <a:latin typeface="Centra No1 Medium" pitchFamily="50" charset="0"/>
                <a:ea typeface="Centra No1 Medium" pitchFamily="50" charset="0"/>
                <a:sym typeface="Centra No1 Medium"/>
              </a:rPr>
              <a:t>This is a text slide with image</a:t>
            </a:r>
          </a:p>
        </p:txBody>
      </p:sp>
    </p:spTree>
    <p:extLst>
      <p:ext uri="{BB962C8B-B14F-4D97-AF65-F5344CB8AC3E}">
        <p14:creationId xmlns:p14="http://schemas.microsoft.com/office/powerpoint/2010/main" val="245549621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4_Bullets w/ icons Green">
    <p:bg>
      <p:bgPr>
        <a:solidFill>
          <a:schemeClr val="tx1"/>
        </a:solidFill>
        <a:effectLst/>
      </p:bgPr>
    </p:bg>
    <p:spTree>
      <p:nvGrpSpPr>
        <p:cNvPr id="1" name=""/>
        <p:cNvGrpSpPr/>
        <p:nvPr/>
      </p:nvGrpSpPr>
      <p:grpSpPr>
        <a:xfrm>
          <a:off x="0" y="0"/>
          <a:ext cx="0" cy="0"/>
          <a:chOff x="0" y="0"/>
          <a:chExt cx="0" cy="0"/>
        </a:xfrm>
      </p:grpSpPr>
      <p:sp>
        <p:nvSpPr>
          <p:cNvPr id="26" name="Rectangle">
            <a:extLst>
              <a:ext uri="{FF2B5EF4-FFF2-40B4-BE49-F238E27FC236}">
                <a16:creationId xmlns:a16="http://schemas.microsoft.com/office/drawing/2014/main" id="{CE388BDC-26A2-43BF-89FC-9D881ED1C96B}"/>
              </a:ext>
            </a:extLst>
          </p:cNvPr>
          <p:cNvSpPr/>
          <p:nvPr userDrawn="1"/>
        </p:nvSpPr>
        <p:spPr>
          <a:xfrm>
            <a:off x="0" y="-12700"/>
            <a:ext cx="2969618" cy="6883400"/>
          </a:xfrm>
          <a:prstGeom prst="rect">
            <a:avLst/>
          </a:prstGeom>
          <a:solidFill>
            <a:srgbClr val="B4DC00"/>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pic>
        <p:nvPicPr>
          <p:cNvPr id="31" name="Kaltura_Logo_Horizontal_ColorSun_BlackText_big.png" descr="Kaltura_Logo_Horizontal_ColorSun_BlackText_big.png">
            <a:extLst>
              <a:ext uri="{FF2B5EF4-FFF2-40B4-BE49-F238E27FC236}">
                <a16:creationId xmlns:a16="http://schemas.microsoft.com/office/drawing/2014/main" id="{BB20D665-447F-46C8-8279-5521DDACDCB9}"/>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pic>
        <p:nvPicPr>
          <p:cNvPr id="35" name="Kaltura_icons_02-57.png" descr="Kaltura_icons_02-57.png">
            <a:extLst>
              <a:ext uri="{FF2B5EF4-FFF2-40B4-BE49-F238E27FC236}">
                <a16:creationId xmlns:a16="http://schemas.microsoft.com/office/drawing/2014/main" id="{CE3EE23F-73C3-4D8F-A142-645E8EE29896}"/>
              </a:ext>
            </a:extLst>
          </p:cNvPr>
          <p:cNvPicPr>
            <a:picLocks noChangeAspect="1"/>
          </p:cNvPicPr>
          <p:nvPr userDrawn="1"/>
        </p:nvPicPr>
        <p:blipFill>
          <a:blip r:embed="rId3"/>
          <a:srcRect t="707" b="707"/>
          <a:stretch>
            <a:fillRect/>
          </a:stretch>
        </p:blipFill>
        <p:spPr>
          <a:xfrm>
            <a:off x="3533699" y="478349"/>
            <a:ext cx="579226" cy="528002"/>
          </a:xfrm>
          <a:prstGeom prst="rect">
            <a:avLst/>
          </a:prstGeom>
          <a:ln w="12700">
            <a:miter lim="400000"/>
          </a:ln>
        </p:spPr>
      </p:pic>
      <p:pic>
        <p:nvPicPr>
          <p:cNvPr id="51" name="Kaltura_icons_02-61.png" descr="Kaltura_icons_02-61.png">
            <a:extLst>
              <a:ext uri="{FF2B5EF4-FFF2-40B4-BE49-F238E27FC236}">
                <a16:creationId xmlns:a16="http://schemas.microsoft.com/office/drawing/2014/main" id="{D32A9159-7CBC-40CF-BC0E-EF8674F5CE17}"/>
              </a:ext>
            </a:extLst>
          </p:cNvPr>
          <p:cNvPicPr>
            <a:picLocks noChangeAspect="1"/>
          </p:cNvPicPr>
          <p:nvPr/>
        </p:nvPicPr>
        <p:blipFill>
          <a:blip r:embed="rId4"/>
          <a:srcRect t="707" b="707"/>
          <a:stretch>
            <a:fillRect/>
          </a:stretch>
        </p:blipFill>
        <p:spPr>
          <a:xfrm>
            <a:off x="3533699" y="2434149"/>
            <a:ext cx="579226" cy="528002"/>
          </a:xfrm>
          <a:prstGeom prst="rect">
            <a:avLst/>
          </a:prstGeom>
          <a:ln w="12700">
            <a:miter lim="400000"/>
          </a:ln>
        </p:spPr>
      </p:pic>
      <p:pic>
        <p:nvPicPr>
          <p:cNvPr id="53" name="Kaltura_icons_02-58.png" descr="Kaltura_icons_02-58.png">
            <a:extLst>
              <a:ext uri="{FF2B5EF4-FFF2-40B4-BE49-F238E27FC236}">
                <a16:creationId xmlns:a16="http://schemas.microsoft.com/office/drawing/2014/main" id="{ECDEA869-C603-45A0-A23E-54046584D58A}"/>
              </a:ext>
            </a:extLst>
          </p:cNvPr>
          <p:cNvPicPr>
            <a:picLocks noChangeAspect="1"/>
          </p:cNvPicPr>
          <p:nvPr/>
        </p:nvPicPr>
        <p:blipFill>
          <a:blip r:embed="rId5"/>
          <a:srcRect t="370" b="370"/>
          <a:stretch>
            <a:fillRect/>
          </a:stretch>
        </p:blipFill>
        <p:spPr>
          <a:xfrm>
            <a:off x="3533699" y="4389949"/>
            <a:ext cx="579226" cy="528002"/>
          </a:xfrm>
          <a:prstGeom prst="rect">
            <a:avLst/>
          </a:prstGeom>
          <a:ln w="12700">
            <a:miter lim="400000"/>
          </a:ln>
        </p:spPr>
      </p:pic>
      <p:pic>
        <p:nvPicPr>
          <p:cNvPr id="55" name="Kaltura_icons_02-59.png" descr="Kaltura_icons_02-59.png">
            <a:extLst>
              <a:ext uri="{FF2B5EF4-FFF2-40B4-BE49-F238E27FC236}">
                <a16:creationId xmlns:a16="http://schemas.microsoft.com/office/drawing/2014/main" id="{F2F2FED9-55E5-49FD-9227-9A08203758C6}"/>
              </a:ext>
            </a:extLst>
          </p:cNvPr>
          <p:cNvPicPr>
            <a:picLocks noChangeAspect="1"/>
          </p:cNvPicPr>
          <p:nvPr/>
        </p:nvPicPr>
        <p:blipFill>
          <a:blip r:embed="rId6"/>
          <a:srcRect t="707" b="707"/>
          <a:stretch>
            <a:fillRect/>
          </a:stretch>
        </p:blipFill>
        <p:spPr>
          <a:xfrm>
            <a:off x="7659984" y="478349"/>
            <a:ext cx="579227" cy="528002"/>
          </a:xfrm>
          <a:prstGeom prst="rect">
            <a:avLst/>
          </a:prstGeom>
          <a:ln w="12700">
            <a:miter lim="400000"/>
          </a:ln>
        </p:spPr>
      </p:pic>
      <p:pic>
        <p:nvPicPr>
          <p:cNvPr id="57" name="Kaltura_icons_02-56.png" descr="Kaltura_icons_02-56.png">
            <a:extLst>
              <a:ext uri="{FF2B5EF4-FFF2-40B4-BE49-F238E27FC236}">
                <a16:creationId xmlns:a16="http://schemas.microsoft.com/office/drawing/2014/main" id="{D8E538D4-ED6F-4899-9A9D-F5238101EEDA}"/>
              </a:ext>
            </a:extLst>
          </p:cNvPr>
          <p:cNvPicPr>
            <a:picLocks noChangeAspect="1"/>
          </p:cNvPicPr>
          <p:nvPr/>
        </p:nvPicPr>
        <p:blipFill>
          <a:blip r:embed="rId7"/>
          <a:srcRect t="370" b="370"/>
          <a:stretch>
            <a:fillRect/>
          </a:stretch>
        </p:blipFill>
        <p:spPr>
          <a:xfrm>
            <a:off x="7659984" y="2434149"/>
            <a:ext cx="579227" cy="528002"/>
          </a:xfrm>
          <a:prstGeom prst="rect">
            <a:avLst/>
          </a:prstGeom>
          <a:ln w="12700">
            <a:miter lim="400000"/>
          </a:ln>
        </p:spPr>
      </p:pic>
      <p:pic>
        <p:nvPicPr>
          <p:cNvPr id="59" name="Kaltura_icons_02-55.png" descr="Kaltura_icons_02-55.png">
            <a:extLst>
              <a:ext uri="{FF2B5EF4-FFF2-40B4-BE49-F238E27FC236}">
                <a16:creationId xmlns:a16="http://schemas.microsoft.com/office/drawing/2014/main" id="{DE21EDA0-8395-4701-9A57-F8460147FC67}"/>
              </a:ext>
            </a:extLst>
          </p:cNvPr>
          <p:cNvPicPr>
            <a:picLocks noChangeAspect="1"/>
          </p:cNvPicPr>
          <p:nvPr/>
        </p:nvPicPr>
        <p:blipFill>
          <a:blip r:embed="rId8"/>
          <a:srcRect t="707" b="707"/>
          <a:stretch>
            <a:fillRect/>
          </a:stretch>
        </p:blipFill>
        <p:spPr>
          <a:xfrm>
            <a:off x="7659984" y="4389949"/>
            <a:ext cx="579227" cy="528003"/>
          </a:xfrm>
          <a:prstGeom prst="rect">
            <a:avLst/>
          </a:prstGeom>
          <a:ln w="12700">
            <a:miter lim="400000"/>
          </a:ln>
        </p:spPr>
      </p:pic>
      <p:sp>
        <p:nvSpPr>
          <p:cNvPr id="61" name="Line">
            <a:extLst>
              <a:ext uri="{FF2B5EF4-FFF2-40B4-BE49-F238E27FC236}">
                <a16:creationId xmlns:a16="http://schemas.microsoft.com/office/drawing/2014/main" id="{71138563-AB12-43E4-825E-E98497E22513}"/>
              </a:ext>
            </a:extLst>
          </p:cNvPr>
          <p:cNvSpPr/>
          <p:nvPr/>
        </p:nvSpPr>
        <p:spPr>
          <a:xfrm>
            <a:off x="638175" y="4711700"/>
            <a:ext cx="509390" cy="0"/>
          </a:xfrm>
          <a:prstGeom prst="line">
            <a:avLst/>
          </a:prstGeom>
          <a:ln w="38100">
            <a:solidFill>
              <a:srgbClr val="000000"/>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63" name="text goes here, one to three lines.">
            <a:extLst>
              <a:ext uri="{FF2B5EF4-FFF2-40B4-BE49-F238E27FC236}">
                <a16:creationId xmlns:a16="http://schemas.microsoft.com/office/drawing/2014/main" id="{728738C7-8F10-4E92-8CB6-9FA76779DA96}"/>
              </a:ext>
            </a:extLst>
          </p:cNvPr>
          <p:cNvSpPr txBox="1">
            <a:spLocks noGrp="1"/>
          </p:cNvSpPr>
          <p:nvPr>
            <p:ph type="body" sz="quarter" idx="30" hasCustomPrompt="1"/>
          </p:nvPr>
        </p:nvSpPr>
        <p:spPr>
          <a:xfrm>
            <a:off x="4260025" y="478349"/>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chemeClr val="bg1"/>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1</a:t>
            </a:r>
          </a:p>
        </p:txBody>
      </p:sp>
      <p:sp>
        <p:nvSpPr>
          <p:cNvPr id="64" name="text goes here, one to three lines.">
            <a:extLst>
              <a:ext uri="{FF2B5EF4-FFF2-40B4-BE49-F238E27FC236}">
                <a16:creationId xmlns:a16="http://schemas.microsoft.com/office/drawing/2014/main" id="{A8017DC3-4092-48D8-863A-A41D643BB48C}"/>
              </a:ext>
            </a:extLst>
          </p:cNvPr>
          <p:cNvSpPr txBox="1">
            <a:spLocks noGrp="1"/>
          </p:cNvSpPr>
          <p:nvPr>
            <p:ph type="body" sz="quarter" idx="29" hasCustomPrompt="1"/>
          </p:nvPr>
        </p:nvSpPr>
        <p:spPr>
          <a:xfrm>
            <a:off x="4260025" y="745301"/>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65" name="text goes here, one to three lines.">
            <a:extLst>
              <a:ext uri="{FF2B5EF4-FFF2-40B4-BE49-F238E27FC236}">
                <a16:creationId xmlns:a16="http://schemas.microsoft.com/office/drawing/2014/main" id="{B0263ACE-EC40-43D6-BB05-B962E2F3C211}"/>
              </a:ext>
            </a:extLst>
          </p:cNvPr>
          <p:cNvSpPr txBox="1">
            <a:spLocks noGrp="1"/>
          </p:cNvSpPr>
          <p:nvPr>
            <p:ph type="body" sz="quarter" idx="31" hasCustomPrompt="1"/>
          </p:nvPr>
        </p:nvSpPr>
        <p:spPr>
          <a:xfrm>
            <a:off x="8258780" y="478349"/>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chemeClr val="bg1"/>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4</a:t>
            </a:r>
          </a:p>
        </p:txBody>
      </p:sp>
      <p:sp>
        <p:nvSpPr>
          <p:cNvPr id="66" name="text goes here, one to three lines.">
            <a:extLst>
              <a:ext uri="{FF2B5EF4-FFF2-40B4-BE49-F238E27FC236}">
                <a16:creationId xmlns:a16="http://schemas.microsoft.com/office/drawing/2014/main" id="{4BC86EF3-45AC-4637-93CA-2AE692ABE6E5}"/>
              </a:ext>
            </a:extLst>
          </p:cNvPr>
          <p:cNvSpPr txBox="1">
            <a:spLocks noGrp="1"/>
          </p:cNvSpPr>
          <p:nvPr>
            <p:ph type="body" sz="quarter" idx="32" hasCustomPrompt="1"/>
          </p:nvPr>
        </p:nvSpPr>
        <p:spPr>
          <a:xfrm>
            <a:off x="8258780" y="745301"/>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67" name="text goes here, one to three lines.">
            <a:extLst>
              <a:ext uri="{FF2B5EF4-FFF2-40B4-BE49-F238E27FC236}">
                <a16:creationId xmlns:a16="http://schemas.microsoft.com/office/drawing/2014/main" id="{77E31B9A-3F7A-4317-AF11-C2742E8EAE42}"/>
              </a:ext>
            </a:extLst>
          </p:cNvPr>
          <p:cNvSpPr txBox="1">
            <a:spLocks noGrp="1"/>
          </p:cNvSpPr>
          <p:nvPr>
            <p:ph type="body" sz="quarter" idx="33" hasCustomPrompt="1"/>
          </p:nvPr>
        </p:nvSpPr>
        <p:spPr>
          <a:xfrm>
            <a:off x="4260025" y="2407141"/>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chemeClr val="bg1"/>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2</a:t>
            </a:r>
          </a:p>
        </p:txBody>
      </p:sp>
      <p:sp>
        <p:nvSpPr>
          <p:cNvPr id="68" name="text goes here, one to three lines.">
            <a:extLst>
              <a:ext uri="{FF2B5EF4-FFF2-40B4-BE49-F238E27FC236}">
                <a16:creationId xmlns:a16="http://schemas.microsoft.com/office/drawing/2014/main" id="{1F56E48C-03DD-42E4-9DCB-28E4A9C63D71}"/>
              </a:ext>
            </a:extLst>
          </p:cNvPr>
          <p:cNvSpPr txBox="1">
            <a:spLocks noGrp="1"/>
          </p:cNvSpPr>
          <p:nvPr>
            <p:ph type="body" sz="quarter" idx="34" hasCustomPrompt="1"/>
          </p:nvPr>
        </p:nvSpPr>
        <p:spPr>
          <a:xfrm>
            <a:off x="4260025" y="2674093"/>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69" name="text goes here, one to three lines.">
            <a:extLst>
              <a:ext uri="{FF2B5EF4-FFF2-40B4-BE49-F238E27FC236}">
                <a16:creationId xmlns:a16="http://schemas.microsoft.com/office/drawing/2014/main" id="{FD3D0FA8-2A06-47B9-98F1-335B026B105D}"/>
              </a:ext>
            </a:extLst>
          </p:cNvPr>
          <p:cNvSpPr txBox="1">
            <a:spLocks noGrp="1"/>
          </p:cNvSpPr>
          <p:nvPr>
            <p:ph type="body" sz="quarter" idx="35" hasCustomPrompt="1"/>
          </p:nvPr>
        </p:nvSpPr>
        <p:spPr>
          <a:xfrm>
            <a:off x="8258780" y="2407141"/>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chemeClr val="bg1"/>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5</a:t>
            </a:r>
          </a:p>
        </p:txBody>
      </p:sp>
      <p:sp>
        <p:nvSpPr>
          <p:cNvPr id="70" name="text goes here, one to three lines.">
            <a:extLst>
              <a:ext uri="{FF2B5EF4-FFF2-40B4-BE49-F238E27FC236}">
                <a16:creationId xmlns:a16="http://schemas.microsoft.com/office/drawing/2014/main" id="{9C367D88-BFDA-46BC-BA36-90E722C60782}"/>
              </a:ext>
            </a:extLst>
          </p:cNvPr>
          <p:cNvSpPr txBox="1">
            <a:spLocks noGrp="1"/>
          </p:cNvSpPr>
          <p:nvPr>
            <p:ph type="body" sz="quarter" idx="36" hasCustomPrompt="1"/>
          </p:nvPr>
        </p:nvSpPr>
        <p:spPr>
          <a:xfrm>
            <a:off x="8258780" y="2674093"/>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71" name="text goes here, one to three lines.">
            <a:extLst>
              <a:ext uri="{FF2B5EF4-FFF2-40B4-BE49-F238E27FC236}">
                <a16:creationId xmlns:a16="http://schemas.microsoft.com/office/drawing/2014/main" id="{447C9F66-292D-47A7-BDAB-62FD2B174D6B}"/>
              </a:ext>
            </a:extLst>
          </p:cNvPr>
          <p:cNvSpPr txBox="1">
            <a:spLocks noGrp="1"/>
          </p:cNvSpPr>
          <p:nvPr>
            <p:ph type="body" sz="quarter" idx="37" hasCustomPrompt="1"/>
          </p:nvPr>
        </p:nvSpPr>
        <p:spPr>
          <a:xfrm>
            <a:off x="4260025" y="4358793"/>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chemeClr val="bg1"/>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3</a:t>
            </a:r>
          </a:p>
        </p:txBody>
      </p:sp>
      <p:sp>
        <p:nvSpPr>
          <p:cNvPr id="72" name="text goes here, one to three lines.">
            <a:extLst>
              <a:ext uri="{FF2B5EF4-FFF2-40B4-BE49-F238E27FC236}">
                <a16:creationId xmlns:a16="http://schemas.microsoft.com/office/drawing/2014/main" id="{1E9D2EF7-48EE-4117-8BB2-5DA5FE472BFD}"/>
              </a:ext>
            </a:extLst>
          </p:cNvPr>
          <p:cNvSpPr txBox="1">
            <a:spLocks noGrp="1"/>
          </p:cNvSpPr>
          <p:nvPr>
            <p:ph type="body" sz="quarter" idx="38" hasCustomPrompt="1"/>
          </p:nvPr>
        </p:nvSpPr>
        <p:spPr>
          <a:xfrm>
            <a:off x="4260025" y="4625745"/>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73" name="text goes here, one to three lines.">
            <a:extLst>
              <a:ext uri="{FF2B5EF4-FFF2-40B4-BE49-F238E27FC236}">
                <a16:creationId xmlns:a16="http://schemas.microsoft.com/office/drawing/2014/main" id="{FF407881-8D94-4605-8B25-327A78C80E9F}"/>
              </a:ext>
            </a:extLst>
          </p:cNvPr>
          <p:cNvSpPr txBox="1">
            <a:spLocks noGrp="1"/>
          </p:cNvSpPr>
          <p:nvPr>
            <p:ph type="body" sz="quarter" idx="39" hasCustomPrompt="1"/>
          </p:nvPr>
        </p:nvSpPr>
        <p:spPr>
          <a:xfrm>
            <a:off x="8258780" y="4358793"/>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chemeClr val="bg1"/>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6</a:t>
            </a:r>
          </a:p>
        </p:txBody>
      </p:sp>
      <p:sp>
        <p:nvSpPr>
          <p:cNvPr id="74" name="text goes here, one to three lines.">
            <a:extLst>
              <a:ext uri="{FF2B5EF4-FFF2-40B4-BE49-F238E27FC236}">
                <a16:creationId xmlns:a16="http://schemas.microsoft.com/office/drawing/2014/main" id="{C022F4FC-8378-4C31-8161-E18B8522B36A}"/>
              </a:ext>
            </a:extLst>
          </p:cNvPr>
          <p:cNvSpPr txBox="1">
            <a:spLocks noGrp="1"/>
          </p:cNvSpPr>
          <p:nvPr>
            <p:ph type="body" sz="quarter" idx="40" hasCustomPrompt="1"/>
          </p:nvPr>
        </p:nvSpPr>
        <p:spPr>
          <a:xfrm>
            <a:off x="8258780" y="4625745"/>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75" name="text goes here, one to three lines.">
            <a:extLst>
              <a:ext uri="{FF2B5EF4-FFF2-40B4-BE49-F238E27FC236}">
                <a16:creationId xmlns:a16="http://schemas.microsoft.com/office/drawing/2014/main" id="{0C5D3379-1FE5-4C2F-B3DD-E231AF3C98CA}"/>
              </a:ext>
            </a:extLst>
          </p:cNvPr>
          <p:cNvSpPr txBox="1">
            <a:spLocks noGrp="1"/>
          </p:cNvSpPr>
          <p:nvPr>
            <p:ph type="body" sz="quarter" idx="41" hasCustomPrompt="1"/>
          </p:nvPr>
        </p:nvSpPr>
        <p:spPr>
          <a:xfrm>
            <a:off x="528748" y="4811717"/>
            <a:ext cx="2116612" cy="136075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You can add more text here if you need, or you can erase this. Change the text color according to the background. </a:t>
            </a:r>
          </a:p>
        </p:txBody>
      </p:sp>
      <p:sp>
        <p:nvSpPr>
          <p:cNvPr id="77" name="Footer Placeholder 4">
            <a:extLst>
              <a:ext uri="{FF2B5EF4-FFF2-40B4-BE49-F238E27FC236}">
                <a16:creationId xmlns:a16="http://schemas.microsoft.com/office/drawing/2014/main" id="{C1768FEC-5F90-4C71-A460-C803E67D7E6C}"/>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78" name="Slide Number Placeholder 5">
            <a:extLst>
              <a:ext uri="{FF2B5EF4-FFF2-40B4-BE49-F238E27FC236}">
                <a16:creationId xmlns:a16="http://schemas.microsoft.com/office/drawing/2014/main" id="{62855D53-40A7-4DA1-9F2E-0D736499C899}"/>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3" name="Title 2">
            <a:extLst>
              <a:ext uri="{FF2B5EF4-FFF2-40B4-BE49-F238E27FC236}">
                <a16:creationId xmlns:a16="http://schemas.microsoft.com/office/drawing/2014/main" id="{52D2CEB9-1A36-4E65-BA42-00F241F85E61}"/>
              </a:ext>
            </a:extLst>
          </p:cNvPr>
          <p:cNvSpPr>
            <a:spLocks noGrp="1"/>
          </p:cNvSpPr>
          <p:nvPr>
            <p:ph type="title" hasCustomPrompt="1"/>
          </p:nvPr>
        </p:nvSpPr>
        <p:spPr>
          <a:xfrm>
            <a:off x="517531" y="406564"/>
            <a:ext cx="2263769" cy="336340"/>
          </a:xfrm>
        </p:spPr>
        <p:txBody>
          <a:bodyPr/>
          <a:lstStyle>
            <a:lvl1pPr>
              <a:defRPr>
                <a:solidFill>
                  <a:schemeClr val="bg1"/>
                </a:solidFill>
              </a:defRPr>
            </a:lvl1pPr>
          </a:lstStyle>
          <a:p>
            <a:r>
              <a:rPr lang="en-GB" dirty="0"/>
              <a:t>Bullets slide with icons</a:t>
            </a:r>
            <a:endParaRPr lang="en-US" dirty="0"/>
          </a:p>
        </p:txBody>
      </p:sp>
    </p:spTree>
    <p:extLst>
      <p:ext uri="{BB962C8B-B14F-4D97-AF65-F5344CB8AC3E}">
        <p14:creationId xmlns:p14="http://schemas.microsoft.com/office/powerpoint/2010/main" val="4126317716"/>
      </p:ext>
    </p:extLst>
  </p:cSld>
  <p:clrMapOvr>
    <a:masterClrMapping/>
  </p:clrMapOvr>
  <p:transition spd="med"/>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5_Bullets w/ icons Green">
    <p:bg>
      <p:bgPr>
        <a:solidFill>
          <a:schemeClr val="tx1"/>
        </a:solidFill>
        <a:effectLst/>
      </p:bgPr>
    </p:bg>
    <p:spTree>
      <p:nvGrpSpPr>
        <p:cNvPr id="1" name=""/>
        <p:cNvGrpSpPr/>
        <p:nvPr/>
      </p:nvGrpSpPr>
      <p:grpSpPr>
        <a:xfrm>
          <a:off x="0" y="0"/>
          <a:ext cx="0" cy="0"/>
          <a:chOff x="0" y="0"/>
          <a:chExt cx="0" cy="0"/>
        </a:xfrm>
      </p:grpSpPr>
      <p:sp>
        <p:nvSpPr>
          <p:cNvPr id="30" name="Picture Placeholder 4">
            <a:extLst>
              <a:ext uri="{FF2B5EF4-FFF2-40B4-BE49-F238E27FC236}">
                <a16:creationId xmlns:a16="http://schemas.microsoft.com/office/drawing/2014/main" id="{2B4E68B9-4204-4647-B897-85F0E675DA4C}"/>
              </a:ext>
            </a:extLst>
          </p:cNvPr>
          <p:cNvSpPr>
            <a:spLocks noGrp="1"/>
          </p:cNvSpPr>
          <p:nvPr>
            <p:ph type="pic" sz="quarter" idx="44" hasCustomPrompt="1"/>
          </p:nvPr>
        </p:nvSpPr>
        <p:spPr>
          <a:xfrm>
            <a:off x="7645178" y="463164"/>
            <a:ext cx="579600" cy="529200"/>
          </a:xfrm>
          <a:prstGeom prst="rect">
            <a:avLst/>
          </a:prstGeom>
        </p:spPr>
        <p:txBody>
          <a:bodyPr/>
          <a:lstStyle>
            <a:lvl1pPr marL="0" indent="0" algn="ctr">
              <a:buNone/>
              <a:defRPr sz="900">
                <a:solidFill>
                  <a:schemeClr val="bg1"/>
                </a:solidFill>
              </a:defRPr>
            </a:lvl1pPr>
          </a:lstStyle>
          <a:p>
            <a:r>
              <a:rPr lang="en-GB" dirty="0"/>
              <a:t>Icon</a:t>
            </a:r>
            <a:endParaRPr lang="en-US" dirty="0"/>
          </a:p>
        </p:txBody>
      </p:sp>
      <p:sp>
        <p:nvSpPr>
          <p:cNvPr id="32" name="Picture Placeholder 4">
            <a:extLst>
              <a:ext uri="{FF2B5EF4-FFF2-40B4-BE49-F238E27FC236}">
                <a16:creationId xmlns:a16="http://schemas.microsoft.com/office/drawing/2014/main" id="{334F9674-1B07-4377-912B-04BF1555223C}"/>
              </a:ext>
            </a:extLst>
          </p:cNvPr>
          <p:cNvSpPr>
            <a:spLocks noGrp="1"/>
          </p:cNvSpPr>
          <p:nvPr>
            <p:ph type="pic" sz="quarter" idx="45" hasCustomPrompt="1"/>
          </p:nvPr>
        </p:nvSpPr>
        <p:spPr>
          <a:xfrm>
            <a:off x="7654704" y="2431078"/>
            <a:ext cx="579600" cy="529200"/>
          </a:xfrm>
          <a:prstGeom prst="rect">
            <a:avLst/>
          </a:prstGeom>
        </p:spPr>
        <p:txBody>
          <a:bodyPr/>
          <a:lstStyle>
            <a:lvl1pPr marL="0" indent="0" algn="ctr">
              <a:buNone/>
              <a:defRPr sz="900">
                <a:solidFill>
                  <a:schemeClr val="bg1"/>
                </a:solidFill>
              </a:defRPr>
            </a:lvl1pPr>
          </a:lstStyle>
          <a:p>
            <a:r>
              <a:rPr lang="en-GB" dirty="0"/>
              <a:t>Icon</a:t>
            </a:r>
            <a:endParaRPr lang="en-US" dirty="0"/>
          </a:p>
        </p:txBody>
      </p:sp>
      <p:sp>
        <p:nvSpPr>
          <p:cNvPr id="33" name="Picture Placeholder 4">
            <a:extLst>
              <a:ext uri="{FF2B5EF4-FFF2-40B4-BE49-F238E27FC236}">
                <a16:creationId xmlns:a16="http://schemas.microsoft.com/office/drawing/2014/main" id="{9850D162-1D3A-491B-8E1E-3A5FCC39745B}"/>
              </a:ext>
            </a:extLst>
          </p:cNvPr>
          <p:cNvSpPr>
            <a:spLocks noGrp="1"/>
          </p:cNvSpPr>
          <p:nvPr>
            <p:ph type="pic" sz="quarter" idx="46" hasCustomPrompt="1"/>
          </p:nvPr>
        </p:nvSpPr>
        <p:spPr>
          <a:xfrm>
            <a:off x="7654899" y="4389661"/>
            <a:ext cx="579600" cy="529200"/>
          </a:xfrm>
          <a:prstGeom prst="rect">
            <a:avLst/>
          </a:prstGeom>
        </p:spPr>
        <p:txBody>
          <a:bodyPr/>
          <a:lstStyle>
            <a:lvl1pPr marL="0" indent="0" algn="ctr">
              <a:buNone/>
              <a:defRPr sz="900">
                <a:solidFill>
                  <a:schemeClr val="bg1"/>
                </a:solidFill>
              </a:defRPr>
            </a:lvl1pPr>
          </a:lstStyle>
          <a:p>
            <a:r>
              <a:rPr lang="en-GB" dirty="0"/>
              <a:t>Icon</a:t>
            </a:r>
            <a:endParaRPr lang="en-US" dirty="0"/>
          </a:p>
        </p:txBody>
      </p:sp>
      <p:sp>
        <p:nvSpPr>
          <p:cNvPr id="27" name="Picture Placeholder 4">
            <a:extLst>
              <a:ext uri="{FF2B5EF4-FFF2-40B4-BE49-F238E27FC236}">
                <a16:creationId xmlns:a16="http://schemas.microsoft.com/office/drawing/2014/main" id="{E16BC98B-50DC-4304-B9BD-B4E8C53DE4E5}"/>
              </a:ext>
            </a:extLst>
          </p:cNvPr>
          <p:cNvSpPr>
            <a:spLocks noGrp="1"/>
          </p:cNvSpPr>
          <p:nvPr>
            <p:ph type="pic" sz="quarter" idx="22" hasCustomPrompt="1"/>
          </p:nvPr>
        </p:nvSpPr>
        <p:spPr>
          <a:xfrm>
            <a:off x="3523655" y="468090"/>
            <a:ext cx="579600" cy="529200"/>
          </a:xfrm>
          <a:prstGeom prst="rect">
            <a:avLst/>
          </a:prstGeom>
        </p:spPr>
        <p:txBody>
          <a:bodyPr/>
          <a:lstStyle>
            <a:lvl1pPr marL="0" indent="0" algn="ctr">
              <a:buNone/>
              <a:defRPr sz="900">
                <a:solidFill>
                  <a:schemeClr val="bg1"/>
                </a:solidFill>
              </a:defRPr>
            </a:lvl1pPr>
          </a:lstStyle>
          <a:p>
            <a:r>
              <a:rPr lang="en-GB" dirty="0"/>
              <a:t>Icon</a:t>
            </a:r>
            <a:endParaRPr lang="en-US" dirty="0"/>
          </a:p>
        </p:txBody>
      </p:sp>
      <p:sp>
        <p:nvSpPr>
          <p:cNvPr id="28" name="Picture Placeholder 4">
            <a:extLst>
              <a:ext uri="{FF2B5EF4-FFF2-40B4-BE49-F238E27FC236}">
                <a16:creationId xmlns:a16="http://schemas.microsoft.com/office/drawing/2014/main" id="{74131C89-1070-474D-9A91-273CFB87EB6D}"/>
              </a:ext>
            </a:extLst>
          </p:cNvPr>
          <p:cNvSpPr>
            <a:spLocks noGrp="1"/>
          </p:cNvSpPr>
          <p:nvPr>
            <p:ph type="pic" sz="quarter" idx="42" hasCustomPrompt="1"/>
          </p:nvPr>
        </p:nvSpPr>
        <p:spPr>
          <a:xfrm>
            <a:off x="3533181" y="2436004"/>
            <a:ext cx="579600" cy="529200"/>
          </a:xfrm>
          <a:prstGeom prst="rect">
            <a:avLst/>
          </a:prstGeom>
        </p:spPr>
        <p:txBody>
          <a:bodyPr/>
          <a:lstStyle>
            <a:lvl1pPr marL="0" indent="0" algn="ctr">
              <a:buNone/>
              <a:defRPr sz="900">
                <a:solidFill>
                  <a:schemeClr val="bg1"/>
                </a:solidFill>
              </a:defRPr>
            </a:lvl1pPr>
          </a:lstStyle>
          <a:p>
            <a:r>
              <a:rPr lang="en-GB" dirty="0"/>
              <a:t>Icon</a:t>
            </a:r>
            <a:endParaRPr lang="en-US" dirty="0"/>
          </a:p>
        </p:txBody>
      </p:sp>
      <p:sp>
        <p:nvSpPr>
          <p:cNvPr id="29" name="Picture Placeholder 4">
            <a:extLst>
              <a:ext uri="{FF2B5EF4-FFF2-40B4-BE49-F238E27FC236}">
                <a16:creationId xmlns:a16="http://schemas.microsoft.com/office/drawing/2014/main" id="{5F30520B-4E96-4507-BB17-D9F76B46AD3F}"/>
              </a:ext>
            </a:extLst>
          </p:cNvPr>
          <p:cNvSpPr>
            <a:spLocks noGrp="1"/>
          </p:cNvSpPr>
          <p:nvPr>
            <p:ph type="pic" sz="quarter" idx="43" hasCustomPrompt="1"/>
          </p:nvPr>
        </p:nvSpPr>
        <p:spPr>
          <a:xfrm>
            <a:off x="3533376" y="4394587"/>
            <a:ext cx="579600" cy="529200"/>
          </a:xfrm>
          <a:prstGeom prst="rect">
            <a:avLst/>
          </a:prstGeom>
        </p:spPr>
        <p:txBody>
          <a:bodyPr/>
          <a:lstStyle>
            <a:lvl1pPr marL="0" indent="0" algn="ctr">
              <a:buNone/>
              <a:defRPr sz="900">
                <a:solidFill>
                  <a:schemeClr val="bg1"/>
                </a:solidFill>
              </a:defRPr>
            </a:lvl1pPr>
          </a:lstStyle>
          <a:p>
            <a:r>
              <a:rPr lang="en-GB" dirty="0"/>
              <a:t>Icon</a:t>
            </a:r>
            <a:endParaRPr lang="en-US" dirty="0"/>
          </a:p>
        </p:txBody>
      </p:sp>
      <p:sp>
        <p:nvSpPr>
          <p:cNvPr id="26" name="Rectangle">
            <a:extLst>
              <a:ext uri="{FF2B5EF4-FFF2-40B4-BE49-F238E27FC236}">
                <a16:creationId xmlns:a16="http://schemas.microsoft.com/office/drawing/2014/main" id="{CE388BDC-26A2-43BF-89FC-9D881ED1C96B}"/>
              </a:ext>
            </a:extLst>
          </p:cNvPr>
          <p:cNvSpPr/>
          <p:nvPr/>
        </p:nvSpPr>
        <p:spPr>
          <a:xfrm>
            <a:off x="0" y="-12700"/>
            <a:ext cx="2969618" cy="6883400"/>
          </a:xfrm>
          <a:prstGeom prst="rect">
            <a:avLst/>
          </a:prstGeom>
          <a:solidFill>
            <a:srgbClr val="B4DC00"/>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pic>
        <p:nvPicPr>
          <p:cNvPr id="31" name="Kaltura_Logo_Horizontal_ColorSun_BlackText_big.png" descr="Kaltura_Logo_Horizontal_ColorSun_BlackText_big.png">
            <a:extLst>
              <a:ext uri="{FF2B5EF4-FFF2-40B4-BE49-F238E27FC236}">
                <a16:creationId xmlns:a16="http://schemas.microsoft.com/office/drawing/2014/main" id="{BB20D665-447F-46C8-8279-5521DDACDCB9}"/>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sp>
        <p:nvSpPr>
          <p:cNvPr id="61" name="Line">
            <a:extLst>
              <a:ext uri="{FF2B5EF4-FFF2-40B4-BE49-F238E27FC236}">
                <a16:creationId xmlns:a16="http://schemas.microsoft.com/office/drawing/2014/main" id="{71138563-AB12-43E4-825E-E98497E22513}"/>
              </a:ext>
            </a:extLst>
          </p:cNvPr>
          <p:cNvSpPr/>
          <p:nvPr/>
        </p:nvSpPr>
        <p:spPr>
          <a:xfrm>
            <a:off x="638175" y="4711700"/>
            <a:ext cx="509390" cy="0"/>
          </a:xfrm>
          <a:prstGeom prst="line">
            <a:avLst/>
          </a:prstGeom>
          <a:ln w="38100">
            <a:solidFill>
              <a:srgbClr val="000000"/>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63" name="text goes here, one to three lines.">
            <a:extLst>
              <a:ext uri="{FF2B5EF4-FFF2-40B4-BE49-F238E27FC236}">
                <a16:creationId xmlns:a16="http://schemas.microsoft.com/office/drawing/2014/main" id="{728738C7-8F10-4E92-8CB6-9FA76779DA96}"/>
              </a:ext>
            </a:extLst>
          </p:cNvPr>
          <p:cNvSpPr txBox="1">
            <a:spLocks noGrp="1"/>
          </p:cNvSpPr>
          <p:nvPr>
            <p:ph type="body" sz="quarter" idx="30" hasCustomPrompt="1"/>
          </p:nvPr>
        </p:nvSpPr>
        <p:spPr>
          <a:xfrm>
            <a:off x="4260025" y="478349"/>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chemeClr val="bg1"/>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1</a:t>
            </a:r>
          </a:p>
        </p:txBody>
      </p:sp>
      <p:sp>
        <p:nvSpPr>
          <p:cNvPr id="64" name="text goes here, one to three lines.">
            <a:extLst>
              <a:ext uri="{FF2B5EF4-FFF2-40B4-BE49-F238E27FC236}">
                <a16:creationId xmlns:a16="http://schemas.microsoft.com/office/drawing/2014/main" id="{A8017DC3-4092-48D8-863A-A41D643BB48C}"/>
              </a:ext>
            </a:extLst>
          </p:cNvPr>
          <p:cNvSpPr txBox="1">
            <a:spLocks noGrp="1"/>
          </p:cNvSpPr>
          <p:nvPr>
            <p:ph type="body" sz="quarter" idx="29" hasCustomPrompt="1"/>
          </p:nvPr>
        </p:nvSpPr>
        <p:spPr>
          <a:xfrm>
            <a:off x="4260025" y="745301"/>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65" name="text goes here, one to three lines.">
            <a:extLst>
              <a:ext uri="{FF2B5EF4-FFF2-40B4-BE49-F238E27FC236}">
                <a16:creationId xmlns:a16="http://schemas.microsoft.com/office/drawing/2014/main" id="{B0263ACE-EC40-43D6-BB05-B962E2F3C211}"/>
              </a:ext>
            </a:extLst>
          </p:cNvPr>
          <p:cNvSpPr txBox="1">
            <a:spLocks noGrp="1"/>
          </p:cNvSpPr>
          <p:nvPr>
            <p:ph type="body" sz="quarter" idx="31" hasCustomPrompt="1"/>
          </p:nvPr>
        </p:nvSpPr>
        <p:spPr>
          <a:xfrm>
            <a:off x="8258780" y="478349"/>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chemeClr val="bg1"/>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4</a:t>
            </a:r>
          </a:p>
        </p:txBody>
      </p:sp>
      <p:sp>
        <p:nvSpPr>
          <p:cNvPr id="66" name="text goes here, one to three lines.">
            <a:extLst>
              <a:ext uri="{FF2B5EF4-FFF2-40B4-BE49-F238E27FC236}">
                <a16:creationId xmlns:a16="http://schemas.microsoft.com/office/drawing/2014/main" id="{4BC86EF3-45AC-4637-93CA-2AE692ABE6E5}"/>
              </a:ext>
            </a:extLst>
          </p:cNvPr>
          <p:cNvSpPr txBox="1">
            <a:spLocks noGrp="1"/>
          </p:cNvSpPr>
          <p:nvPr>
            <p:ph type="body" sz="quarter" idx="32" hasCustomPrompt="1"/>
          </p:nvPr>
        </p:nvSpPr>
        <p:spPr>
          <a:xfrm>
            <a:off x="8258780" y="745301"/>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67" name="text goes here, one to three lines.">
            <a:extLst>
              <a:ext uri="{FF2B5EF4-FFF2-40B4-BE49-F238E27FC236}">
                <a16:creationId xmlns:a16="http://schemas.microsoft.com/office/drawing/2014/main" id="{77E31B9A-3F7A-4317-AF11-C2742E8EAE42}"/>
              </a:ext>
            </a:extLst>
          </p:cNvPr>
          <p:cNvSpPr txBox="1">
            <a:spLocks noGrp="1"/>
          </p:cNvSpPr>
          <p:nvPr>
            <p:ph type="body" sz="quarter" idx="33" hasCustomPrompt="1"/>
          </p:nvPr>
        </p:nvSpPr>
        <p:spPr>
          <a:xfrm>
            <a:off x="4260025" y="2407141"/>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chemeClr val="bg1"/>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2</a:t>
            </a:r>
          </a:p>
        </p:txBody>
      </p:sp>
      <p:sp>
        <p:nvSpPr>
          <p:cNvPr id="68" name="text goes here, one to three lines.">
            <a:extLst>
              <a:ext uri="{FF2B5EF4-FFF2-40B4-BE49-F238E27FC236}">
                <a16:creationId xmlns:a16="http://schemas.microsoft.com/office/drawing/2014/main" id="{1F56E48C-03DD-42E4-9DCB-28E4A9C63D71}"/>
              </a:ext>
            </a:extLst>
          </p:cNvPr>
          <p:cNvSpPr txBox="1">
            <a:spLocks noGrp="1"/>
          </p:cNvSpPr>
          <p:nvPr>
            <p:ph type="body" sz="quarter" idx="34" hasCustomPrompt="1"/>
          </p:nvPr>
        </p:nvSpPr>
        <p:spPr>
          <a:xfrm>
            <a:off x="4260025" y="2674093"/>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69" name="text goes here, one to three lines.">
            <a:extLst>
              <a:ext uri="{FF2B5EF4-FFF2-40B4-BE49-F238E27FC236}">
                <a16:creationId xmlns:a16="http://schemas.microsoft.com/office/drawing/2014/main" id="{FD3D0FA8-2A06-47B9-98F1-335B026B105D}"/>
              </a:ext>
            </a:extLst>
          </p:cNvPr>
          <p:cNvSpPr txBox="1">
            <a:spLocks noGrp="1"/>
          </p:cNvSpPr>
          <p:nvPr>
            <p:ph type="body" sz="quarter" idx="35" hasCustomPrompt="1"/>
          </p:nvPr>
        </p:nvSpPr>
        <p:spPr>
          <a:xfrm>
            <a:off x="8258780" y="2407141"/>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chemeClr val="bg1"/>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5</a:t>
            </a:r>
          </a:p>
        </p:txBody>
      </p:sp>
      <p:sp>
        <p:nvSpPr>
          <p:cNvPr id="70" name="text goes here, one to three lines.">
            <a:extLst>
              <a:ext uri="{FF2B5EF4-FFF2-40B4-BE49-F238E27FC236}">
                <a16:creationId xmlns:a16="http://schemas.microsoft.com/office/drawing/2014/main" id="{9C367D88-BFDA-46BC-BA36-90E722C60782}"/>
              </a:ext>
            </a:extLst>
          </p:cNvPr>
          <p:cNvSpPr txBox="1">
            <a:spLocks noGrp="1"/>
          </p:cNvSpPr>
          <p:nvPr>
            <p:ph type="body" sz="quarter" idx="36" hasCustomPrompt="1"/>
          </p:nvPr>
        </p:nvSpPr>
        <p:spPr>
          <a:xfrm>
            <a:off x="8258780" y="2674093"/>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71" name="text goes here, one to three lines.">
            <a:extLst>
              <a:ext uri="{FF2B5EF4-FFF2-40B4-BE49-F238E27FC236}">
                <a16:creationId xmlns:a16="http://schemas.microsoft.com/office/drawing/2014/main" id="{447C9F66-292D-47A7-BDAB-62FD2B174D6B}"/>
              </a:ext>
            </a:extLst>
          </p:cNvPr>
          <p:cNvSpPr txBox="1">
            <a:spLocks noGrp="1"/>
          </p:cNvSpPr>
          <p:nvPr>
            <p:ph type="body" sz="quarter" idx="37" hasCustomPrompt="1"/>
          </p:nvPr>
        </p:nvSpPr>
        <p:spPr>
          <a:xfrm>
            <a:off x="4260025" y="4358793"/>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chemeClr val="bg1"/>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3</a:t>
            </a:r>
          </a:p>
        </p:txBody>
      </p:sp>
      <p:sp>
        <p:nvSpPr>
          <p:cNvPr id="72" name="text goes here, one to three lines.">
            <a:extLst>
              <a:ext uri="{FF2B5EF4-FFF2-40B4-BE49-F238E27FC236}">
                <a16:creationId xmlns:a16="http://schemas.microsoft.com/office/drawing/2014/main" id="{1E9D2EF7-48EE-4117-8BB2-5DA5FE472BFD}"/>
              </a:ext>
            </a:extLst>
          </p:cNvPr>
          <p:cNvSpPr txBox="1">
            <a:spLocks noGrp="1"/>
          </p:cNvSpPr>
          <p:nvPr>
            <p:ph type="body" sz="quarter" idx="38" hasCustomPrompt="1"/>
          </p:nvPr>
        </p:nvSpPr>
        <p:spPr>
          <a:xfrm>
            <a:off x="4260025" y="4625745"/>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73" name="text goes here, one to three lines.">
            <a:extLst>
              <a:ext uri="{FF2B5EF4-FFF2-40B4-BE49-F238E27FC236}">
                <a16:creationId xmlns:a16="http://schemas.microsoft.com/office/drawing/2014/main" id="{FF407881-8D94-4605-8B25-327A78C80E9F}"/>
              </a:ext>
            </a:extLst>
          </p:cNvPr>
          <p:cNvSpPr txBox="1">
            <a:spLocks noGrp="1"/>
          </p:cNvSpPr>
          <p:nvPr>
            <p:ph type="body" sz="quarter" idx="39" hasCustomPrompt="1"/>
          </p:nvPr>
        </p:nvSpPr>
        <p:spPr>
          <a:xfrm>
            <a:off x="8258780" y="4358793"/>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chemeClr val="bg1"/>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6</a:t>
            </a:r>
          </a:p>
        </p:txBody>
      </p:sp>
      <p:sp>
        <p:nvSpPr>
          <p:cNvPr id="74" name="text goes here, one to three lines.">
            <a:extLst>
              <a:ext uri="{FF2B5EF4-FFF2-40B4-BE49-F238E27FC236}">
                <a16:creationId xmlns:a16="http://schemas.microsoft.com/office/drawing/2014/main" id="{C022F4FC-8378-4C31-8161-E18B8522B36A}"/>
              </a:ext>
            </a:extLst>
          </p:cNvPr>
          <p:cNvSpPr txBox="1">
            <a:spLocks noGrp="1"/>
          </p:cNvSpPr>
          <p:nvPr>
            <p:ph type="body" sz="quarter" idx="40" hasCustomPrompt="1"/>
          </p:nvPr>
        </p:nvSpPr>
        <p:spPr>
          <a:xfrm>
            <a:off x="8258780" y="4625745"/>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75" name="text goes here, one to three lines.">
            <a:extLst>
              <a:ext uri="{FF2B5EF4-FFF2-40B4-BE49-F238E27FC236}">
                <a16:creationId xmlns:a16="http://schemas.microsoft.com/office/drawing/2014/main" id="{0C5D3379-1FE5-4C2F-B3DD-E231AF3C98CA}"/>
              </a:ext>
            </a:extLst>
          </p:cNvPr>
          <p:cNvSpPr txBox="1">
            <a:spLocks noGrp="1"/>
          </p:cNvSpPr>
          <p:nvPr>
            <p:ph type="body" sz="quarter" idx="41" hasCustomPrompt="1"/>
          </p:nvPr>
        </p:nvSpPr>
        <p:spPr>
          <a:xfrm>
            <a:off x="528748" y="4811717"/>
            <a:ext cx="2116612" cy="136075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You can add more text here if you need, or you can erase this. Change the text color according to the background. </a:t>
            </a:r>
          </a:p>
        </p:txBody>
      </p:sp>
      <p:sp>
        <p:nvSpPr>
          <p:cNvPr id="77" name="Footer Placeholder 4">
            <a:extLst>
              <a:ext uri="{FF2B5EF4-FFF2-40B4-BE49-F238E27FC236}">
                <a16:creationId xmlns:a16="http://schemas.microsoft.com/office/drawing/2014/main" id="{C1768FEC-5F90-4C71-A460-C803E67D7E6C}"/>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78" name="Slide Number Placeholder 5">
            <a:extLst>
              <a:ext uri="{FF2B5EF4-FFF2-40B4-BE49-F238E27FC236}">
                <a16:creationId xmlns:a16="http://schemas.microsoft.com/office/drawing/2014/main" id="{62855D53-40A7-4DA1-9F2E-0D736499C899}"/>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36" name="Title 2">
            <a:extLst>
              <a:ext uri="{FF2B5EF4-FFF2-40B4-BE49-F238E27FC236}">
                <a16:creationId xmlns:a16="http://schemas.microsoft.com/office/drawing/2014/main" id="{03D00952-83EF-4C85-8E45-E1CBC754AB6F}"/>
              </a:ext>
            </a:extLst>
          </p:cNvPr>
          <p:cNvSpPr>
            <a:spLocks noGrp="1"/>
          </p:cNvSpPr>
          <p:nvPr>
            <p:ph type="title" hasCustomPrompt="1"/>
          </p:nvPr>
        </p:nvSpPr>
        <p:spPr>
          <a:xfrm>
            <a:off x="517531" y="406564"/>
            <a:ext cx="2263769" cy="336340"/>
          </a:xfrm>
        </p:spPr>
        <p:txBody>
          <a:bodyPr/>
          <a:lstStyle>
            <a:lvl1pPr>
              <a:defRPr>
                <a:solidFill>
                  <a:schemeClr val="bg1"/>
                </a:solidFill>
              </a:defRPr>
            </a:lvl1pPr>
          </a:lstStyle>
          <a:p>
            <a:r>
              <a:rPr lang="en-GB" dirty="0"/>
              <a:t>Bullets slide with icons</a:t>
            </a:r>
            <a:endParaRPr lang="en-US" dirty="0"/>
          </a:p>
        </p:txBody>
      </p:sp>
    </p:spTree>
    <p:extLst>
      <p:ext uri="{BB962C8B-B14F-4D97-AF65-F5344CB8AC3E}">
        <p14:creationId xmlns:p14="http://schemas.microsoft.com/office/powerpoint/2010/main" val="1175088552"/>
      </p:ext>
    </p:extLst>
  </p:cSld>
  <p:clrMapOvr>
    <a:masterClrMapping/>
  </p:clrMapOvr>
  <p:transition spd="med"/>
  <p:extLst>
    <p:ext uri="{DCECCB84-F9BA-43D5-87BE-67443E8EF086}">
      <p15:sldGuideLst xmlns:p15="http://schemas.microsoft.com/office/powerpoint/2012/main">
        <p15:guide id="3" pos="393">
          <p15:clr>
            <a:srgbClr val="00000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6_Bullets w/  icons ">
    <p:bg>
      <p:bgPr>
        <a:solidFill>
          <a:schemeClr val="tx1"/>
        </a:solidFill>
        <a:effectLst/>
      </p:bgPr>
    </p:bg>
    <p:spTree>
      <p:nvGrpSpPr>
        <p:cNvPr id="1" name=""/>
        <p:cNvGrpSpPr/>
        <p:nvPr/>
      </p:nvGrpSpPr>
      <p:grpSpPr>
        <a:xfrm>
          <a:off x="0" y="0"/>
          <a:ext cx="0" cy="0"/>
          <a:chOff x="0" y="0"/>
          <a:chExt cx="0" cy="0"/>
        </a:xfrm>
      </p:grpSpPr>
      <p:sp>
        <p:nvSpPr>
          <p:cNvPr id="27" name="Picture Placeholder 4">
            <a:extLst>
              <a:ext uri="{FF2B5EF4-FFF2-40B4-BE49-F238E27FC236}">
                <a16:creationId xmlns:a16="http://schemas.microsoft.com/office/drawing/2014/main" id="{E16BC98B-50DC-4304-B9BD-B4E8C53DE4E5}"/>
              </a:ext>
            </a:extLst>
          </p:cNvPr>
          <p:cNvSpPr>
            <a:spLocks noGrp="1"/>
          </p:cNvSpPr>
          <p:nvPr>
            <p:ph type="pic" sz="quarter" idx="22" hasCustomPrompt="1"/>
          </p:nvPr>
        </p:nvSpPr>
        <p:spPr>
          <a:xfrm>
            <a:off x="3523655" y="429990"/>
            <a:ext cx="579600" cy="529200"/>
          </a:xfrm>
          <a:prstGeom prst="rect">
            <a:avLst/>
          </a:prstGeom>
        </p:spPr>
        <p:txBody>
          <a:bodyPr/>
          <a:lstStyle>
            <a:lvl1pPr marL="0" indent="0" algn="ctr">
              <a:buNone/>
              <a:defRPr sz="900">
                <a:solidFill>
                  <a:schemeClr val="bg1"/>
                </a:solidFill>
              </a:defRPr>
            </a:lvl1pPr>
          </a:lstStyle>
          <a:p>
            <a:r>
              <a:rPr lang="en-GB" dirty="0"/>
              <a:t>Icon</a:t>
            </a:r>
            <a:endParaRPr lang="en-US" dirty="0"/>
          </a:p>
        </p:txBody>
      </p:sp>
      <p:sp>
        <p:nvSpPr>
          <p:cNvPr id="26" name="Rectangle">
            <a:extLst>
              <a:ext uri="{FF2B5EF4-FFF2-40B4-BE49-F238E27FC236}">
                <a16:creationId xmlns:a16="http://schemas.microsoft.com/office/drawing/2014/main" id="{CE388BDC-26A2-43BF-89FC-9D881ED1C96B}"/>
              </a:ext>
            </a:extLst>
          </p:cNvPr>
          <p:cNvSpPr/>
          <p:nvPr/>
        </p:nvSpPr>
        <p:spPr>
          <a:xfrm>
            <a:off x="0" y="-12700"/>
            <a:ext cx="2969618" cy="6883400"/>
          </a:xfrm>
          <a:prstGeom prst="rect">
            <a:avLst/>
          </a:prstGeom>
          <a:solidFill>
            <a:schemeClr val="accent4"/>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solidFill>
                <a:schemeClr val="tx1"/>
              </a:solidFill>
              <a:latin typeface="Helvetica Neue Medium"/>
              <a:sym typeface="Helvetica Neue Medium"/>
            </a:endParaRPr>
          </a:p>
        </p:txBody>
      </p:sp>
      <p:pic>
        <p:nvPicPr>
          <p:cNvPr id="31" name="Kaltura_Logo_Horizontal_ColorSun_BlackText_big.png" descr="Kaltura_Logo_Horizontal_ColorSun_BlackText_big.png">
            <a:extLst>
              <a:ext uri="{FF2B5EF4-FFF2-40B4-BE49-F238E27FC236}">
                <a16:creationId xmlns:a16="http://schemas.microsoft.com/office/drawing/2014/main" id="{BB20D665-447F-46C8-8279-5521DDACDCB9}"/>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sp>
        <p:nvSpPr>
          <p:cNvPr id="61" name="Line">
            <a:extLst>
              <a:ext uri="{FF2B5EF4-FFF2-40B4-BE49-F238E27FC236}">
                <a16:creationId xmlns:a16="http://schemas.microsoft.com/office/drawing/2014/main" id="{71138563-AB12-43E4-825E-E98497E22513}"/>
              </a:ext>
            </a:extLst>
          </p:cNvPr>
          <p:cNvSpPr/>
          <p:nvPr/>
        </p:nvSpPr>
        <p:spPr>
          <a:xfrm>
            <a:off x="638175" y="4711700"/>
            <a:ext cx="509390" cy="0"/>
          </a:xfrm>
          <a:prstGeom prst="line">
            <a:avLst/>
          </a:prstGeom>
          <a:ln w="38100">
            <a:solidFill>
              <a:schemeClr val="tx1"/>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solidFill>
                <a:schemeClr val="tx1"/>
              </a:solidFill>
              <a:latin typeface="Helvetica Neue Medium"/>
              <a:sym typeface="Helvetica Neue Medium"/>
            </a:endParaRPr>
          </a:p>
        </p:txBody>
      </p:sp>
      <p:sp>
        <p:nvSpPr>
          <p:cNvPr id="63" name="text goes here, one to three lines.">
            <a:extLst>
              <a:ext uri="{FF2B5EF4-FFF2-40B4-BE49-F238E27FC236}">
                <a16:creationId xmlns:a16="http://schemas.microsoft.com/office/drawing/2014/main" id="{728738C7-8F10-4E92-8CB6-9FA76779DA96}"/>
              </a:ext>
            </a:extLst>
          </p:cNvPr>
          <p:cNvSpPr txBox="1">
            <a:spLocks noGrp="1"/>
          </p:cNvSpPr>
          <p:nvPr>
            <p:ph type="body" sz="quarter" idx="30" hasCustomPrompt="1"/>
          </p:nvPr>
        </p:nvSpPr>
        <p:spPr>
          <a:xfrm>
            <a:off x="4094925" y="491049"/>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chemeClr val="bg1"/>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1</a:t>
            </a:r>
          </a:p>
        </p:txBody>
      </p:sp>
      <p:sp>
        <p:nvSpPr>
          <p:cNvPr id="64" name="text goes here, one to three lines.">
            <a:extLst>
              <a:ext uri="{FF2B5EF4-FFF2-40B4-BE49-F238E27FC236}">
                <a16:creationId xmlns:a16="http://schemas.microsoft.com/office/drawing/2014/main" id="{A8017DC3-4092-48D8-863A-A41D643BB48C}"/>
              </a:ext>
            </a:extLst>
          </p:cNvPr>
          <p:cNvSpPr txBox="1">
            <a:spLocks noGrp="1"/>
          </p:cNvSpPr>
          <p:nvPr>
            <p:ph type="body" sz="quarter" idx="29" hasCustomPrompt="1"/>
          </p:nvPr>
        </p:nvSpPr>
        <p:spPr>
          <a:xfrm>
            <a:off x="4326625" y="1035050"/>
            <a:ext cx="3002395" cy="2386679"/>
          </a:xfrm>
          <a:prstGeom prst="rect">
            <a:avLst/>
          </a:prstGeom>
        </p:spPr>
        <p:txBody>
          <a:bodyPr wrap="square" anchor="t">
            <a:spAutoFit/>
          </a:bodyPr>
          <a:lstStyle>
            <a:lvl1pPr marL="285750" marR="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pPr marL="285750" marR="0" lvl="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a:pPr>
            <a:r>
              <a:rPr lang="en-GB" dirty="0"/>
              <a:t>More text goes here, More text goes here, More text goes here, More text goes here, More text goes here, More text goes here</a:t>
            </a:r>
          </a:p>
          <a:p>
            <a:pPr marL="285750" marR="0" lvl="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a:pPr>
            <a:endParaRPr lang="en-GB" dirty="0"/>
          </a:p>
          <a:p>
            <a:pPr marL="285750" marR="0" lvl="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a:pPr>
            <a:r>
              <a:rPr lang="en-GB" dirty="0"/>
              <a:t>More text goes here, More text goes here, More text goes here, More text goes here, More text goes here, More text goes here</a:t>
            </a:r>
          </a:p>
        </p:txBody>
      </p:sp>
      <p:sp>
        <p:nvSpPr>
          <p:cNvPr id="75" name="text goes here, one to three lines.">
            <a:extLst>
              <a:ext uri="{FF2B5EF4-FFF2-40B4-BE49-F238E27FC236}">
                <a16:creationId xmlns:a16="http://schemas.microsoft.com/office/drawing/2014/main" id="{0C5D3379-1FE5-4C2F-B3DD-E231AF3C98CA}"/>
              </a:ext>
            </a:extLst>
          </p:cNvPr>
          <p:cNvSpPr txBox="1">
            <a:spLocks noGrp="1"/>
          </p:cNvSpPr>
          <p:nvPr>
            <p:ph type="body" sz="quarter" idx="41" hasCustomPrompt="1"/>
          </p:nvPr>
        </p:nvSpPr>
        <p:spPr>
          <a:xfrm>
            <a:off x="528748" y="4811717"/>
            <a:ext cx="2116612" cy="136075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tx1"/>
                </a:solidFill>
                <a:effectLst/>
                <a:uFillTx/>
                <a:latin typeface="Source Sans Pro"/>
                <a:ea typeface="Source Sans Pro"/>
                <a:cs typeface="Source Sans Pro"/>
                <a:sym typeface="Centra No1"/>
              </a:defRPr>
            </a:lvl1pPr>
          </a:lstStyle>
          <a:p>
            <a:r>
              <a:rPr lang="en-GB" dirty="0"/>
              <a:t>You can add more text here if you need, or you can erase this. Change the text color according to the background. </a:t>
            </a:r>
          </a:p>
        </p:txBody>
      </p:sp>
      <p:sp>
        <p:nvSpPr>
          <p:cNvPr id="77" name="Footer Placeholder 4">
            <a:extLst>
              <a:ext uri="{FF2B5EF4-FFF2-40B4-BE49-F238E27FC236}">
                <a16:creationId xmlns:a16="http://schemas.microsoft.com/office/drawing/2014/main" id="{C1768FEC-5F90-4C71-A460-C803E67D7E6C}"/>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78" name="Slide Number Placeholder 5">
            <a:extLst>
              <a:ext uri="{FF2B5EF4-FFF2-40B4-BE49-F238E27FC236}">
                <a16:creationId xmlns:a16="http://schemas.microsoft.com/office/drawing/2014/main" id="{62855D53-40A7-4DA1-9F2E-0D736499C899}"/>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42" name="Picture Placeholder 4">
            <a:extLst>
              <a:ext uri="{FF2B5EF4-FFF2-40B4-BE49-F238E27FC236}">
                <a16:creationId xmlns:a16="http://schemas.microsoft.com/office/drawing/2014/main" id="{1C7803C6-E313-4269-80D5-895AE55E7911}"/>
              </a:ext>
            </a:extLst>
          </p:cNvPr>
          <p:cNvSpPr>
            <a:spLocks noGrp="1"/>
          </p:cNvSpPr>
          <p:nvPr>
            <p:ph type="pic" sz="quarter" idx="42" hasCustomPrompt="1"/>
          </p:nvPr>
        </p:nvSpPr>
        <p:spPr>
          <a:xfrm>
            <a:off x="7900435" y="434087"/>
            <a:ext cx="579600" cy="529200"/>
          </a:xfrm>
          <a:prstGeom prst="rect">
            <a:avLst/>
          </a:prstGeom>
        </p:spPr>
        <p:txBody>
          <a:bodyPr/>
          <a:lstStyle>
            <a:lvl1pPr marL="0" indent="0" algn="ctr">
              <a:buNone/>
              <a:defRPr sz="900">
                <a:solidFill>
                  <a:schemeClr val="bg1"/>
                </a:solidFill>
              </a:defRPr>
            </a:lvl1pPr>
          </a:lstStyle>
          <a:p>
            <a:r>
              <a:rPr lang="en-GB" dirty="0"/>
              <a:t>Icon</a:t>
            </a:r>
            <a:endParaRPr lang="en-US" dirty="0"/>
          </a:p>
        </p:txBody>
      </p:sp>
      <p:sp>
        <p:nvSpPr>
          <p:cNvPr id="43" name="text goes here, one to three lines.">
            <a:extLst>
              <a:ext uri="{FF2B5EF4-FFF2-40B4-BE49-F238E27FC236}">
                <a16:creationId xmlns:a16="http://schemas.microsoft.com/office/drawing/2014/main" id="{0F1FEF31-C66B-469E-9A9E-46E565A0CB19}"/>
              </a:ext>
            </a:extLst>
          </p:cNvPr>
          <p:cNvSpPr txBox="1">
            <a:spLocks noGrp="1"/>
          </p:cNvSpPr>
          <p:nvPr>
            <p:ph type="body" sz="quarter" idx="43" hasCustomPrompt="1"/>
          </p:nvPr>
        </p:nvSpPr>
        <p:spPr>
          <a:xfrm>
            <a:off x="8471705" y="491049"/>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chemeClr val="bg1"/>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1</a:t>
            </a:r>
          </a:p>
        </p:txBody>
      </p:sp>
      <p:sp>
        <p:nvSpPr>
          <p:cNvPr id="44" name="text goes here, one to three lines.">
            <a:extLst>
              <a:ext uri="{FF2B5EF4-FFF2-40B4-BE49-F238E27FC236}">
                <a16:creationId xmlns:a16="http://schemas.microsoft.com/office/drawing/2014/main" id="{628D35BC-6860-470B-97AA-A4EF1BFC5309}"/>
              </a:ext>
            </a:extLst>
          </p:cNvPr>
          <p:cNvSpPr txBox="1">
            <a:spLocks noGrp="1"/>
          </p:cNvSpPr>
          <p:nvPr>
            <p:ph type="body" sz="quarter" idx="44" hasCustomPrompt="1"/>
          </p:nvPr>
        </p:nvSpPr>
        <p:spPr>
          <a:xfrm>
            <a:off x="8703733" y="1035050"/>
            <a:ext cx="3002395" cy="2386679"/>
          </a:xfrm>
          <a:prstGeom prst="rect">
            <a:avLst/>
          </a:prstGeom>
        </p:spPr>
        <p:txBody>
          <a:bodyPr wrap="square" anchor="t">
            <a:spAutoFit/>
          </a:bodyPr>
          <a:lstStyle>
            <a:lvl1pPr marL="285750" marR="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pPr marL="285750" marR="0" lvl="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a:pPr>
            <a:r>
              <a:rPr lang="en-GB" dirty="0"/>
              <a:t>More text goes here, More text goes here, More text goes here, More text goes here, More text goes here, More text goes here</a:t>
            </a:r>
          </a:p>
          <a:p>
            <a:pPr marL="285750" marR="0" lvl="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a:pPr>
            <a:endParaRPr lang="en-GB" dirty="0"/>
          </a:p>
          <a:p>
            <a:pPr marL="285750" marR="0" lvl="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a:pPr>
            <a:r>
              <a:rPr lang="en-GB" dirty="0"/>
              <a:t>More text goes here, More text goes here, More text goes here, More text goes here, More text goes here, More text goes here</a:t>
            </a:r>
          </a:p>
        </p:txBody>
      </p:sp>
      <p:sp>
        <p:nvSpPr>
          <p:cNvPr id="45" name="Picture Placeholder 4">
            <a:extLst>
              <a:ext uri="{FF2B5EF4-FFF2-40B4-BE49-F238E27FC236}">
                <a16:creationId xmlns:a16="http://schemas.microsoft.com/office/drawing/2014/main" id="{9AD83770-81B0-4345-B12D-EF54BCC1C8ED}"/>
              </a:ext>
            </a:extLst>
          </p:cNvPr>
          <p:cNvSpPr>
            <a:spLocks noGrp="1"/>
          </p:cNvSpPr>
          <p:nvPr>
            <p:ph type="pic" sz="quarter" idx="45" hasCustomPrompt="1"/>
          </p:nvPr>
        </p:nvSpPr>
        <p:spPr>
          <a:xfrm>
            <a:off x="3523327" y="3551418"/>
            <a:ext cx="579600" cy="529200"/>
          </a:xfrm>
          <a:prstGeom prst="rect">
            <a:avLst/>
          </a:prstGeom>
        </p:spPr>
        <p:txBody>
          <a:bodyPr/>
          <a:lstStyle>
            <a:lvl1pPr marL="0" indent="0" algn="ctr">
              <a:buNone/>
              <a:defRPr sz="900">
                <a:solidFill>
                  <a:schemeClr val="bg1"/>
                </a:solidFill>
              </a:defRPr>
            </a:lvl1pPr>
          </a:lstStyle>
          <a:p>
            <a:r>
              <a:rPr lang="en-GB" dirty="0"/>
              <a:t>Icon</a:t>
            </a:r>
            <a:endParaRPr lang="en-US" dirty="0"/>
          </a:p>
        </p:txBody>
      </p:sp>
      <p:sp>
        <p:nvSpPr>
          <p:cNvPr id="46" name="text goes here, one to three lines.">
            <a:extLst>
              <a:ext uri="{FF2B5EF4-FFF2-40B4-BE49-F238E27FC236}">
                <a16:creationId xmlns:a16="http://schemas.microsoft.com/office/drawing/2014/main" id="{ADC275E1-0614-4DA1-B4F3-34D525234995}"/>
              </a:ext>
            </a:extLst>
          </p:cNvPr>
          <p:cNvSpPr txBox="1">
            <a:spLocks noGrp="1"/>
          </p:cNvSpPr>
          <p:nvPr>
            <p:ph type="body" sz="quarter" idx="46" hasCustomPrompt="1"/>
          </p:nvPr>
        </p:nvSpPr>
        <p:spPr>
          <a:xfrm>
            <a:off x="4094597" y="3602064"/>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chemeClr val="bg1"/>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1</a:t>
            </a:r>
          </a:p>
        </p:txBody>
      </p:sp>
      <p:sp>
        <p:nvSpPr>
          <p:cNvPr id="47" name="text goes here, one to three lines.">
            <a:extLst>
              <a:ext uri="{FF2B5EF4-FFF2-40B4-BE49-F238E27FC236}">
                <a16:creationId xmlns:a16="http://schemas.microsoft.com/office/drawing/2014/main" id="{242C6DC7-BE51-4647-A5BD-147E8DCF751E}"/>
              </a:ext>
            </a:extLst>
          </p:cNvPr>
          <p:cNvSpPr txBox="1">
            <a:spLocks noGrp="1"/>
          </p:cNvSpPr>
          <p:nvPr>
            <p:ph type="body" sz="quarter" idx="47" hasCustomPrompt="1"/>
          </p:nvPr>
        </p:nvSpPr>
        <p:spPr>
          <a:xfrm>
            <a:off x="4326625" y="4146065"/>
            <a:ext cx="3002395" cy="2386679"/>
          </a:xfrm>
          <a:prstGeom prst="rect">
            <a:avLst/>
          </a:prstGeom>
        </p:spPr>
        <p:txBody>
          <a:bodyPr wrap="square" anchor="t">
            <a:spAutoFit/>
          </a:bodyPr>
          <a:lstStyle>
            <a:lvl1pPr marL="285750" marR="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pPr marL="285750" marR="0" lvl="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a:pPr>
            <a:r>
              <a:rPr lang="en-GB" dirty="0"/>
              <a:t>More text goes here, More text goes here, More text goes here, More text goes here, More text goes here, More text goes here</a:t>
            </a:r>
          </a:p>
          <a:p>
            <a:pPr marL="285750" marR="0" lvl="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a:pPr>
            <a:endParaRPr lang="en-GB" dirty="0"/>
          </a:p>
          <a:p>
            <a:pPr marL="285750" marR="0" lvl="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a:pPr>
            <a:r>
              <a:rPr lang="en-GB" dirty="0"/>
              <a:t>More text goes here, More text goes here, More text goes here, More text goes here, More text goes here, More text goes here</a:t>
            </a:r>
          </a:p>
        </p:txBody>
      </p:sp>
      <p:sp>
        <p:nvSpPr>
          <p:cNvPr id="48" name="Picture Placeholder 4">
            <a:extLst>
              <a:ext uri="{FF2B5EF4-FFF2-40B4-BE49-F238E27FC236}">
                <a16:creationId xmlns:a16="http://schemas.microsoft.com/office/drawing/2014/main" id="{803F41B2-EC49-4016-8C49-C2255A0A8494}"/>
              </a:ext>
            </a:extLst>
          </p:cNvPr>
          <p:cNvSpPr>
            <a:spLocks noGrp="1"/>
          </p:cNvSpPr>
          <p:nvPr>
            <p:ph type="pic" sz="quarter" idx="48" hasCustomPrompt="1"/>
          </p:nvPr>
        </p:nvSpPr>
        <p:spPr>
          <a:xfrm>
            <a:off x="7910904" y="3541005"/>
            <a:ext cx="579600" cy="529200"/>
          </a:xfrm>
          <a:prstGeom prst="rect">
            <a:avLst/>
          </a:prstGeom>
        </p:spPr>
        <p:txBody>
          <a:bodyPr/>
          <a:lstStyle>
            <a:lvl1pPr marL="0" indent="0" algn="ctr">
              <a:buNone/>
              <a:defRPr sz="900">
                <a:solidFill>
                  <a:schemeClr val="bg1"/>
                </a:solidFill>
              </a:defRPr>
            </a:lvl1pPr>
          </a:lstStyle>
          <a:p>
            <a:r>
              <a:rPr lang="en-GB" dirty="0"/>
              <a:t>Icon</a:t>
            </a:r>
            <a:endParaRPr lang="en-US" dirty="0"/>
          </a:p>
        </p:txBody>
      </p:sp>
      <p:sp>
        <p:nvSpPr>
          <p:cNvPr id="49" name="text goes here, one to three lines.">
            <a:extLst>
              <a:ext uri="{FF2B5EF4-FFF2-40B4-BE49-F238E27FC236}">
                <a16:creationId xmlns:a16="http://schemas.microsoft.com/office/drawing/2014/main" id="{4D3C3D50-37D5-4D22-BEDC-C27A0512EC32}"/>
              </a:ext>
            </a:extLst>
          </p:cNvPr>
          <p:cNvSpPr txBox="1">
            <a:spLocks noGrp="1"/>
          </p:cNvSpPr>
          <p:nvPr>
            <p:ph type="body" sz="quarter" idx="49" hasCustomPrompt="1"/>
          </p:nvPr>
        </p:nvSpPr>
        <p:spPr>
          <a:xfrm>
            <a:off x="8482174" y="3602064"/>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chemeClr val="bg1"/>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1</a:t>
            </a:r>
          </a:p>
        </p:txBody>
      </p:sp>
      <p:sp>
        <p:nvSpPr>
          <p:cNvPr id="50" name="text goes here, one to three lines.">
            <a:extLst>
              <a:ext uri="{FF2B5EF4-FFF2-40B4-BE49-F238E27FC236}">
                <a16:creationId xmlns:a16="http://schemas.microsoft.com/office/drawing/2014/main" id="{7BD7042B-8900-4AFF-87DB-D5202E838FD4}"/>
              </a:ext>
            </a:extLst>
          </p:cNvPr>
          <p:cNvSpPr txBox="1">
            <a:spLocks noGrp="1"/>
          </p:cNvSpPr>
          <p:nvPr>
            <p:ph type="body" sz="quarter" idx="50" hasCustomPrompt="1"/>
          </p:nvPr>
        </p:nvSpPr>
        <p:spPr>
          <a:xfrm>
            <a:off x="8703733" y="4146065"/>
            <a:ext cx="3002395" cy="1104277"/>
          </a:xfrm>
          <a:prstGeom prst="rect">
            <a:avLst/>
          </a:prstGeom>
        </p:spPr>
        <p:txBody>
          <a:bodyPr wrap="square" anchor="t">
            <a:spAutoFit/>
          </a:bodyPr>
          <a:lstStyle>
            <a:lvl1pPr marL="285750" marR="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pPr marL="285750" marR="0" lvl="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a:pPr>
            <a:r>
              <a:rPr lang="en-GB" dirty="0"/>
              <a:t>More text goes here, More text goes here, More text goes here, More text goes here, More text goes here, More text goes here</a:t>
            </a:r>
          </a:p>
        </p:txBody>
      </p:sp>
      <p:sp>
        <p:nvSpPr>
          <p:cNvPr id="2" name="Title 1">
            <a:extLst>
              <a:ext uri="{FF2B5EF4-FFF2-40B4-BE49-F238E27FC236}">
                <a16:creationId xmlns:a16="http://schemas.microsoft.com/office/drawing/2014/main" id="{59434439-5B24-483C-8BE2-8B64EC806218}"/>
              </a:ext>
            </a:extLst>
          </p:cNvPr>
          <p:cNvSpPr>
            <a:spLocks noGrp="1"/>
          </p:cNvSpPr>
          <p:nvPr>
            <p:ph type="title" hasCustomPrompt="1"/>
          </p:nvPr>
        </p:nvSpPr>
        <p:spPr>
          <a:xfrm>
            <a:off x="517531" y="406564"/>
            <a:ext cx="2006594" cy="336340"/>
          </a:xfrm>
        </p:spPr>
        <p:txBody>
          <a:bodyPr/>
          <a:lstStyle>
            <a:lvl1pPr>
              <a:defRPr>
                <a:solidFill>
                  <a:schemeClr val="tx1"/>
                </a:solidFill>
              </a:defRPr>
            </a:lvl1pPr>
          </a:lstStyle>
          <a:p>
            <a:r>
              <a:rPr lang="en-US" dirty="0"/>
              <a:t>Bullets slide with icons</a:t>
            </a:r>
          </a:p>
        </p:txBody>
      </p:sp>
    </p:spTree>
    <p:extLst>
      <p:ext uri="{BB962C8B-B14F-4D97-AF65-F5344CB8AC3E}">
        <p14:creationId xmlns:p14="http://schemas.microsoft.com/office/powerpoint/2010/main" val="3151589918"/>
      </p:ext>
    </p:extLst>
  </p:cSld>
  <p:clrMapOvr>
    <a:masterClrMapping/>
  </p:clrMapOvr>
  <p:transition spd="med"/>
  <p:extLst>
    <p:ext uri="{DCECCB84-F9BA-43D5-87BE-67443E8EF086}">
      <p15:sldGuideLst xmlns:p15="http://schemas.microsoft.com/office/powerpoint/2012/main">
        <p15:guide id="12" orient="horz" pos="459">
          <p15:clr>
            <a:srgbClr val="00000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8_Bullets w/ icons ">
    <p:bg>
      <p:bgPr>
        <a:solidFill>
          <a:schemeClr val="tx1"/>
        </a:solidFill>
        <a:effectLst/>
      </p:bgPr>
    </p:bg>
    <p:spTree>
      <p:nvGrpSpPr>
        <p:cNvPr id="1" name=""/>
        <p:cNvGrpSpPr/>
        <p:nvPr/>
      </p:nvGrpSpPr>
      <p:grpSpPr>
        <a:xfrm>
          <a:off x="0" y="0"/>
          <a:ext cx="0" cy="0"/>
          <a:chOff x="0" y="0"/>
          <a:chExt cx="0" cy="0"/>
        </a:xfrm>
      </p:grpSpPr>
      <p:pic>
        <p:nvPicPr>
          <p:cNvPr id="21" name="Kaltura_icons_02-38.png" descr="Kaltura_icons_02-38.png">
            <a:extLst>
              <a:ext uri="{FF2B5EF4-FFF2-40B4-BE49-F238E27FC236}">
                <a16:creationId xmlns:a16="http://schemas.microsoft.com/office/drawing/2014/main" id="{B7DFF252-6E2C-4348-AC40-3B41A18AC00F}"/>
              </a:ext>
            </a:extLst>
          </p:cNvPr>
          <p:cNvPicPr>
            <a:picLocks noChangeAspect="1"/>
          </p:cNvPicPr>
          <p:nvPr/>
        </p:nvPicPr>
        <p:blipFill>
          <a:blip r:embed="rId2"/>
          <a:srcRect t="340" b="340"/>
          <a:stretch>
            <a:fillRect/>
          </a:stretch>
        </p:blipFill>
        <p:spPr>
          <a:xfrm>
            <a:off x="3482899" y="452949"/>
            <a:ext cx="579226" cy="528002"/>
          </a:xfrm>
          <a:prstGeom prst="rect">
            <a:avLst/>
          </a:prstGeom>
          <a:ln w="12700">
            <a:miter lim="400000"/>
          </a:ln>
        </p:spPr>
      </p:pic>
      <p:pic>
        <p:nvPicPr>
          <p:cNvPr id="22" name="Kaltura_icons_02-42.png" descr="Kaltura_icons_02-42.png">
            <a:extLst>
              <a:ext uri="{FF2B5EF4-FFF2-40B4-BE49-F238E27FC236}">
                <a16:creationId xmlns:a16="http://schemas.microsoft.com/office/drawing/2014/main" id="{DEEC0EFE-B2EC-4AEC-85C8-0AEBF53F3CA0}"/>
              </a:ext>
            </a:extLst>
          </p:cNvPr>
          <p:cNvPicPr>
            <a:picLocks noChangeAspect="1"/>
          </p:cNvPicPr>
          <p:nvPr/>
        </p:nvPicPr>
        <p:blipFill>
          <a:blip r:embed="rId3"/>
          <a:stretch>
            <a:fillRect/>
          </a:stretch>
        </p:blipFill>
        <p:spPr>
          <a:xfrm>
            <a:off x="7915199" y="452949"/>
            <a:ext cx="579226" cy="528002"/>
          </a:xfrm>
          <a:prstGeom prst="rect">
            <a:avLst/>
          </a:prstGeom>
          <a:ln w="12700">
            <a:miter lim="400000"/>
          </a:ln>
        </p:spPr>
      </p:pic>
      <p:pic>
        <p:nvPicPr>
          <p:cNvPr id="23" name="Kaltura_icons_02-44.png" descr="Kaltura_icons_02-44.png">
            <a:extLst>
              <a:ext uri="{FF2B5EF4-FFF2-40B4-BE49-F238E27FC236}">
                <a16:creationId xmlns:a16="http://schemas.microsoft.com/office/drawing/2014/main" id="{3D5EB503-5783-461F-BF6C-594D54B12633}"/>
              </a:ext>
            </a:extLst>
          </p:cNvPr>
          <p:cNvPicPr>
            <a:picLocks noChangeAspect="1"/>
          </p:cNvPicPr>
          <p:nvPr userDrawn="1"/>
        </p:nvPicPr>
        <p:blipFill>
          <a:blip r:embed="rId4"/>
          <a:stretch>
            <a:fillRect/>
          </a:stretch>
        </p:blipFill>
        <p:spPr>
          <a:xfrm>
            <a:off x="3482899" y="3558679"/>
            <a:ext cx="579226" cy="528003"/>
          </a:xfrm>
          <a:prstGeom prst="rect">
            <a:avLst/>
          </a:prstGeom>
          <a:ln w="12700">
            <a:miter lim="400000"/>
          </a:ln>
        </p:spPr>
      </p:pic>
      <p:pic>
        <p:nvPicPr>
          <p:cNvPr id="24" name="Kaltura_icons_02-41.png" descr="Kaltura_icons_02-41.png">
            <a:extLst>
              <a:ext uri="{FF2B5EF4-FFF2-40B4-BE49-F238E27FC236}">
                <a16:creationId xmlns:a16="http://schemas.microsoft.com/office/drawing/2014/main" id="{814DD47C-4EF3-45E9-BD6B-43EC6DCB4135}"/>
              </a:ext>
            </a:extLst>
          </p:cNvPr>
          <p:cNvPicPr>
            <a:picLocks noChangeAspect="1"/>
          </p:cNvPicPr>
          <p:nvPr/>
        </p:nvPicPr>
        <p:blipFill>
          <a:blip r:embed="rId5"/>
          <a:srcRect t="340" b="340"/>
          <a:stretch>
            <a:fillRect/>
          </a:stretch>
        </p:blipFill>
        <p:spPr>
          <a:xfrm>
            <a:off x="7915199" y="3558679"/>
            <a:ext cx="579226" cy="528002"/>
          </a:xfrm>
          <a:prstGeom prst="rect">
            <a:avLst/>
          </a:prstGeom>
          <a:ln w="12700">
            <a:miter lim="400000"/>
          </a:ln>
        </p:spPr>
      </p:pic>
      <p:sp>
        <p:nvSpPr>
          <p:cNvPr id="26" name="Rectangle">
            <a:extLst>
              <a:ext uri="{FF2B5EF4-FFF2-40B4-BE49-F238E27FC236}">
                <a16:creationId xmlns:a16="http://schemas.microsoft.com/office/drawing/2014/main" id="{CE388BDC-26A2-43BF-89FC-9D881ED1C96B}"/>
              </a:ext>
            </a:extLst>
          </p:cNvPr>
          <p:cNvSpPr/>
          <p:nvPr/>
        </p:nvSpPr>
        <p:spPr>
          <a:xfrm>
            <a:off x="0" y="-12700"/>
            <a:ext cx="2969618" cy="6883400"/>
          </a:xfrm>
          <a:prstGeom prst="rect">
            <a:avLst/>
          </a:prstGeom>
          <a:solidFill>
            <a:schemeClr val="accent4"/>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solidFill>
                <a:schemeClr val="tx1"/>
              </a:solidFill>
              <a:latin typeface="Helvetica Neue Medium"/>
              <a:sym typeface="Helvetica Neue Medium"/>
            </a:endParaRPr>
          </a:p>
        </p:txBody>
      </p:sp>
      <p:sp>
        <p:nvSpPr>
          <p:cNvPr id="61" name="Line">
            <a:extLst>
              <a:ext uri="{FF2B5EF4-FFF2-40B4-BE49-F238E27FC236}">
                <a16:creationId xmlns:a16="http://schemas.microsoft.com/office/drawing/2014/main" id="{71138563-AB12-43E4-825E-E98497E22513}"/>
              </a:ext>
            </a:extLst>
          </p:cNvPr>
          <p:cNvSpPr/>
          <p:nvPr/>
        </p:nvSpPr>
        <p:spPr>
          <a:xfrm>
            <a:off x="638175" y="4711700"/>
            <a:ext cx="509390" cy="0"/>
          </a:xfrm>
          <a:prstGeom prst="line">
            <a:avLst/>
          </a:prstGeom>
          <a:ln w="38100">
            <a:solidFill>
              <a:schemeClr val="tx1"/>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solidFill>
                <a:schemeClr val="tx1"/>
              </a:solidFill>
              <a:latin typeface="Helvetica Neue Medium"/>
              <a:sym typeface="Helvetica Neue Medium"/>
            </a:endParaRPr>
          </a:p>
        </p:txBody>
      </p:sp>
      <p:sp>
        <p:nvSpPr>
          <p:cNvPr id="63" name="text goes here, one to three lines.">
            <a:extLst>
              <a:ext uri="{FF2B5EF4-FFF2-40B4-BE49-F238E27FC236}">
                <a16:creationId xmlns:a16="http://schemas.microsoft.com/office/drawing/2014/main" id="{728738C7-8F10-4E92-8CB6-9FA76779DA96}"/>
              </a:ext>
            </a:extLst>
          </p:cNvPr>
          <p:cNvSpPr txBox="1">
            <a:spLocks noGrp="1"/>
          </p:cNvSpPr>
          <p:nvPr>
            <p:ph type="body" sz="quarter" idx="30" hasCustomPrompt="1"/>
          </p:nvPr>
        </p:nvSpPr>
        <p:spPr>
          <a:xfrm>
            <a:off x="4094925" y="491049"/>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chemeClr val="bg1"/>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1</a:t>
            </a:r>
          </a:p>
        </p:txBody>
      </p:sp>
      <p:sp>
        <p:nvSpPr>
          <p:cNvPr id="64" name="text goes here, one to three lines.">
            <a:extLst>
              <a:ext uri="{FF2B5EF4-FFF2-40B4-BE49-F238E27FC236}">
                <a16:creationId xmlns:a16="http://schemas.microsoft.com/office/drawing/2014/main" id="{A8017DC3-4092-48D8-863A-A41D643BB48C}"/>
              </a:ext>
            </a:extLst>
          </p:cNvPr>
          <p:cNvSpPr txBox="1">
            <a:spLocks noGrp="1"/>
          </p:cNvSpPr>
          <p:nvPr>
            <p:ph type="body" sz="quarter" idx="29" hasCustomPrompt="1"/>
          </p:nvPr>
        </p:nvSpPr>
        <p:spPr>
          <a:xfrm>
            <a:off x="4326625" y="1035050"/>
            <a:ext cx="3002395" cy="2386679"/>
          </a:xfrm>
          <a:prstGeom prst="rect">
            <a:avLst/>
          </a:prstGeom>
        </p:spPr>
        <p:txBody>
          <a:bodyPr wrap="square" anchor="t">
            <a:spAutoFit/>
          </a:bodyPr>
          <a:lstStyle>
            <a:lvl1pPr marL="285750" marR="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pPr marL="285750" marR="0" lvl="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a:pPr>
            <a:r>
              <a:rPr lang="en-GB" dirty="0"/>
              <a:t>More text goes here, More text goes here, More text goes here, More text goes here, More text goes here, More text goes here</a:t>
            </a:r>
          </a:p>
          <a:p>
            <a:pPr marL="285750" marR="0" lvl="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a:pPr>
            <a:endParaRPr lang="en-GB" dirty="0"/>
          </a:p>
          <a:p>
            <a:pPr marL="285750" marR="0" lvl="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a:pPr>
            <a:r>
              <a:rPr lang="en-GB" dirty="0"/>
              <a:t>More text goes here, More text goes here, More text goes here, More text goes here, More text goes here, More text goes here</a:t>
            </a:r>
          </a:p>
        </p:txBody>
      </p:sp>
      <p:sp>
        <p:nvSpPr>
          <p:cNvPr id="75" name="text goes here, one to three lines.">
            <a:extLst>
              <a:ext uri="{FF2B5EF4-FFF2-40B4-BE49-F238E27FC236}">
                <a16:creationId xmlns:a16="http://schemas.microsoft.com/office/drawing/2014/main" id="{0C5D3379-1FE5-4C2F-B3DD-E231AF3C98CA}"/>
              </a:ext>
            </a:extLst>
          </p:cNvPr>
          <p:cNvSpPr txBox="1">
            <a:spLocks noGrp="1"/>
          </p:cNvSpPr>
          <p:nvPr>
            <p:ph type="body" sz="quarter" idx="41" hasCustomPrompt="1"/>
          </p:nvPr>
        </p:nvSpPr>
        <p:spPr>
          <a:xfrm>
            <a:off x="528748" y="4811717"/>
            <a:ext cx="2116612" cy="136075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tx1"/>
                </a:solidFill>
                <a:effectLst/>
                <a:uFillTx/>
                <a:latin typeface="Source Sans Pro"/>
                <a:ea typeface="Source Sans Pro"/>
                <a:cs typeface="Source Sans Pro"/>
                <a:sym typeface="Centra No1"/>
              </a:defRPr>
            </a:lvl1pPr>
          </a:lstStyle>
          <a:p>
            <a:r>
              <a:rPr lang="en-GB" dirty="0"/>
              <a:t>You can add more text here if you need, or you can erase this. Change the text color according to the background. </a:t>
            </a:r>
          </a:p>
        </p:txBody>
      </p:sp>
      <p:sp>
        <p:nvSpPr>
          <p:cNvPr id="77" name="Footer Placeholder 4">
            <a:extLst>
              <a:ext uri="{FF2B5EF4-FFF2-40B4-BE49-F238E27FC236}">
                <a16:creationId xmlns:a16="http://schemas.microsoft.com/office/drawing/2014/main" id="{C1768FEC-5F90-4C71-A460-C803E67D7E6C}"/>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78" name="Slide Number Placeholder 5">
            <a:extLst>
              <a:ext uri="{FF2B5EF4-FFF2-40B4-BE49-F238E27FC236}">
                <a16:creationId xmlns:a16="http://schemas.microsoft.com/office/drawing/2014/main" id="{62855D53-40A7-4DA1-9F2E-0D736499C899}"/>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43" name="text goes here, one to three lines.">
            <a:extLst>
              <a:ext uri="{FF2B5EF4-FFF2-40B4-BE49-F238E27FC236}">
                <a16:creationId xmlns:a16="http://schemas.microsoft.com/office/drawing/2014/main" id="{0F1FEF31-C66B-469E-9A9E-46E565A0CB19}"/>
              </a:ext>
            </a:extLst>
          </p:cNvPr>
          <p:cNvSpPr txBox="1">
            <a:spLocks noGrp="1"/>
          </p:cNvSpPr>
          <p:nvPr>
            <p:ph type="body" sz="quarter" idx="43" hasCustomPrompt="1"/>
          </p:nvPr>
        </p:nvSpPr>
        <p:spPr>
          <a:xfrm>
            <a:off x="8471705" y="491049"/>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chemeClr val="bg1"/>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1</a:t>
            </a:r>
          </a:p>
        </p:txBody>
      </p:sp>
      <p:sp>
        <p:nvSpPr>
          <p:cNvPr id="44" name="text goes here, one to three lines.">
            <a:extLst>
              <a:ext uri="{FF2B5EF4-FFF2-40B4-BE49-F238E27FC236}">
                <a16:creationId xmlns:a16="http://schemas.microsoft.com/office/drawing/2014/main" id="{628D35BC-6860-470B-97AA-A4EF1BFC5309}"/>
              </a:ext>
            </a:extLst>
          </p:cNvPr>
          <p:cNvSpPr txBox="1">
            <a:spLocks noGrp="1"/>
          </p:cNvSpPr>
          <p:nvPr>
            <p:ph type="body" sz="quarter" idx="44" hasCustomPrompt="1"/>
          </p:nvPr>
        </p:nvSpPr>
        <p:spPr>
          <a:xfrm>
            <a:off x="8703733" y="1035050"/>
            <a:ext cx="3002395" cy="2386679"/>
          </a:xfrm>
          <a:prstGeom prst="rect">
            <a:avLst/>
          </a:prstGeom>
        </p:spPr>
        <p:txBody>
          <a:bodyPr wrap="square" anchor="t">
            <a:spAutoFit/>
          </a:bodyPr>
          <a:lstStyle>
            <a:lvl1pPr marL="285750" marR="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pPr marL="285750" marR="0" lvl="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a:pPr>
            <a:r>
              <a:rPr lang="en-GB" dirty="0"/>
              <a:t>More text goes here, More text goes here, More text goes here, More text goes here, More text goes here, More text goes here</a:t>
            </a:r>
          </a:p>
          <a:p>
            <a:pPr marL="285750" marR="0" lvl="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a:pPr>
            <a:endParaRPr lang="en-GB" dirty="0"/>
          </a:p>
          <a:p>
            <a:pPr marL="285750" marR="0" lvl="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a:pPr>
            <a:r>
              <a:rPr lang="en-GB" dirty="0"/>
              <a:t>More text goes here, More text goes here, More text goes here, More text goes here, More text goes here, More text goes here</a:t>
            </a:r>
          </a:p>
        </p:txBody>
      </p:sp>
      <p:sp>
        <p:nvSpPr>
          <p:cNvPr id="46" name="text goes here, one to three lines.">
            <a:extLst>
              <a:ext uri="{FF2B5EF4-FFF2-40B4-BE49-F238E27FC236}">
                <a16:creationId xmlns:a16="http://schemas.microsoft.com/office/drawing/2014/main" id="{ADC275E1-0614-4DA1-B4F3-34D525234995}"/>
              </a:ext>
            </a:extLst>
          </p:cNvPr>
          <p:cNvSpPr txBox="1">
            <a:spLocks noGrp="1"/>
          </p:cNvSpPr>
          <p:nvPr>
            <p:ph type="body" sz="quarter" idx="46" hasCustomPrompt="1"/>
          </p:nvPr>
        </p:nvSpPr>
        <p:spPr>
          <a:xfrm>
            <a:off x="4094597" y="3602064"/>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chemeClr val="bg1"/>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1</a:t>
            </a:r>
          </a:p>
        </p:txBody>
      </p:sp>
      <p:sp>
        <p:nvSpPr>
          <p:cNvPr id="47" name="text goes here, one to three lines.">
            <a:extLst>
              <a:ext uri="{FF2B5EF4-FFF2-40B4-BE49-F238E27FC236}">
                <a16:creationId xmlns:a16="http://schemas.microsoft.com/office/drawing/2014/main" id="{242C6DC7-BE51-4647-A5BD-147E8DCF751E}"/>
              </a:ext>
            </a:extLst>
          </p:cNvPr>
          <p:cNvSpPr txBox="1">
            <a:spLocks noGrp="1"/>
          </p:cNvSpPr>
          <p:nvPr>
            <p:ph type="body" sz="quarter" idx="47" hasCustomPrompt="1"/>
          </p:nvPr>
        </p:nvSpPr>
        <p:spPr>
          <a:xfrm>
            <a:off x="4326625" y="4146065"/>
            <a:ext cx="3002395" cy="2386679"/>
          </a:xfrm>
          <a:prstGeom prst="rect">
            <a:avLst/>
          </a:prstGeom>
        </p:spPr>
        <p:txBody>
          <a:bodyPr wrap="square" anchor="t">
            <a:spAutoFit/>
          </a:bodyPr>
          <a:lstStyle>
            <a:lvl1pPr marL="285750" marR="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pPr marL="285750" marR="0" lvl="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a:pPr>
            <a:r>
              <a:rPr lang="en-GB" dirty="0"/>
              <a:t>More text goes here, More text goes here, More text goes here, More text goes here, More text goes here, More text goes here</a:t>
            </a:r>
          </a:p>
          <a:p>
            <a:pPr marL="285750" marR="0" lvl="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a:pPr>
            <a:endParaRPr lang="en-GB" dirty="0"/>
          </a:p>
          <a:p>
            <a:pPr marL="285750" marR="0" lvl="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a:pPr>
            <a:r>
              <a:rPr lang="en-GB" dirty="0"/>
              <a:t>More text goes here, More text goes here, More text goes here, More text goes here, More text goes here, More text goes here</a:t>
            </a:r>
          </a:p>
        </p:txBody>
      </p:sp>
      <p:sp>
        <p:nvSpPr>
          <p:cNvPr id="49" name="text goes here, one to three lines.">
            <a:extLst>
              <a:ext uri="{FF2B5EF4-FFF2-40B4-BE49-F238E27FC236}">
                <a16:creationId xmlns:a16="http://schemas.microsoft.com/office/drawing/2014/main" id="{4D3C3D50-37D5-4D22-BEDC-C27A0512EC32}"/>
              </a:ext>
            </a:extLst>
          </p:cNvPr>
          <p:cNvSpPr txBox="1">
            <a:spLocks noGrp="1"/>
          </p:cNvSpPr>
          <p:nvPr>
            <p:ph type="body" sz="quarter" idx="49" hasCustomPrompt="1"/>
          </p:nvPr>
        </p:nvSpPr>
        <p:spPr>
          <a:xfrm>
            <a:off x="8482174" y="3602064"/>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chemeClr val="bg1"/>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1</a:t>
            </a:r>
          </a:p>
        </p:txBody>
      </p:sp>
      <p:sp>
        <p:nvSpPr>
          <p:cNvPr id="50" name="text goes here, one to three lines.">
            <a:extLst>
              <a:ext uri="{FF2B5EF4-FFF2-40B4-BE49-F238E27FC236}">
                <a16:creationId xmlns:a16="http://schemas.microsoft.com/office/drawing/2014/main" id="{7BD7042B-8900-4AFF-87DB-D5202E838FD4}"/>
              </a:ext>
            </a:extLst>
          </p:cNvPr>
          <p:cNvSpPr txBox="1">
            <a:spLocks noGrp="1"/>
          </p:cNvSpPr>
          <p:nvPr>
            <p:ph type="body" sz="quarter" idx="50" hasCustomPrompt="1"/>
          </p:nvPr>
        </p:nvSpPr>
        <p:spPr>
          <a:xfrm>
            <a:off x="8703733" y="4146065"/>
            <a:ext cx="3002395" cy="1104277"/>
          </a:xfrm>
          <a:prstGeom prst="rect">
            <a:avLst/>
          </a:prstGeom>
        </p:spPr>
        <p:txBody>
          <a:bodyPr wrap="square" anchor="t">
            <a:spAutoFit/>
          </a:bodyPr>
          <a:lstStyle>
            <a:lvl1pPr marL="285750" marR="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pPr marL="285750" marR="0" lvl="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a:pPr>
            <a:r>
              <a:rPr lang="en-GB" dirty="0"/>
              <a:t>More text goes here, More text goes here, More text goes here, More text goes here, More text goes here, More text goes here</a:t>
            </a:r>
          </a:p>
        </p:txBody>
      </p:sp>
      <p:pic>
        <p:nvPicPr>
          <p:cNvPr id="2" name="Kaltura_Logo_Horizontal_ColorSun_BlackText_big.png" descr="Kaltura_Logo_Horizontal_ColorSun_BlackText_big.png">
            <a:extLst>
              <a:ext uri="{FF2B5EF4-FFF2-40B4-BE49-F238E27FC236}">
                <a16:creationId xmlns:a16="http://schemas.microsoft.com/office/drawing/2014/main" id="{5679C380-1393-428E-89C7-51D410B7826C}"/>
              </a:ext>
            </a:extLst>
          </p:cNvPr>
          <p:cNvPicPr>
            <a:picLocks noChangeAspect="1"/>
          </p:cNvPicPr>
          <p:nvPr userDrawn="1"/>
        </p:nvPicPr>
        <p:blipFill>
          <a:blip r:embed="rId6"/>
          <a:stretch>
            <a:fillRect/>
          </a:stretch>
        </p:blipFill>
        <p:spPr>
          <a:xfrm>
            <a:off x="10753193" y="6335056"/>
            <a:ext cx="1118941" cy="287915"/>
          </a:xfrm>
          <a:prstGeom prst="rect">
            <a:avLst/>
          </a:prstGeom>
          <a:ln w="12700">
            <a:miter lim="400000"/>
          </a:ln>
        </p:spPr>
      </p:pic>
      <p:sp>
        <p:nvSpPr>
          <p:cNvPr id="29" name="Title 1">
            <a:extLst>
              <a:ext uri="{FF2B5EF4-FFF2-40B4-BE49-F238E27FC236}">
                <a16:creationId xmlns:a16="http://schemas.microsoft.com/office/drawing/2014/main" id="{A613EE33-7C4C-4FFC-89D6-3EE2ED4D741F}"/>
              </a:ext>
            </a:extLst>
          </p:cNvPr>
          <p:cNvSpPr>
            <a:spLocks noGrp="1"/>
          </p:cNvSpPr>
          <p:nvPr>
            <p:ph type="title" hasCustomPrompt="1"/>
          </p:nvPr>
        </p:nvSpPr>
        <p:spPr>
          <a:xfrm>
            <a:off x="517531" y="406564"/>
            <a:ext cx="2006594" cy="336340"/>
          </a:xfrm>
        </p:spPr>
        <p:txBody>
          <a:bodyPr/>
          <a:lstStyle>
            <a:lvl1pPr>
              <a:defRPr>
                <a:solidFill>
                  <a:schemeClr val="tx1"/>
                </a:solidFill>
              </a:defRPr>
            </a:lvl1pPr>
          </a:lstStyle>
          <a:p>
            <a:r>
              <a:rPr lang="en-US" dirty="0"/>
              <a:t>Bullets slide with icons</a:t>
            </a:r>
          </a:p>
        </p:txBody>
      </p:sp>
    </p:spTree>
    <p:extLst>
      <p:ext uri="{BB962C8B-B14F-4D97-AF65-F5344CB8AC3E}">
        <p14:creationId xmlns:p14="http://schemas.microsoft.com/office/powerpoint/2010/main" val="3449632174"/>
      </p:ext>
    </p:extLst>
  </p:cSld>
  <p:clrMapOvr>
    <a:masterClrMapping/>
  </p:clrMapOvr>
  <p:transition spd="med"/>
  <p:extLst>
    <p:ext uri="{DCECCB84-F9BA-43D5-87BE-67443E8EF086}">
      <p15:sldGuideLst xmlns:p15="http://schemas.microsoft.com/office/powerpoint/2012/main">
        <p15:guide id="3" pos="393">
          <p15:clr>
            <a:srgbClr val="000000"/>
          </p15:clr>
        </p15:guide>
        <p15:guide id="6" orient="horz" pos="459">
          <p15:clr>
            <a:srgbClr val="00000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6_Bullets w/ icons Green">
    <p:bg>
      <p:bgPr>
        <a:solidFill>
          <a:schemeClr val="tx1"/>
        </a:solidFill>
        <a:effectLst/>
      </p:bgPr>
    </p:bg>
    <p:spTree>
      <p:nvGrpSpPr>
        <p:cNvPr id="1" name=""/>
        <p:cNvGrpSpPr/>
        <p:nvPr/>
      </p:nvGrpSpPr>
      <p:grpSpPr>
        <a:xfrm>
          <a:off x="0" y="0"/>
          <a:ext cx="0" cy="0"/>
          <a:chOff x="0" y="0"/>
          <a:chExt cx="0" cy="0"/>
        </a:xfrm>
      </p:grpSpPr>
      <p:sp>
        <p:nvSpPr>
          <p:cNvPr id="50" name="Picture Placeholder 4">
            <a:extLst>
              <a:ext uri="{FF2B5EF4-FFF2-40B4-BE49-F238E27FC236}">
                <a16:creationId xmlns:a16="http://schemas.microsoft.com/office/drawing/2014/main" id="{DBBF3568-23EF-42DD-8F0B-0A3F4617FE2E}"/>
              </a:ext>
            </a:extLst>
          </p:cNvPr>
          <p:cNvSpPr>
            <a:spLocks noGrp="1"/>
          </p:cNvSpPr>
          <p:nvPr>
            <p:ph type="pic" sz="quarter" idx="22" hasCustomPrompt="1"/>
          </p:nvPr>
        </p:nvSpPr>
        <p:spPr>
          <a:xfrm>
            <a:off x="3357259" y="1135274"/>
            <a:ext cx="727200" cy="662400"/>
          </a:xfrm>
          <a:prstGeom prst="rect">
            <a:avLst/>
          </a:prstGeom>
        </p:spPr>
        <p:txBody>
          <a:bodyPr/>
          <a:lstStyle>
            <a:lvl1pPr marL="0" indent="0" algn="ctr">
              <a:buNone/>
              <a:defRPr sz="900">
                <a:solidFill>
                  <a:schemeClr val="bg1"/>
                </a:solidFill>
              </a:defRPr>
            </a:lvl1pPr>
          </a:lstStyle>
          <a:p>
            <a:r>
              <a:rPr lang="en-GB" dirty="0"/>
              <a:t>Icon</a:t>
            </a:r>
            <a:endParaRPr lang="en-US" dirty="0"/>
          </a:p>
        </p:txBody>
      </p:sp>
      <p:sp>
        <p:nvSpPr>
          <p:cNvPr id="52" name="Picture Placeholder 4">
            <a:extLst>
              <a:ext uri="{FF2B5EF4-FFF2-40B4-BE49-F238E27FC236}">
                <a16:creationId xmlns:a16="http://schemas.microsoft.com/office/drawing/2014/main" id="{C6CDBE92-3312-4DF7-B907-235C31CE634E}"/>
              </a:ext>
            </a:extLst>
          </p:cNvPr>
          <p:cNvSpPr>
            <a:spLocks noGrp="1"/>
          </p:cNvSpPr>
          <p:nvPr>
            <p:ph type="pic" sz="quarter" idx="45" hasCustomPrompt="1"/>
          </p:nvPr>
        </p:nvSpPr>
        <p:spPr>
          <a:xfrm>
            <a:off x="3357259" y="2323071"/>
            <a:ext cx="727200" cy="662400"/>
          </a:xfrm>
          <a:prstGeom prst="rect">
            <a:avLst/>
          </a:prstGeom>
        </p:spPr>
        <p:txBody>
          <a:bodyPr/>
          <a:lstStyle>
            <a:lvl1pPr marL="0" indent="0" algn="ctr">
              <a:buNone/>
              <a:defRPr sz="900">
                <a:solidFill>
                  <a:schemeClr val="bg1"/>
                </a:solidFill>
              </a:defRPr>
            </a:lvl1pPr>
          </a:lstStyle>
          <a:p>
            <a:r>
              <a:rPr lang="en-GB" dirty="0"/>
              <a:t>Icon</a:t>
            </a:r>
            <a:endParaRPr lang="en-US" dirty="0"/>
          </a:p>
        </p:txBody>
      </p:sp>
      <p:sp>
        <p:nvSpPr>
          <p:cNvPr id="54" name="Picture Placeholder 4">
            <a:extLst>
              <a:ext uri="{FF2B5EF4-FFF2-40B4-BE49-F238E27FC236}">
                <a16:creationId xmlns:a16="http://schemas.microsoft.com/office/drawing/2014/main" id="{663CB721-59BF-42A0-93CD-D0FFBA974182}"/>
              </a:ext>
            </a:extLst>
          </p:cNvPr>
          <p:cNvSpPr>
            <a:spLocks noGrp="1"/>
          </p:cNvSpPr>
          <p:nvPr>
            <p:ph type="pic" sz="quarter" idx="46" hasCustomPrompt="1"/>
          </p:nvPr>
        </p:nvSpPr>
        <p:spPr>
          <a:xfrm>
            <a:off x="3363609" y="3485468"/>
            <a:ext cx="727200" cy="662400"/>
          </a:xfrm>
          <a:prstGeom prst="rect">
            <a:avLst/>
          </a:prstGeom>
        </p:spPr>
        <p:txBody>
          <a:bodyPr/>
          <a:lstStyle>
            <a:lvl1pPr marL="0" indent="0" algn="ctr">
              <a:buNone/>
              <a:defRPr sz="900">
                <a:solidFill>
                  <a:schemeClr val="bg1"/>
                </a:solidFill>
              </a:defRPr>
            </a:lvl1pPr>
          </a:lstStyle>
          <a:p>
            <a:r>
              <a:rPr lang="en-GB" dirty="0"/>
              <a:t>Icon</a:t>
            </a:r>
            <a:endParaRPr lang="en-US" dirty="0"/>
          </a:p>
        </p:txBody>
      </p:sp>
      <p:sp>
        <p:nvSpPr>
          <p:cNvPr id="56" name="Picture Placeholder 4">
            <a:extLst>
              <a:ext uri="{FF2B5EF4-FFF2-40B4-BE49-F238E27FC236}">
                <a16:creationId xmlns:a16="http://schemas.microsoft.com/office/drawing/2014/main" id="{94D1CDD7-4A06-48C0-8121-89148B7DED3B}"/>
              </a:ext>
            </a:extLst>
          </p:cNvPr>
          <p:cNvSpPr>
            <a:spLocks noGrp="1"/>
          </p:cNvSpPr>
          <p:nvPr>
            <p:ph type="pic" sz="quarter" idx="47" hasCustomPrompt="1"/>
          </p:nvPr>
        </p:nvSpPr>
        <p:spPr>
          <a:xfrm>
            <a:off x="3369959" y="4647865"/>
            <a:ext cx="727200" cy="662400"/>
          </a:xfrm>
          <a:prstGeom prst="rect">
            <a:avLst/>
          </a:prstGeom>
        </p:spPr>
        <p:txBody>
          <a:bodyPr/>
          <a:lstStyle>
            <a:lvl1pPr marL="0" indent="0" algn="ctr">
              <a:buNone/>
              <a:defRPr sz="900">
                <a:solidFill>
                  <a:schemeClr val="bg1"/>
                </a:solidFill>
              </a:defRPr>
            </a:lvl1pPr>
          </a:lstStyle>
          <a:p>
            <a:r>
              <a:rPr lang="en-GB" dirty="0"/>
              <a:t>Icon</a:t>
            </a:r>
            <a:endParaRPr lang="en-US" dirty="0"/>
          </a:p>
        </p:txBody>
      </p:sp>
      <p:sp>
        <p:nvSpPr>
          <p:cNvPr id="26" name="Rectangle">
            <a:extLst>
              <a:ext uri="{FF2B5EF4-FFF2-40B4-BE49-F238E27FC236}">
                <a16:creationId xmlns:a16="http://schemas.microsoft.com/office/drawing/2014/main" id="{CE388BDC-26A2-43BF-89FC-9D881ED1C96B}"/>
              </a:ext>
            </a:extLst>
          </p:cNvPr>
          <p:cNvSpPr/>
          <p:nvPr userDrawn="1"/>
        </p:nvSpPr>
        <p:spPr>
          <a:xfrm>
            <a:off x="0" y="-12700"/>
            <a:ext cx="2969618" cy="6883400"/>
          </a:xfrm>
          <a:prstGeom prst="rect">
            <a:avLst/>
          </a:prstGeom>
          <a:solidFill>
            <a:schemeClr val="accent3"/>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pic>
        <p:nvPicPr>
          <p:cNvPr id="31" name="Kaltura_Logo_Horizontal_ColorSun_BlackText_big.png" descr="Kaltura_Logo_Horizontal_ColorSun_BlackText_big.png">
            <a:extLst>
              <a:ext uri="{FF2B5EF4-FFF2-40B4-BE49-F238E27FC236}">
                <a16:creationId xmlns:a16="http://schemas.microsoft.com/office/drawing/2014/main" id="{BB20D665-447F-46C8-8279-5521DDACDCB9}"/>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sp>
        <p:nvSpPr>
          <p:cNvPr id="61" name="Line">
            <a:extLst>
              <a:ext uri="{FF2B5EF4-FFF2-40B4-BE49-F238E27FC236}">
                <a16:creationId xmlns:a16="http://schemas.microsoft.com/office/drawing/2014/main" id="{71138563-AB12-43E4-825E-E98497E22513}"/>
              </a:ext>
            </a:extLst>
          </p:cNvPr>
          <p:cNvSpPr/>
          <p:nvPr userDrawn="1"/>
        </p:nvSpPr>
        <p:spPr>
          <a:xfrm>
            <a:off x="638175" y="4711700"/>
            <a:ext cx="509390" cy="0"/>
          </a:xfrm>
          <a:prstGeom prst="line">
            <a:avLst/>
          </a:prstGeom>
          <a:ln w="38100">
            <a:solidFill>
              <a:srgbClr val="000000"/>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75" name="text goes here, one to three lines.">
            <a:extLst>
              <a:ext uri="{FF2B5EF4-FFF2-40B4-BE49-F238E27FC236}">
                <a16:creationId xmlns:a16="http://schemas.microsoft.com/office/drawing/2014/main" id="{0C5D3379-1FE5-4C2F-B3DD-E231AF3C98CA}"/>
              </a:ext>
            </a:extLst>
          </p:cNvPr>
          <p:cNvSpPr txBox="1">
            <a:spLocks noGrp="1"/>
          </p:cNvSpPr>
          <p:nvPr>
            <p:ph type="body" sz="quarter" idx="41" hasCustomPrompt="1"/>
          </p:nvPr>
        </p:nvSpPr>
        <p:spPr>
          <a:xfrm>
            <a:off x="528748" y="4811717"/>
            <a:ext cx="2116612" cy="136075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You can add more text here if you need, or you can erase this. Change the text color according to the background. </a:t>
            </a:r>
          </a:p>
        </p:txBody>
      </p:sp>
      <p:sp>
        <p:nvSpPr>
          <p:cNvPr id="77" name="Footer Placeholder 4">
            <a:extLst>
              <a:ext uri="{FF2B5EF4-FFF2-40B4-BE49-F238E27FC236}">
                <a16:creationId xmlns:a16="http://schemas.microsoft.com/office/drawing/2014/main" id="{C1768FEC-5F90-4C71-A460-C803E67D7E6C}"/>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78" name="Slide Number Placeholder 5">
            <a:extLst>
              <a:ext uri="{FF2B5EF4-FFF2-40B4-BE49-F238E27FC236}">
                <a16:creationId xmlns:a16="http://schemas.microsoft.com/office/drawing/2014/main" id="{62855D53-40A7-4DA1-9F2E-0D736499C899}"/>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38" name="text goes here, of one or two lines.">
            <a:extLst>
              <a:ext uri="{FF2B5EF4-FFF2-40B4-BE49-F238E27FC236}">
                <a16:creationId xmlns:a16="http://schemas.microsoft.com/office/drawing/2014/main" id="{7E2683C5-86FC-4D59-9F34-B276422EFE20}"/>
              </a:ext>
            </a:extLst>
          </p:cNvPr>
          <p:cNvSpPr txBox="1"/>
          <p:nvPr/>
        </p:nvSpPr>
        <p:spPr>
          <a:xfrm>
            <a:off x="4305934" y="1272833"/>
            <a:ext cx="51361" cy="3268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nSpc>
                <a:spcPts val="4300"/>
              </a:lnSpc>
              <a:defRPr sz="3600">
                <a:solidFill>
                  <a:srgbClr val="000000"/>
                </a:solidFill>
              </a:defRPr>
            </a:lvl1pPr>
          </a:lstStyle>
          <a:p>
            <a:pPr defTabSz="412750">
              <a:lnSpc>
                <a:spcPts val="2150"/>
              </a:lnSpc>
            </a:pPr>
            <a:endParaRPr sz="1800" dirty="0">
              <a:solidFill>
                <a:schemeClr val="bg1"/>
              </a:solidFill>
            </a:endParaRPr>
          </a:p>
        </p:txBody>
      </p:sp>
      <p:sp>
        <p:nvSpPr>
          <p:cNvPr id="46" name="text goes here, one to three lines.">
            <a:extLst>
              <a:ext uri="{FF2B5EF4-FFF2-40B4-BE49-F238E27FC236}">
                <a16:creationId xmlns:a16="http://schemas.microsoft.com/office/drawing/2014/main" id="{2EA021AA-6A7E-42D0-BBFD-9D96B8F1A5DD}"/>
              </a:ext>
            </a:extLst>
          </p:cNvPr>
          <p:cNvSpPr txBox="1">
            <a:spLocks noGrp="1"/>
          </p:cNvSpPr>
          <p:nvPr>
            <p:ph type="body" sz="quarter" idx="30" hasCustomPrompt="1"/>
          </p:nvPr>
        </p:nvSpPr>
        <p:spPr>
          <a:xfrm>
            <a:off x="4305934" y="1282012"/>
            <a:ext cx="512883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smtClean="0">
                <a:ln>
                  <a:noFill/>
                </a:ln>
                <a:solidFill>
                  <a:srgbClr val="000000"/>
                </a:solidFill>
                <a:effectLst/>
                <a:uFillTx/>
                <a:latin typeface="Centra No1"/>
                <a:ea typeface="Centra No1"/>
                <a:cs typeface="Centra No1"/>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Text goes here, of one or two lines</a:t>
            </a:r>
          </a:p>
        </p:txBody>
      </p:sp>
      <p:sp>
        <p:nvSpPr>
          <p:cNvPr id="47" name="text goes here, one to three lines.">
            <a:extLst>
              <a:ext uri="{FF2B5EF4-FFF2-40B4-BE49-F238E27FC236}">
                <a16:creationId xmlns:a16="http://schemas.microsoft.com/office/drawing/2014/main" id="{C1F5349F-2603-4666-9DD0-9D62433627D5}"/>
              </a:ext>
            </a:extLst>
          </p:cNvPr>
          <p:cNvSpPr txBox="1">
            <a:spLocks noGrp="1"/>
          </p:cNvSpPr>
          <p:nvPr>
            <p:ph type="body" sz="quarter" idx="42" hasCustomPrompt="1"/>
          </p:nvPr>
        </p:nvSpPr>
        <p:spPr>
          <a:xfrm>
            <a:off x="4305934" y="2334764"/>
            <a:ext cx="5128835" cy="649986"/>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smtClean="0">
                <a:ln>
                  <a:noFill/>
                </a:ln>
                <a:solidFill>
                  <a:srgbClr val="000000"/>
                </a:solidFill>
                <a:effectLst/>
                <a:uFillTx/>
                <a:latin typeface="Centra No1"/>
                <a:ea typeface="Centra No1"/>
                <a:cs typeface="Centra No1"/>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You can change the color of the rounds and </a:t>
            </a:r>
          </a:p>
          <a:p>
            <a:pPr marL="0" marR="0" lvl="0" indent="0" algn="l" defTabSz="412750" eaLnBrk="1" fontAlgn="auto" latinLnBrk="0" hangingPunct="1">
              <a:lnSpc>
                <a:spcPts val="2150"/>
              </a:lnSpc>
              <a:spcBef>
                <a:spcPts val="0"/>
              </a:spcBef>
              <a:spcAft>
                <a:spcPts val="0"/>
              </a:spcAft>
              <a:buClrTx/>
              <a:buSzTx/>
              <a:buFontTx/>
              <a:buNone/>
              <a:tabLst/>
              <a:defRPr/>
            </a:pPr>
            <a:r>
              <a:rPr lang="en-GB" dirty="0"/>
              <a:t>Title background, according to the guides</a:t>
            </a:r>
          </a:p>
        </p:txBody>
      </p:sp>
      <p:sp>
        <p:nvSpPr>
          <p:cNvPr id="48" name="text goes here, one to three lines.">
            <a:extLst>
              <a:ext uri="{FF2B5EF4-FFF2-40B4-BE49-F238E27FC236}">
                <a16:creationId xmlns:a16="http://schemas.microsoft.com/office/drawing/2014/main" id="{37B4CBE0-AB4C-4045-B826-67BD105594EB}"/>
              </a:ext>
            </a:extLst>
          </p:cNvPr>
          <p:cNvSpPr txBox="1">
            <a:spLocks noGrp="1"/>
          </p:cNvSpPr>
          <p:nvPr>
            <p:ph type="body" sz="quarter" idx="43" hasCustomPrompt="1"/>
          </p:nvPr>
        </p:nvSpPr>
        <p:spPr>
          <a:xfrm>
            <a:off x="4305934" y="3625153"/>
            <a:ext cx="512883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smtClean="0">
                <a:ln>
                  <a:noFill/>
                </a:ln>
                <a:solidFill>
                  <a:srgbClr val="000000"/>
                </a:solidFill>
                <a:effectLst/>
                <a:uFillTx/>
                <a:latin typeface="Centra No1"/>
                <a:ea typeface="Centra No1"/>
                <a:cs typeface="Centra No1"/>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You can add or remove more bullets/steps</a:t>
            </a:r>
          </a:p>
        </p:txBody>
      </p:sp>
      <p:sp>
        <p:nvSpPr>
          <p:cNvPr id="49" name="text goes here, one to three lines.">
            <a:extLst>
              <a:ext uri="{FF2B5EF4-FFF2-40B4-BE49-F238E27FC236}">
                <a16:creationId xmlns:a16="http://schemas.microsoft.com/office/drawing/2014/main" id="{4E88A951-91E8-410E-AA3E-5CD25E66EC60}"/>
              </a:ext>
            </a:extLst>
          </p:cNvPr>
          <p:cNvSpPr txBox="1">
            <a:spLocks noGrp="1"/>
          </p:cNvSpPr>
          <p:nvPr>
            <p:ph type="body" sz="quarter" idx="44" hasCustomPrompt="1"/>
          </p:nvPr>
        </p:nvSpPr>
        <p:spPr>
          <a:xfrm>
            <a:off x="4305934" y="4666078"/>
            <a:ext cx="5128835" cy="649986"/>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smtClean="0">
                <a:ln>
                  <a:noFill/>
                </a:ln>
                <a:solidFill>
                  <a:srgbClr val="000000"/>
                </a:solidFill>
                <a:effectLst/>
                <a:uFillTx/>
                <a:latin typeface="Centra No1"/>
                <a:ea typeface="Centra No1"/>
                <a:cs typeface="Centra No1"/>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Keep the text centered to the number if you have more than one line </a:t>
            </a:r>
          </a:p>
        </p:txBody>
      </p:sp>
      <p:sp>
        <p:nvSpPr>
          <p:cNvPr id="21" name="text goes here, of one or two lines.">
            <a:extLst>
              <a:ext uri="{FF2B5EF4-FFF2-40B4-BE49-F238E27FC236}">
                <a16:creationId xmlns:a16="http://schemas.microsoft.com/office/drawing/2014/main" id="{716031AB-C625-7F41-883E-6D411C7EA979}"/>
              </a:ext>
            </a:extLst>
          </p:cNvPr>
          <p:cNvSpPr txBox="1"/>
          <p:nvPr userDrawn="1"/>
        </p:nvSpPr>
        <p:spPr>
          <a:xfrm>
            <a:off x="4305934" y="1272833"/>
            <a:ext cx="51361" cy="3268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nSpc>
                <a:spcPts val="4300"/>
              </a:lnSpc>
              <a:defRPr sz="3600">
                <a:solidFill>
                  <a:srgbClr val="000000"/>
                </a:solidFill>
              </a:defRPr>
            </a:lvl1pPr>
          </a:lstStyle>
          <a:p>
            <a:pPr defTabSz="412750">
              <a:lnSpc>
                <a:spcPts val="2150"/>
              </a:lnSpc>
            </a:pPr>
            <a:endParaRPr sz="1800" dirty="0">
              <a:solidFill>
                <a:schemeClr val="bg1"/>
              </a:solidFill>
            </a:endParaRPr>
          </a:p>
        </p:txBody>
      </p:sp>
      <p:sp>
        <p:nvSpPr>
          <p:cNvPr id="22" name="Title 1">
            <a:extLst>
              <a:ext uri="{FF2B5EF4-FFF2-40B4-BE49-F238E27FC236}">
                <a16:creationId xmlns:a16="http://schemas.microsoft.com/office/drawing/2014/main" id="{DB7765D7-79C3-4BE8-A48E-90BC81764B91}"/>
              </a:ext>
            </a:extLst>
          </p:cNvPr>
          <p:cNvSpPr>
            <a:spLocks noGrp="1"/>
          </p:cNvSpPr>
          <p:nvPr>
            <p:ph type="title" hasCustomPrompt="1"/>
          </p:nvPr>
        </p:nvSpPr>
        <p:spPr>
          <a:xfrm>
            <a:off x="517531" y="406564"/>
            <a:ext cx="2006594" cy="336340"/>
          </a:xfrm>
        </p:spPr>
        <p:txBody>
          <a:bodyPr/>
          <a:lstStyle>
            <a:lvl1pPr>
              <a:defRPr>
                <a:solidFill>
                  <a:schemeClr val="bg1"/>
                </a:solidFill>
              </a:defRPr>
            </a:lvl1pPr>
          </a:lstStyle>
          <a:p>
            <a:r>
              <a:rPr lang="en-US" dirty="0"/>
              <a:t>Bullets slide with icons</a:t>
            </a:r>
          </a:p>
        </p:txBody>
      </p:sp>
    </p:spTree>
    <p:extLst>
      <p:ext uri="{BB962C8B-B14F-4D97-AF65-F5344CB8AC3E}">
        <p14:creationId xmlns:p14="http://schemas.microsoft.com/office/powerpoint/2010/main" val="909799765"/>
      </p:ext>
    </p:extLst>
  </p:cSld>
  <p:clrMapOvr>
    <a:masterClrMapping/>
  </p:clrMapOvr>
  <p:transition spd="med"/>
  <p:extLst>
    <p:ext uri="{DCECCB84-F9BA-43D5-87BE-67443E8EF086}">
      <p15:sldGuideLst xmlns:p15="http://schemas.microsoft.com/office/powerpoint/2012/main">
        <p15:guide id="3" pos="393">
          <p15:clr>
            <a:srgbClr val="00000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7_Bullets w/ icons Green">
    <p:bg>
      <p:bgPr>
        <a:solidFill>
          <a:schemeClr val="tx1"/>
        </a:solidFill>
        <a:effectLst/>
      </p:bgPr>
    </p:bg>
    <p:spTree>
      <p:nvGrpSpPr>
        <p:cNvPr id="1" name=""/>
        <p:cNvGrpSpPr/>
        <p:nvPr/>
      </p:nvGrpSpPr>
      <p:grpSpPr>
        <a:xfrm>
          <a:off x="0" y="0"/>
          <a:ext cx="0" cy="0"/>
          <a:chOff x="0" y="0"/>
          <a:chExt cx="0" cy="0"/>
        </a:xfrm>
      </p:grpSpPr>
      <p:sp>
        <p:nvSpPr>
          <p:cNvPr id="26" name="Rectangle">
            <a:extLst>
              <a:ext uri="{FF2B5EF4-FFF2-40B4-BE49-F238E27FC236}">
                <a16:creationId xmlns:a16="http://schemas.microsoft.com/office/drawing/2014/main" id="{CE388BDC-26A2-43BF-89FC-9D881ED1C96B}"/>
              </a:ext>
            </a:extLst>
          </p:cNvPr>
          <p:cNvSpPr/>
          <p:nvPr/>
        </p:nvSpPr>
        <p:spPr>
          <a:xfrm>
            <a:off x="0" y="-12700"/>
            <a:ext cx="2969618" cy="6883400"/>
          </a:xfrm>
          <a:prstGeom prst="rect">
            <a:avLst/>
          </a:prstGeom>
          <a:solidFill>
            <a:schemeClr val="accent3"/>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pic>
        <p:nvPicPr>
          <p:cNvPr id="31" name="Kaltura_Logo_Horizontal_ColorSun_BlackText_big.png" descr="Kaltura_Logo_Horizontal_ColorSun_BlackText_big.png">
            <a:extLst>
              <a:ext uri="{FF2B5EF4-FFF2-40B4-BE49-F238E27FC236}">
                <a16:creationId xmlns:a16="http://schemas.microsoft.com/office/drawing/2014/main" id="{BB20D665-447F-46C8-8279-5521DDACDCB9}"/>
              </a:ext>
            </a:extLst>
          </p:cNvPr>
          <p:cNvPicPr>
            <a:picLocks noChangeAspect="1"/>
          </p:cNvPicPr>
          <p:nvPr/>
        </p:nvPicPr>
        <p:blipFill>
          <a:blip r:embed="rId2"/>
          <a:stretch>
            <a:fillRect/>
          </a:stretch>
        </p:blipFill>
        <p:spPr>
          <a:xfrm>
            <a:off x="10753193" y="6335056"/>
            <a:ext cx="1118941" cy="287915"/>
          </a:xfrm>
          <a:prstGeom prst="rect">
            <a:avLst/>
          </a:prstGeom>
          <a:ln w="12700">
            <a:miter lim="400000"/>
          </a:ln>
        </p:spPr>
      </p:pic>
      <p:sp>
        <p:nvSpPr>
          <p:cNvPr id="61" name="Line">
            <a:extLst>
              <a:ext uri="{FF2B5EF4-FFF2-40B4-BE49-F238E27FC236}">
                <a16:creationId xmlns:a16="http://schemas.microsoft.com/office/drawing/2014/main" id="{71138563-AB12-43E4-825E-E98497E22513}"/>
              </a:ext>
            </a:extLst>
          </p:cNvPr>
          <p:cNvSpPr/>
          <p:nvPr/>
        </p:nvSpPr>
        <p:spPr>
          <a:xfrm>
            <a:off x="638175" y="4711700"/>
            <a:ext cx="509390" cy="0"/>
          </a:xfrm>
          <a:prstGeom prst="line">
            <a:avLst/>
          </a:prstGeom>
          <a:ln w="38100">
            <a:solidFill>
              <a:srgbClr val="000000"/>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75" name="text goes here, one to three lines.">
            <a:extLst>
              <a:ext uri="{FF2B5EF4-FFF2-40B4-BE49-F238E27FC236}">
                <a16:creationId xmlns:a16="http://schemas.microsoft.com/office/drawing/2014/main" id="{0C5D3379-1FE5-4C2F-B3DD-E231AF3C98CA}"/>
              </a:ext>
            </a:extLst>
          </p:cNvPr>
          <p:cNvSpPr txBox="1">
            <a:spLocks noGrp="1"/>
          </p:cNvSpPr>
          <p:nvPr>
            <p:ph type="body" sz="quarter" idx="41" hasCustomPrompt="1"/>
          </p:nvPr>
        </p:nvSpPr>
        <p:spPr>
          <a:xfrm>
            <a:off x="528748" y="4811717"/>
            <a:ext cx="2116612" cy="136075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You can add more text here if you need, or you can erase this. Change the text color according to the background. </a:t>
            </a:r>
          </a:p>
        </p:txBody>
      </p:sp>
      <p:sp>
        <p:nvSpPr>
          <p:cNvPr id="77" name="Footer Placeholder 4">
            <a:extLst>
              <a:ext uri="{FF2B5EF4-FFF2-40B4-BE49-F238E27FC236}">
                <a16:creationId xmlns:a16="http://schemas.microsoft.com/office/drawing/2014/main" id="{C1768FEC-5F90-4C71-A460-C803E67D7E6C}"/>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78" name="Slide Number Placeholder 5">
            <a:extLst>
              <a:ext uri="{FF2B5EF4-FFF2-40B4-BE49-F238E27FC236}">
                <a16:creationId xmlns:a16="http://schemas.microsoft.com/office/drawing/2014/main" id="{62855D53-40A7-4DA1-9F2E-0D736499C899}"/>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38" name="text goes here, of one or two lines.">
            <a:extLst>
              <a:ext uri="{FF2B5EF4-FFF2-40B4-BE49-F238E27FC236}">
                <a16:creationId xmlns:a16="http://schemas.microsoft.com/office/drawing/2014/main" id="{7E2683C5-86FC-4D59-9F34-B276422EFE20}"/>
              </a:ext>
            </a:extLst>
          </p:cNvPr>
          <p:cNvSpPr txBox="1"/>
          <p:nvPr/>
        </p:nvSpPr>
        <p:spPr>
          <a:xfrm>
            <a:off x="4305934" y="1272833"/>
            <a:ext cx="51361" cy="3268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nSpc>
                <a:spcPts val="4300"/>
              </a:lnSpc>
              <a:defRPr sz="3600">
                <a:solidFill>
                  <a:srgbClr val="000000"/>
                </a:solidFill>
              </a:defRPr>
            </a:lvl1pPr>
          </a:lstStyle>
          <a:p>
            <a:pPr defTabSz="412750">
              <a:lnSpc>
                <a:spcPts val="2150"/>
              </a:lnSpc>
            </a:pPr>
            <a:endParaRPr sz="1800" dirty="0"/>
          </a:p>
        </p:txBody>
      </p:sp>
      <p:pic>
        <p:nvPicPr>
          <p:cNvPr id="42" name="Kaltura_icons_02-64.png" descr="Kaltura_icons_02-64.png">
            <a:extLst>
              <a:ext uri="{FF2B5EF4-FFF2-40B4-BE49-F238E27FC236}">
                <a16:creationId xmlns:a16="http://schemas.microsoft.com/office/drawing/2014/main" id="{138D1C2A-AE3E-4D6A-8B82-58AFC72647E7}"/>
              </a:ext>
            </a:extLst>
          </p:cNvPr>
          <p:cNvPicPr>
            <a:picLocks noChangeAspect="1"/>
          </p:cNvPicPr>
          <p:nvPr/>
        </p:nvPicPr>
        <p:blipFill>
          <a:blip r:embed="rId3"/>
          <a:srcRect t="340" b="340"/>
          <a:stretch>
            <a:fillRect/>
          </a:stretch>
        </p:blipFill>
        <p:spPr>
          <a:xfrm>
            <a:off x="3358965" y="1135274"/>
            <a:ext cx="725494" cy="661335"/>
          </a:xfrm>
          <a:prstGeom prst="rect">
            <a:avLst/>
          </a:prstGeom>
          <a:ln w="12700">
            <a:miter lim="400000"/>
          </a:ln>
        </p:spPr>
      </p:pic>
      <p:pic>
        <p:nvPicPr>
          <p:cNvPr id="43" name="Kaltura_icons_02-67.png" descr="Kaltura_icons_02-67.png">
            <a:extLst>
              <a:ext uri="{FF2B5EF4-FFF2-40B4-BE49-F238E27FC236}">
                <a16:creationId xmlns:a16="http://schemas.microsoft.com/office/drawing/2014/main" id="{75A53520-0CDE-47EB-B7A4-4BBDF77CAFA8}"/>
              </a:ext>
            </a:extLst>
          </p:cNvPr>
          <p:cNvPicPr>
            <a:picLocks noChangeAspect="1"/>
          </p:cNvPicPr>
          <p:nvPr/>
        </p:nvPicPr>
        <p:blipFill>
          <a:blip r:embed="rId4"/>
          <a:srcRect t="340" b="340"/>
          <a:stretch>
            <a:fillRect/>
          </a:stretch>
        </p:blipFill>
        <p:spPr>
          <a:xfrm>
            <a:off x="3358965" y="2323604"/>
            <a:ext cx="725494" cy="661335"/>
          </a:xfrm>
          <a:prstGeom prst="rect">
            <a:avLst/>
          </a:prstGeom>
          <a:ln w="12700">
            <a:miter lim="400000"/>
          </a:ln>
        </p:spPr>
      </p:pic>
      <p:pic>
        <p:nvPicPr>
          <p:cNvPr id="44" name="Kaltura_icons_02-69.png" descr="Kaltura_icons_02-69.png">
            <a:extLst>
              <a:ext uri="{FF2B5EF4-FFF2-40B4-BE49-F238E27FC236}">
                <a16:creationId xmlns:a16="http://schemas.microsoft.com/office/drawing/2014/main" id="{F47D3517-8FFD-4010-8648-70EC11448166}"/>
              </a:ext>
            </a:extLst>
          </p:cNvPr>
          <p:cNvPicPr>
            <a:picLocks noChangeAspect="1"/>
          </p:cNvPicPr>
          <p:nvPr/>
        </p:nvPicPr>
        <p:blipFill>
          <a:blip r:embed="rId5"/>
          <a:stretch>
            <a:fillRect/>
          </a:stretch>
        </p:blipFill>
        <p:spPr>
          <a:xfrm>
            <a:off x="3358965" y="3478415"/>
            <a:ext cx="725494" cy="661335"/>
          </a:xfrm>
          <a:prstGeom prst="rect">
            <a:avLst/>
          </a:prstGeom>
          <a:ln w="12700">
            <a:miter lim="400000"/>
          </a:ln>
        </p:spPr>
      </p:pic>
      <p:pic>
        <p:nvPicPr>
          <p:cNvPr id="45" name="Kaltura_icons_02-62.png" descr="Kaltura_icons_02-62.png">
            <a:extLst>
              <a:ext uri="{FF2B5EF4-FFF2-40B4-BE49-F238E27FC236}">
                <a16:creationId xmlns:a16="http://schemas.microsoft.com/office/drawing/2014/main" id="{3F8B451A-9580-4D42-857A-706C0DB6E45D}"/>
              </a:ext>
            </a:extLst>
          </p:cNvPr>
          <p:cNvPicPr>
            <a:picLocks noChangeAspect="1"/>
          </p:cNvPicPr>
          <p:nvPr userDrawn="1"/>
        </p:nvPicPr>
        <p:blipFill>
          <a:blip r:embed="rId6"/>
          <a:srcRect t="340" b="340"/>
          <a:stretch>
            <a:fillRect/>
          </a:stretch>
        </p:blipFill>
        <p:spPr>
          <a:xfrm>
            <a:off x="3358965" y="4660404"/>
            <a:ext cx="725494" cy="661335"/>
          </a:xfrm>
          <a:prstGeom prst="rect">
            <a:avLst/>
          </a:prstGeom>
          <a:ln w="12700">
            <a:miter lim="400000"/>
          </a:ln>
        </p:spPr>
      </p:pic>
      <p:sp>
        <p:nvSpPr>
          <p:cNvPr id="46" name="text goes here, one to three lines.">
            <a:extLst>
              <a:ext uri="{FF2B5EF4-FFF2-40B4-BE49-F238E27FC236}">
                <a16:creationId xmlns:a16="http://schemas.microsoft.com/office/drawing/2014/main" id="{2EA021AA-6A7E-42D0-BBFD-9D96B8F1A5DD}"/>
              </a:ext>
            </a:extLst>
          </p:cNvPr>
          <p:cNvSpPr txBox="1">
            <a:spLocks noGrp="1"/>
          </p:cNvSpPr>
          <p:nvPr>
            <p:ph type="body" sz="quarter" idx="30" hasCustomPrompt="1"/>
          </p:nvPr>
        </p:nvSpPr>
        <p:spPr>
          <a:xfrm>
            <a:off x="4305934" y="1282012"/>
            <a:ext cx="512883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smtClean="0">
                <a:ln>
                  <a:noFill/>
                </a:ln>
                <a:solidFill>
                  <a:srgbClr val="000000"/>
                </a:solidFill>
                <a:effectLst/>
                <a:uFillTx/>
                <a:latin typeface="Centra No1"/>
                <a:ea typeface="Centra No1"/>
                <a:cs typeface="Centra No1"/>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Text goes here, of one or two lines</a:t>
            </a:r>
          </a:p>
        </p:txBody>
      </p:sp>
      <p:sp>
        <p:nvSpPr>
          <p:cNvPr id="47" name="text goes here, one to three lines.">
            <a:extLst>
              <a:ext uri="{FF2B5EF4-FFF2-40B4-BE49-F238E27FC236}">
                <a16:creationId xmlns:a16="http://schemas.microsoft.com/office/drawing/2014/main" id="{C1F5349F-2603-4666-9DD0-9D62433627D5}"/>
              </a:ext>
            </a:extLst>
          </p:cNvPr>
          <p:cNvSpPr txBox="1">
            <a:spLocks noGrp="1"/>
          </p:cNvSpPr>
          <p:nvPr>
            <p:ph type="body" sz="quarter" idx="42" hasCustomPrompt="1"/>
          </p:nvPr>
        </p:nvSpPr>
        <p:spPr>
          <a:xfrm>
            <a:off x="4305934" y="2334764"/>
            <a:ext cx="5128835" cy="649986"/>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smtClean="0">
                <a:ln>
                  <a:noFill/>
                </a:ln>
                <a:solidFill>
                  <a:srgbClr val="000000"/>
                </a:solidFill>
                <a:effectLst/>
                <a:uFillTx/>
                <a:latin typeface="Centra No1"/>
                <a:ea typeface="Centra No1"/>
                <a:cs typeface="Centra No1"/>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You can change the color of the rounds and </a:t>
            </a:r>
          </a:p>
          <a:p>
            <a:pPr marL="0" marR="0" lvl="0" indent="0" algn="l" defTabSz="412750" eaLnBrk="1" fontAlgn="auto" latinLnBrk="0" hangingPunct="1">
              <a:lnSpc>
                <a:spcPts val="2150"/>
              </a:lnSpc>
              <a:spcBef>
                <a:spcPts val="0"/>
              </a:spcBef>
              <a:spcAft>
                <a:spcPts val="0"/>
              </a:spcAft>
              <a:buClrTx/>
              <a:buSzTx/>
              <a:buFontTx/>
              <a:buNone/>
              <a:tabLst/>
              <a:defRPr/>
            </a:pPr>
            <a:r>
              <a:rPr lang="en-GB" dirty="0"/>
              <a:t>Title background, according to the guides</a:t>
            </a:r>
          </a:p>
        </p:txBody>
      </p:sp>
      <p:sp>
        <p:nvSpPr>
          <p:cNvPr id="48" name="text goes here, one to three lines.">
            <a:extLst>
              <a:ext uri="{FF2B5EF4-FFF2-40B4-BE49-F238E27FC236}">
                <a16:creationId xmlns:a16="http://schemas.microsoft.com/office/drawing/2014/main" id="{37B4CBE0-AB4C-4045-B826-67BD105594EB}"/>
              </a:ext>
            </a:extLst>
          </p:cNvPr>
          <p:cNvSpPr txBox="1">
            <a:spLocks noGrp="1"/>
          </p:cNvSpPr>
          <p:nvPr>
            <p:ph type="body" sz="quarter" idx="43" hasCustomPrompt="1"/>
          </p:nvPr>
        </p:nvSpPr>
        <p:spPr>
          <a:xfrm>
            <a:off x="4305934" y="3625153"/>
            <a:ext cx="512883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smtClean="0">
                <a:ln>
                  <a:noFill/>
                </a:ln>
                <a:solidFill>
                  <a:srgbClr val="000000"/>
                </a:solidFill>
                <a:effectLst/>
                <a:uFillTx/>
                <a:latin typeface="Centra No1"/>
                <a:ea typeface="Centra No1"/>
                <a:cs typeface="Centra No1"/>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You can add or remove more bullets/steps</a:t>
            </a:r>
          </a:p>
        </p:txBody>
      </p:sp>
      <p:sp>
        <p:nvSpPr>
          <p:cNvPr id="49" name="text goes here, one to three lines.">
            <a:extLst>
              <a:ext uri="{FF2B5EF4-FFF2-40B4-BE49-F238E27FC236}">
                <a16:creationId xmlns:a16="http://schemas.microsoft.com/office/drawing/2014/main" id="{4E88A951-91E8-410E-AA3E-5CD25E66EC60}"/>
              </a:ext>
            </a:extLst>
          </p:cNvPr>
          <p:cNvSpPr txBox="1">
            <a:spLocks noGrp="1"/>
          </p:cNvSpPr>
          <p:nvPr>
            <p:ph type="body" sz="quarter" idx="44" hasCustomPrompt="1"/>
          </p:nvPr>
        </p:nvSpPr>
        <p:spPr>
          <a:xfrm>
            <a:off x="4305934" y="4666078"/>
            <a:ext cx="5128835" cy="649986"/>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smtClean="0">
                <a:ln>
                  <a:noFill/>
                </a:ln>
                <a:solidFill>
                  <a:srgbClr val="000000"/>
                </a:solidFill>
                <a:effectLst/>
                <a:uFillTx/>
                <a:latin typeface="Centra No1"/>
                <a:ea typeface="Centra No1"/>
                <a:cs typeface="Centra No1"/>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Keep the text centered to the number if you have more than one line </a:t>
            </a:r>
          </a:p>
        </p:txBody>
      </p:sp>
      <p:sp>
        <p:nvSpPr>
          <p:cNvPr id="21" name="text goes here, of one or two lines.">
            <a:extLst>
              <a:ext uri="{FF2B5EF4-FFF2-40B4-BE49-F238E27FC236}">
                <a16:creationId xmlns:a16="http://schemas.microsoft.com/office/drawing/2014/main" id="{236B0DFE-6D59-1046-A839-3180350144C3}"/>
              </a:ext>
            </a:extLst>
          </p:cNvPr>
          <p:cNvSpPr txBox="1"/>
          <p:nvPr userDrawn="1"/>
        </p:nvSpPr>
        <p:spPr>
          <a:xfrm>
            <a:off x="4305934" y="1272833"/>
            <a:ext cx="51361" cy="3268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nSpc>
                <a:spcPts val="4300"/>
              </a:lnSpc>
              <a:defRPr sz="3600">
                <a:solidFill>
                  <a:srgbClr val="000000"/>
                </a:solidFill>
              </a:defRPr>
            </a:lvl1pPr>
          </a:lstStyle>
          <a:p>
            <a:pPr defTabSz="412750">
              <a:lnSpc>
                <a:spcPts val="2150"/>
              </a:lnSpc>
            </a:pPr>
            <a:endParaRPr sz="1800" dirty="0"/>
          </a:p>
        </p:txBody>
      </p:sp>
      <p:sp>
        <p:nvSpPr>
          <p:cNvPr id="22" name="Title 1">
            <a:extLst>
              <a:ext uri="{FF2B5EF4-FFF2-40B4-BE49-F238E27FC236}">
                <a16:creationId xmlns:a16="http://schemas.microsoft.com/office/drawing/2014/main" id="{131DF572-FCC7-4EA6-BAB4-5DE5BEB7B587}"/>
              </a:ext>
            </a:extLst>
          </p:cNvPr>
          <p:cNvSpPr>
            <a:spLocks noGrp="1"/>
          </p:cNvSpPr>
          <p:nvPr>
            <p:ph type="title" hasCustomPrompt="1"/>
          </p:nvPr>
        </p:nvSpPr>
        <p:spPr>
          <a:xfrm>
            <a:off x="517531" y="406564"/>
            <a:ext cx="2006594" cy="336340"/>
          </a:xfrm>
        </p:spPr>
        <p:txBody>
          <a:bodyPr/>
          <a:lstStyle>
            <a:lvl1pPr>
              <a:defRPr>
                <a:solidFill>
                  <a:schemeClr val="bg1"/>
                </a:solidFill>
              </a:defRPr>
            </a:lvl1pPr>
          </a:lstStyle>
          <a:p>
            <a:r>
              <a:rPr lang="en-US" dirty="0"/>
              <a:t>Bullets slide with icons</a:t>
            </a:r>
          </a:p>
        </p:txBody>
      </p:sp>
    </p:spTree>
    <p:extLst>
      <p:ext uri="{BB962C8B-B14F-4D97-AF65-F5344CB8AC3E}">
        <p14:creationId xmlns:p14="http://schemas.microsoft.com/office/powerpoint/2010/main" val="2034895223"/>
      </p:ext>
    </p:extLst>
  </p:cSld>
  <p:clrMapOvr>
    <a:masterClrMapping/>
  </p:clrMapOvr>
  <p:transition spd="med"/>
  <p:extLst>
    <p:ext uri="{DCECCB84-F9BA-43D5-87BE-67443E8EF086}">
      <p15:sldGuideLst xmlns:p15="http://schemas.microsoft.com/office/powerpoint/2012/main">
        <p15:guide id="3" pos="393">
          <p15:clr>
            <a:srgbClr val="00000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8_Bullets ">
    <p:bg>
      <p:bgPr>
        <a:solidFill>
          <a:schemeClr val="tx1"/>
        </a:solidFill>
        <a:effectLst/>
      </p:bgPr>
    </p:bg>
    <p:spTree>
      <p:nvGrpSpPr>
        <p:cNvPr id="1" name=""/>
        <p:cNvGrpSpPr/>
        <p:nvPr/>
      </p:nvGrpSpPr>
      <p:grpSpPr>
        <a:xfrm>
          <a:off x="0" y="0"/>
          <a:ext cx="0" cy="0"/>
          <a:chOff x="0" y="0"/>
          <a:chExt cx="0" cy="0"/>
        </a:xfrm>
      </p:grpSpPr>
      <p:sp>
        <p:nvSpPr>
          <p:cNvPr id="26" name="Rectangle">
            <a:extLst>
              <a:ext uri="{FF2B5EF4-FFF2-40B4-BE49-F238E27FC236}">
                <a16:creationId xmlns:a16="http://schemas.microsoft.com/office/drawing/2014/main" id="{CE388BDC-26A2-43BF-89FC-9D881ED1C96B}"/>
              </a:ext>
            </a:extLst>
          </p:cNvPr>
          <p:cNvSpPr/>
          <p:nvPr/>
        </p:nvSpPr>
        <p:spPr>
          <a:xfrm>
            <a:off x="0" y="-12700"/>
            <a:ext cx="2969618" cy="6883400"/>
          </a:xfrm>
          <a:prstGeom prst="rect">
            <a:avLst/>
          </a:prstGeom>
          <a:solidFill>
            <a:schemeClr val="bg2"/>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solidFill>
                <a:schemeClr val="tx1"/>
              </a:solidFill>
              <a:latin typeface="Helvetica Neue Medium"/>
              <a:sym typeface="Helvetica Neue Medium"/>
            </a:endParaRPr>
          </a:p>
        </p:txBody>
      </p:sp>
      <p:pic>
        <p:nvPicPr>
          <p:cNvPr id="31" name="Kaltura_Logo_Horizontal_ColorSun_BlackText_big.png" descr="Kaltura_Logo_Horizontal_ColorSun_BlackText_big.png">
            <a:extLst>
              <a:ext uri="{FF2B5EF4-FFF2-40B4-BE49-F238E27FC236}">
                <a16:creationId xmlns:a16="http://schemas.microsoft.com/office/drawing/2014/main" id="{BB20D665-447F-46C8-8279-5521DDACDCB9}"/>
              </a:ext>
            </a:extLst>
          </p:cNvPr>
          <p:cNvPicPr>
            <a:picLocks noChangeAspect="1"/>
          </p:cNvPicPr>
          <p:nvPr/>
        </p:nvPicPr>
        <p:blipFill>
          <a:blip r:embed="rId2"/>
          <a:stretch>
            <a:fillRect/>
          </a:stretch>
        </p:blipFill>
        <p:spPr>
          <a:xfrm>
            <a:off x="10753193" y="6335056"/>
            <a:ext cx="1118941" cy="287915"/>
          </a:xfrm>
          <a:prstGeom prst="rect">
            <a:avLst/>
          </a:prstGeom>
          <a:ln w="12700">
            <a:miter lim="400000"/>
          </a:ln>
        </p:spPr>
      </p:pic>
      <p:sp>
        <p:nvSpPr>
          <p:cNvPr id="61" name="Line">
            <a:extLst>
              <a:ext uri="{FF2B5EF4-FFF2-40B4-BE49-F238E27FC236}">
                <a16:creationId xmlns:a16="http://schemas.microsoft.com/office/drawing/2014/main" id="{71138563-AB12-43E4-825E-E98497E22513}"/>
              </a:ext>
            </a:extLst>
          </p:cNvPr>
          <p:cNvSpPr/>
          <p:nvPr/>
        </p:nvSpPr>
        <p:spPr>
          <a:xfrm>
            <a:off x="638175" y="4711700"/>
            <a:ext cx="509390" cy="0"/>
          </a:xfrm>
          <a:prstGeom prst="line">
            <a:avLst/>
          </a:prstGeom>
          <a:ln w="38100">
            <a:solidFill>
              <a:schemeClr val="tx1"/>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solidFill>
                <a:schemeClr val="tx1"/>
              </a:solidFill>
              <a:latin typeface="Helvetica Neue Medium"/>
              <a:sym typeface="Helvetica Neue Medium"/>
            </a:endParaRPr>
          </a:p>
        </p:txBody>
      </p:sp>
      <p:sp>
        <p:nvSpPr>
          <p:cNvPr id="64" name="text goes here, one to three lines.">
            <a:extLst>
              <a:ext uri="{FF2B5EF4-FFF2-40B4-BE49-F238E27FC236}">
                <a16:creationId xmlns:a16="http://schemas.microsoft.com/office/drawing/2014/main" id="{A8017DC3-4092-48D8-863A-A41D643BB48C}"/>
              </a:ext>
            </a:extLst>
          </p:cNvPr>
          <p:cNvSpPr txBox="1">
            <a:spLocks noGrp="1"/>
          </p:cNvSpPr>
          <p:nvPr>
            <p:ph type="body" sz="quarter" idx="29" hasCustomPrompt="1"/>
          </p:nvPr>
        </p:nvSpPr>
        <p:spPr>
          <a:xfrm>
            <a:off x="4306679" y="1048429"/>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75" name="text goes here, one to three lines.">
            <a:extLst>
              <a:ext uri="{FF2B5EF4-FFF2-40B4-BE49-F238E27FC236}">
                <a16:creationId xmlns:a16="http://schemas.microsoft.com/office/drawing/2014/main" id="{0C5D3379-1FE5-4C2F-B3DD-E231AF3C98CA}"/>
              </a:ext>
            </a:extLst>
          </p:cNvPr>
          <p:cNvSpPr txBox="1">
            <a:spLocks noGrp="1"/>
          </p:cNvSpPr>
          <p:nvPr>
            <p:ph type="body" sz="quarter" idx="41" hasCustomPrompt="1"/>
          </p:nvPr>
        </p:nvSpPr>
        <p:spPr>
          <a:xfrm>
            <a:off x="528748" y="4811717"/>
            <a:ext cx="2116612" cy="136075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tx1"/>
                </a:solidFill>
                <a:effectLst/>
                <a:uFillTx/>
                <a:latin typeface="Source Sans Pro"/>
                <a:ea typeface="Source Sans Pro"/>
                <a:cs typeface="Source Sans Pro"/>
                <a:sym typeface="Centra No1"/>
              </a:defRPr>
            </a:lvl1pPr>
          </a:lstStyle>
          <a:p>
            <a:r>
              <a:rPr lang="en-GB" dirty="0"/>
              <a:t>You can add more text here if you need, or you can erase this. Change the text color according to the background. </a:t>
            </a:r>
          </a:p>
        </p:txBody>
      </p:sp>
      <p:sp>
        <p:nvSpPr>
          <p:cNvPr id="77" name="Footer Placeholder 4">
            <a:extLst>
              <a:ext uri="{FF2B5EF4-FFF2-40B4-BE49-F238E27FC236}">
                <a16:creationId xmlns:a16="http://schemas.microsoft.com/office/drawing/2014/main" id="{C1768FEC-5F90-4C71-A460-C803E67D7E6C}"/>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78" name="Slide Number Placeholder 5">
            <a:extLst>
              <a:ext uri="{FF2B5EF4-FFF2-40B4-BE49-F238E27FC236}">
                <a16:creationId xmlns:a16="http://schemas.microsoft.com/office/drawing/2014/main" id="{62855D53-40A7-4DA1-9F2E-0D736499C899}"/>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34" name="text goes here, one to three lines.">
            <a:extLst>
              <a:ext uri="{FF2B5EF4-FFF2-40B4-BE49-F238E27FC236}">
                <a16:creationId xmlns:a16="http://schemas.microsoft.com/office/drawing/2014/main" id="{9E0C08D4-3996-468A-BB81-0974155007FF}"/>
              </a:ext>
            </a:extLst>
          </p:cNvPr>
          <p:cNvSpPr txBox="1">
            <a:spLocks noGrp="1"/>
          </p:cNvSpPr>
          <p:nvPr>
            <p:ph type="body" sz="quarter" idx="42" hasCustomPrompt="1"/>
          </p:nvPr>
        </p:nvSpPr>
        <p:spPr>
          <a:xfrm>
            <a:off x="4306679" y="506971"/>
            <a:ext cx="3002395" cy="348813"/>
          </a:xfrm>
          <a:prstGeom prst="rect">
            <a:avLst/>
          </a:prstGeom>
        </p:spPr>
        <p:txBody>
          <a:bodyPr wrap="square" anchor="t">
            <a:spAutoFit/>
          </a:bodyPr>
          <a:lstStyle>
            <a:lvl1pPr marL="0" marR="0" indent="-216000" algn="l" defTabSz="412750" eaLnBrk="1" fontAlgn="auto" latinLnBrk="0" hangingPunct="1">
              <a:lnSpc>
                <a:spcPts val="1950"/>
              </a:lnSpc>
              <a:spcBef>
                <a:spcPts val="0"/>
              </a:spcBef>
              <a:spcAft>
                <a:spcPts val="0"/>
              </a:spcAft>
              <a:buClr>
                <a:schemeClr val="bg2"/>
              </a:buClr>
              <a:buSzTx/>
              <a:buFont typeface="Arial" panose="020B0604020202020204" pitchFamily="34" charset="0"/>
              <a:buChar char="•"/>
              <a:tabLst>
                <a:tab pos="177800" algn="l"/>
              </a:tabLst>
              <a:defRPr kumimoji="0" lang="en-GB" sz="1800" b="0" i="0" u="none" strike="noStrike" cap="none" spc="0" normalizeH="0" baseline="0" dirty="0" smtClean="0">
                <a:ln>
                  <a:noFill/>
                </a:ln>
                <a:solidFill>
                  <a:schemeClr val="bg1"/>
                </a:solidFill>
                <a:effectLst/>
                <a:uFillTx/>
                <a:latin typeface="Centra No1 Medium"/>
                <a:ea typeface="Centra No1 Medium"/>
                <a:cs typeface="Source Sans Pro"/>
                <a:sym typeface="Centra No1"/>
              </a:defRPr>
            </a:lvl1pPr>
          </a:lstStyle>
          <a:p>
            <a:r>
              <a:rPr lang="en-GB" dirty="0"/>
              <a:t>Bullet 1</a:t>
            </a:r>
          </a:p>
        </p:txBody>
      </p:sp>
      <p:sp>
        <p:nvSpPr>
          <p:cNvPr id="35" name="text goes here, one to three lines.">
            <a:extLst>
              <a:ext uri="{FF2B5EF4-FFF2-40B4-BE49-F238E27FC236}">
                <a16:creationId xmlns:a16="http://schemas.microsoft.com/office/drawing/2014/main" id="{4BA36201-533B-4238-A124-1FA8697396B2}"/>
              </a:ext>
            </a:extLst>
          </p:cNvPr>
          <p:cNvSpPr txBox="1">
            <a:spLocks noGrp="1"/>
          </p:cNvSpPr>
          <p:nvPr>
            <p:ph type="body" sz="quarter" idx="43" hasCustomPrompt="1"/>
          </p:nvPr>
        </p:nvSpPr>
        <p:spPr>
          <a:xfrm>
            <a:off x="8265969" y="1048429"/>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36" name="text goes here, one to three lines.">
            <a:extLst>
              <a:ext uri="{FF2B5EF4-FFF2-40B4-BE49-F238E27FC236}">
                <a16:creationId xmlns:a16="http://schemas.microsoft.com/office/drawing/2014/main" id="{2C6903A3-5DC5-46AD-91C6-520A93DE4AB4}"/>
              </a:ext>
            </a:extLst>
          </p:cNvPr>
          <p:cNvSpPr txBox="1">
            <a:spLocks noGrp="1"/>
          </p:cNvSpPr>
          <p:nvPr>
            <p:ph type="body" sz="quarter" idx="44" hasCustomPrompt="1"/>
          </p:nvPr>
        </p:nvSpPr>
        <p:spPr>
          <a:xfrm>
            <a:off x="8265969" y="506971"/>
            <a:ext cx="3002395" cy="348813"/>
          </a:xfrm>
          <a:prstGeom prst="rect">
            <a:avLst/>
          </a:prstGeom>
        </p:spPr>
        <p:txBody>
          <a:bodyPr wrap="square" anchor="t">
            <a:spAutoFit/>
          </a:bodyPr>
          <a:lstStyle>
            <a:lvl1pPr marL="0" marR="0" indent="-216000" algn="l" defTabSz="412750" eaLnBrk="1" fontAlgn="auto" latinLnBrk="0" hangingPunct="1">
              <a:lnSpc>
                <a:spcPts val="1950"/>
              </a:lnSpc>
              <a:spcBef>
                <a:spcPts val="0"/>
              </a:spcBef>
              <a:spcAft>
                <a:spcPts val="0"/>
              </a:spcAft>
              <a:buClr>
                <a:schemeClr val="bg2"/>
              </a:buClr>
              <a:buSzTx/>
              <a:buFont typeface="Arial" panose="020B0604020202020204" pitchFamily="34" charset="0"/>
              <a:buChar char="•"/>
              <a:tabLst>
                <a:tab pos="177800" algn="l"/>
              </a:tabLst>
              <a:defRPr kumimoji="0" lang="en-GB" sz="1800" b="0" i="0" u="none" strike="noStrike" cap="none" spc="0" normalizeH="0" baseline="0" dirty="0" smtClean="0">
                <a:ln>
                  <a:noFill/>
                </a:ln>
                <a:solidFill>
                  <a:schemeClr val="bg1"/>
                </a:solidFill>
                <a:effectLst/>
                <a:uFillTx/>
                <a:latin typeface="Centra No1 Medium"/>
                <a:ea typeface="Centra No1 Medium"/>
                <a:cs typeface="Source Sans Pro"/>
                <a:sym typeface="Centra No1"/>
              </a:defRPr>
            </a:lvl1pPr>
          </a:lstStyle>
          <a:p>
            <a:r>
              <a:rPr lang="en-GB" dirty="0"/>
              <a:t>Bullet 1</a:t>
            </a:r>
          </a:p>
        </p:txBody>
      </p:sp>
      <p:sp>
        <p:nvSpPr>
          <p:cNvPr id="45" name="text goes here, one to three lines.">
            <a:extLst>
              <a:ext uri="{FF2B5EF4-FFF2-40B4-BE49-F238E27FC236}">
                <a16:creationId xmlns:a16="http://schemas.microsoft.com/office/drawing/2014/main" id="{EFB66D95-86CE-480F-8B59-A3982D031669}"/>
              </a:ext>
            </a:extLst>
          </p:cNvPr>
          <p:cNvSpPr txBox="1">
            <a:spLocks noGrp="1"/>
          </p:cNvSpPr>
          <p:nvPr>
            <p:ph type="body" sz="quarter" idx="45" hasCustomPrompt="1"/>
          </p:nvPr>
        </p:nvSpPr>
        <p:spPr>
          <a:xfrm>
            <a:off x="4306679" y="2945151"/>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46" name="text goes here, one to three lines.">
            <a:extLst>
              <a:ext uri="{FF2B5EF4-FFF2-40B4-BE49-F238E27FC236}">
                <a16:creationId xmlns:a16="http://schemas.microsoft.com/office/drawing/2014/main" id="{EAD13E76-B932-40A4-92D0-85DA776960EF}"/>
              </a:ext>
            </a:extLst>
          </p:cNvPr>
          <p:cNvSpPr txBox="1">
            <a:spLocks noGrp="1"/>
          </p:cNvSpPr>
          <p:nvPr>
            <p:ph type="body" sz="quarter" idx="46" hasCustomPrompt="1"/>
          </p:nvPr>
        </p:nvSpPr>
        <p:spPr>
          <a:xfrm>
            <a:off x="4306679" y="2403693"/>
            <a:ext cx="3002395" cy="348813"/>
          </a:xfrm>
          <a:prstGeom prst="rect">
            <a:avLst/>
          </a:prstGeom>
        </p:spPr>
        <p:txBody>
          <a:bodyPr wrap="square" anchor="t">
            <a:spAutoFit/>
          </a:bodyPr>
          <a:lstStyle>
            <a:lvl1pPr marL="0" marR="0" indent="-216000" algn="l" defTabSz="412750" eaLnBrk="1" fontAlgn="auto" latinLnBrk="0" hangingPunct="1">
              <a:lnSpc>
                <a:spcPts val="1950"/>
              </a:lnSpc>
              <a:spcBef>
                <a:spcPts val="0"/>
              </a:spcBef>
              <a:spcAft>
                <a:spcPts val="0"/>
              </a:spcAft>
              <a:buClr>
                <a:schemeClr val="bg2"/>
              </a:buClr>
              <a:buSzTx/>
              <a:buFont typeface="Arial" panose="020B0604020202020204" pitchFamily="34" charset="0"/>
              <a:buChar char="•"/>
              <a:tabLst>
                <a:tab pos="177800" algn="l"/>
              </a:tabLst>
              <a:defRPr kumimoji="0" lang="en-GB" sz="1800" b="0" i="0" u="none" strike="noStrike" cap="none" spc="0" normalizeH="0" baseline="0" dirty="0" smtClean="0">
                <a:ln>
                  <a:noFill/>
                </a:ln>
                <a:solidFill>
                  <a:schemeClr val="bg1"/>
                </a:solidFill>
                <a:effectLst/>
                <a:uFillTx/>
                <a:latin typeface="Centra No1 Medium"/>
                <a:ea typeface="Centra No1 Medium"/>
                <a:cs typeface="Source Sans Pro"/>
                <a:sym typeface="Centra No1"/>
              </a:defRPr>
            </a:lvl1pPr>
          </a:lstStyle>
          <a:p>
            <a:r>
              <a:rPr lang="en-GB" dirty="0"/>
              <a:t>Bullet 1</a:t>
            </a:r>
          </a:p>
        </p:txBody>
      </p:sp>
      <p:sp>
        <p:nvSpPr>
          <p:cNvPr id="47" name="text goes here, one to three lines.">
            <a:extLst>
              <a:ext uri="{FF2B5EF4-FFF2-40B4-BE49-F238E27FC236}">
                <a16:creationId xmlns:a16="http://schemas.microsoft.com/office/drawing/2014/main" id="{D95A5A92-2AC6-40FB-BB61-976D97511BA5}"/>
              </a:ext>
            </a:extLst>
          </p:cNvPr>
          <p:cNvSpPr txBox="1">
            <a:spLocks noGrp="1"/>
          </p:cNvSpPr>
          <p:nvPr>
            <p:ph type="body" sz="quarter" idx="47" hasCustomPrompt="1"/>
          </p:nvPr>
        </p:nvSpPr>
        <p:spPr>
          <a:xfrm>
            <a:off x="8265969" y="2945151"/>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48" name="text goes here, one to three lines.">
            <a:extLst>
              <a:ext uri="{FF2B5EF4-FFF2-40B4-BE49-F238E27FC236}">
                <a16:creationId xmlns:a16="http://schemas.microsoft.com/office/drawing/2014/main" id="{2174DF5F-C317-49D6-8E18-D9F63F06A539}"/>
              </a:ext>
            </a:extLst>
          </p:cNvPr>
          <p:cNvSpPr txBox="1">
            <a:spLocks noGrp="1"/>
          </p:cNvSpPr>
          <p:nvPr>
            <p:ph type="body" sz="quarter" idx="48" hasCustomPrompt="1"/>
          </p:nvPr>
        </p:nvSpPr>
        <p:spPr>
          <a:xfrm>
            <a:off x="8265969" y="2403693"/>
            <a:ext cx="3002395" cy="348813"/>
          </a:xfrm>
          <a:prstGeom prst="rect">
            <a:avLst/>
          </a:prstGeom>
        </p:spPr>
        <p:txBody>
          <a:bodyPr wrap="square" anchor="t">
            <a:spAutoFit/>
          </a:bodyPr>
          <a:lstStyle>
            <a:lvl1pPr marL="0" marR="0" indent="-216000" algn="l" defTabSz="412750" eaLnBrk="1" fontAlgn="auto" latinLnBrk="0" hangingPunct="1">
              <a:lnSpc>
                <a:spcPts val="1950"/>
              </a:lnSpc>
              <a:spcBef>
                <a:spcPts val="0"/>
              </a:spcBef>
              <a:spcAft>
                <a:spcPts val="0"/>
              </a:spcAft>
              <a:buClr>
                <a:schemeClr val="bg2"/>
              </a:buClr>
              <a:buSzTx/>
              <a:buFont typeface="Arial" panose="020B0604020202020204" pitchFamily="34" charset="0"/>
              <a:buChar char="•"/>
              <a:tabLst>
                <a:tab pos="177800" algn="l"/>
              </a:tabLst>
              <a:defRPr kumimoji="0" lang="en-GB" sz="1800" b="0" i="0" u="none" strike="noStrike" cap="none" spc="0" normalizeH="0" baseline="0" dirty="0" smtClean="0">
                <a:ln>
                  <a:noFill/>
                </a:ln>
                <a:solidFill>
                  <a:schemeClr val="bg1"/>
                </a:solidFill>
                <a:effectLst/>
                <a:uFillTx/>
                <a:latin typeface="Centra No1 Medium"/>
                <a:ea typeface="Centra No1 Medium"/>
                <a:cs typeface="Source Sans Pro"/>
                <a:sym typeface="Centra No1"/>
              </a:defRPr>
            </a:lvl1pPr>
          </a:lstStyle>
          <a:p>
            <a:r>
              <a:rPr lang="en-GB" dirty="0"/>
              <a:t>Bullet 1</a:t>
            </a:r>
          </a:p>
        </p:txBody>
      </p:sp>
      <p:sp>
        <p:nvSpPr>
          <p:cNvPr id="49" name="text goes here, one to three lines.">
            <a:extLst>
              <a:ext uri="{FF2B5EF4-FFF2-40B4-BE49-F238E27FC236}">
                <a16:creationId xmlns:a16="http://schemas.microsoft.com/office/drawing/2014/main" id="{60EF2FD0-1382-4F53-A12D-1B4224529E73}"/>
              </a:ext>
            </a:extLst>
          </p:cNvPr>
          <p:cNvSpPr txBox="1">
            <a:spLocks noGrp="1"/>
          </p:cNvSpPr>
          <p:nvPr>
            <p:ph type="body" sz="quarter" idx="49" hasCustomPrompt="1"/>
          </p:nvPr>
        </p:nvSpPr>
        <p:spPr>
          <a:xfrm>
            <a:off x="4306679" y="4816473"/>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50" name="text goes here, one to three lines.">
            <a:extLst>
              <a:ext uri="{FF2B5EF4-FFF2-40B4-BE49-F238E27FC236}">
                <a16:creationId xmlns:a16="http://schemas.microsoft.com/office/drawing/2014/main" id="{502C9A70-2EF7-4553-87DE-9B7AD84ECB1C}"/>
              </a:ext>
            </a:extLst>
          </p:cNvPr>
          <p:cNvSpPr txBox="1">
            <a:spLocks noGrp="1"/>
          </p:cNvSpPr>
          <p:nvPr>
            <p:ph type="body" sz="quarter" idx="50" hasCustomPrompt="1"/>
          </p:nvPr>
        </p:nvSpPr>
        <p:spPr>
          <a:xfrm>
            <a:off x="4306679" y="4275015"/>
            <a:ext cx="3002395" cy="348813"/>
          </a:xfrm>
          <a:prstGeom prst="rect">
            <a:avLst/>
          </a:prstGeom>
        </p:spPr>
        <p:txBody>
          <a:bodyPr wrap="square" anchor="t">
            <a:spAutoFit/>
          </a:bodyPr>
          <a:lstStyle>
            <a:lvl1pPr marL="0" marR="0" indent="-216000" algn="l" defTabSz="412750" eaLnBrk="1" fontAlgn="auto" latinLnBrk="0" hangingPunct="1">
              <a:lnSpc>
                <a:spcPts val="1950"/>
              </a:lnSpc>
              <a:spcBef>
                <a:spcPts val="0"/>
              </a:spcBef>
              <a:spcAft>
                <a:spcPts val="0"/>
              </a:spcAft>
              <a:buClr>
                <a:schemeClr val="bg2"/>
              </a:buClr>
              <a:buSzTx/>
              <a:buFont typeface="Arial" panose="020B0604020202020204" pitchFamily="34" charset="0"/>
              <a:buChar char="•"/>
              <a:tabLst>
                <a:tab pos="177800" algn="l"/>
              </a:tabLst>
              <a:defRPr kumimoji="0" lang="en-GB" sz="1800" b="0" i="0" u="none" strike="noStrike" cap="none" spc="0" normalizeH="0" baseline="0" dirty="0" smtClean="0">
                <a:ln>
                  <a:noFill/>
                </a:ln>
                <a:solidFill>
                  <a:schemeClr val="bg1"/>
                </a:solidFill>
                <a:effectLst/>
                <a:uFillTx/>
                <a:latin typeface="Centra No1 Medium"/>
                <a:ea typeface="Centra No1 Medium"/>
                <a:cs typeface="Source Sans Pro"/>
                <a:sym typeface="Centra No1"/>
              </a:defRPr>
            </a:lvl1pPr>
          </a:lstStyle>
          <a:p>
            <a:r>
              <a:rPr lang="en-GB" dirty="0"/>
              <a:t>Bullet 1</a:t>
            </a:r>
          </a:p>
        </p:txBody>
      </p:sp>
      <p:sp>
        <p:nvSpPr>
          <p:cNvPr id="51" name="text goes here, one to three lines.">
            <a:extLst>
              <a:ext uri="{FF2B5EF4-FFF2-40B4-BE49-F238E27FC236}">
                <a16:creationId xmlns:a16="http://schemas.microsoft.com/office/drawing/2014/main" id="{2BF3F92F-2689-4FAF-A3A6-BF9C25FB643A}"/>
              </a:ext>
            </a:extLst>
          </p:cNvPr>
          <p:cNvSpPr txBox="1">
            <a:spLocks noGrp="1"/>
          </p:cNvSpPr>
          <p:nvPr>
            <p:ph type="body" sz="quarter" idx="51" hasCustomPrompt="1"/>
          </p:nvPr>
        </p:nvSpPr>
        <p:spPr>
          <a:xfrm>
            <a:off x="8265969" y="4816473"/>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52" name="text goes here, one to three lines.">
            <a:extLst>
              <a:ext uri="{FF2B5EF4-FFF2-40B4-BE49-F238E27FC236}">
                <a16:creationId xmlns:a16="http://schemas.microsoft.com/office/drawing/2014/main" id="{826E645A-9225-4128-8134-E114CE9215A1}"/>
              </a:ext>
            </a:extLst>
          </p:cNvPr>
          <p:cNvSpPr txBox="1">
            <a:spLocks noGrp="1"/>
          </p:cNvSpPr>
          <p:nvPr>
            <p:ph type="body" sz="quarter" idx="52" hasCustomPrompt="1"/>
          </p:nvPr>
        </p:nvSpPr>
        <p:spPr>
          <a:xfrm>
            <a:off x="8265969" y="4275015"/>
            <a:ext cx="3002395" cy="348813"/>
          </a:xfrm>
          <a:prstGeom prst="rect">
            <a:avLst/>
          </a:prstGeom>
        </p:spPr>
        <p:txBody>
          <a:bodyPr wrap="square" anchor="t">
            <a:spAutoFit/>
          </a:bodyPr>
          <a:lstStyle>
            <a:lvl1pPr marL="0" marR="0" indent="-216000" algn="l" defTabSz="412750" eaLnBrk="1" fontAlgn="auto" latinLnBrk="0" hangingPunct="1">
              <a:lnSpc>
                <a:spcPts val="1950"/>
              </a:lnSpc>
              <a:spcBef>
                <a:spcPts val="0"/>
              </a:spcBef>
              <a:spcAft>
                <a:spcPts val="0"/>
              </a:spcAft>
              <a:buClr>
                <a:schemeClr val="bg2"/>
              </a:buClr>
              <a:buSzTx/>
              <a:buFont typeface="Arial" panose="020B0604020202020204" pitchFamily="34" charset="0"/>
              <a:buChar char="•"/>
              <a:tabLst>
                <a:tab pos="177800" algn="l"/>
              </a:tabLst>
              <a:defRPr kumimoji="0" lang="en-GB" sz="1800" b="0" i="0" u="none" strike="noStrike" cap="none" spc="0" normalizeH="0" baseline="0" dirty="0" smtClean="0">
                <a:ln>
                  <a:noFill/>
                </a:ln>
                <a:solidFill>
                  <a:schemeClr val="bg1"/>
                </a:solidFill>
                <a:effectLst/>
                <a:uFillTx/>
                <a:latin typeface="Centra No1 Medium"/>
                <a:ea typeface="Centra No1 Medium"/>
                <a:cs typeface="Source Sans Pro"/>
                <a:sym typeface="Centra No1"/>
              </a:defRPr>
            </a:lvl1pPr>
          </a:lstStyle>
          <a:p>
            <a:r>
              <a:rPr lang="en-GB" dirty="0"/>
              <a:t>Bullet 1</a:t>
            </a:r>
          </a:p>
        </p:txBody>
      </p:sp>
      <p:sp>
        <p:nvSpPr>
          <p:cNvPr id="3" name="Title 2">
            <a:extLst>
              <a:ext uri="{FF2B5EF4-FFF2-40B4-BE49-F238E27FC236}">
                <a16:creationId xmlns:a16="http://schemas.microsoft.com/office/drawing/2014/main" id="{35AEB9E0-A4AD-466A-9DE4-C00560B8C041}"/>
              </a:ext>
            </a:extLst>
          </p:cNvPr>
          <p:cNvSpPr>
            <a:spLocks noGrp="1"/>
          </p:cNvSpPr>
          <p:nvPr>
            <p:ph type="title" hasCustomPrompt="1"/>
          </p:nvPr>
        </p:nvSpPr>
        <p:spPr>
          <a:xfrm>
            <a:off x="517531" y="406564"/>
            <a:ext cx="2127829" cy="336340"/>
          </a:xfrm>
        </p:spPr>
        <p:txBody>
          <a:bodyPr/>
          <a:lstStyle>
            <a:lvl1pPr>
              <a:defRPr>
                <a:solidFill>
                  <a:schemeClr val="tx1"/>
                </a:solidFill>
              </a:defRPr>
            </a:lvl1pPr>
          </a:lstStyle>
          <a:p>
            <a:r>
              <a:rPr lang="en-US" dirty="0"/>
              <a:t>Bullets slide </a:t>
            </a:r>
          </a:p>
        </p:txBody>
      </p:sp>
    </p:spTree>
    <p:extLst>
      <p:ext uri="{BB962C8B-B14F-4D97-AF65-F5344CB8AC3E}">
        <p14:creationId xmlns:p14="http://schemas.microsoft.com/office/powerpoint/2010/main" val="1833126699"/>
      </p:ext>
    </p:extLst>
  </p:cSld>
  <p:clrMapOvr>
    <a:masterClrMapping/>
  </p:clrMapOvr>
  <p:transition spd="med"/>
  <p:extLst>
    <p:ext uri="{DCECCB84-F9BA-43D5-87BE-67443E8EF086}">
      <p15:sldGuideLst xmlns:p15="http://schemas.microsoft.com/office/powerpoint/2012/main">
        <p15:guide id="3" pos="393">
          <p15:clr>
            <a:srgbClr val="00000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9_Bullets">
    <p:bg>
      <p:bgPr>
        <a:solidFill>
          <a:schemeClr val="accent6"/>
        </a:solidFill>
        <a:effectLst/>
      </p:bgPr>
    </p:bg>
    <p:spTree>
      <p:nvGrpSpPr>
        <p:cNvPr id="1" name=""/>
        <p:cNvGrpSpPr/>
        <p:nvPr/>
      </p:nvGrpSpPr>
      <p:grpSpPr>
        <a:xfrm>
          <a:off x="0" y="0"/>
          <a:ext cx="0" cy="0"/>
          <a:chOff x="0" y="0"/>
          <a:chExt cx="0" cy="0"/>
        </a:xfrm>
      </p:grpSpPr>
      <p:sp>
        <p:nvSpPr>
          <p:cNvPr id="49" name="text goes here, one to three lines.">
            <a:extLst>
              <a:ext uri="{FF2B5EF4-FFF2-40B4-BE49-F238E27FC236}">
                <a16:creationId xmlns:a16="http://schemas.microsoft.com/office/drawing/2014/main" id="{60EF2FD0-1382-4F53-A12D-1B4224529E73}"/>
              </a:ext>
            </a:extLst>
          </p:cNvPr>
          <p:cNvSpPr txBox="1">
            <a:spLocks noGrp="1"/>
          </p:cNvSpPr>
          <p:nvPr>
            <p:ph type="body" sz="quarter" idx="49" hasCustomPrompt="1"/>
          </p:nvPr>
        </p:nvSpPr>
        <p:spPr>
          <a:xfrm>
            <a:off x="518892" y="2399304"/>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tx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50" name="text goes here, one to three lines.">
            <a:extLst>
              <a:ext uri="{FF2B5EF4-FFF2-40B4-BE49-F238E27FC236}">
                <a16:creationId xmlns:a16="http://schemas.microsoft.com/office/drawing/2014/main" id="{502C9A70-2EF7-4553-87DE-9B7AD84ECB1C}"/>
              </a:ext>
            </a:extLst>
          </p:cNvPr>
          <p:cNvSpPr txBox="1">
            <a:spLocks noGrp="1"/>
          </p:cNvSpPr>
          <p:nvPr>
            <p:ph type="body" sz="quarter" idx="50" hasCustomPrompt="1"/>
          </p:nvPr>
        </p:nvSpPr>
        <p:spPr>
          <a:xfrm>
            <a:off x="518892" y="1857846"/>
            <a:ext cx="3002395" cy="348813"/>
          </a:xfrm>
          <a:prstGeom prst="rect">
            <a:avLst/>
          </a:prstGeom>
        </p:spPr>
        <p:txBody>
          <a:bodyPr wrap="square" anchor="t">
            <a:spAutoFit/>
          </a:bodyPr>
          <a:lstStyle>
            <a:lvl1pPr marL="0" marR="0" indent="-216000" algn="l" defTabSz="412750" eaLnBrk="1" fontAlgn="auto" latinLnBrk="0" hangingPunct="1">
              <a:lnSpc>
                <a:spcPts val="1950"/>
              </a:lnSpc>
              <a:spcBef>
                <a:spcPts val="0"/>
              </a:spcBef>
              <a:spcAft>
                <a:spcPts val="0"/>
              </a:spcAft>
              <a:buClr>
                <a:schemeClr val="tx1"/>
              </a:buClr>
              <a:buSzTx/>
              <a:buFont typeface="Arial" panose="020B0604020202020204" pitchFamily="34" charset="0"/>
              <a:buChar char="•"/>
              <a:tabLst>
                <a:tab pos="177800" algn="l"/>
              </a:tabLst>
              <a:defRPr kumimoji="0" lang="en-GB" sz="1800" b="0" i="0" u="none" strike="noStrike" cap="none" spc="0" normalizeH="0" baseline="0" dirty="0" smtClean="0">
                <a:ln>
                  <a:noFill/>
                </a:ln>
                <a:solidFill>
                  <a:schemeClr val="tx1"/>
                </a:solidFill>
                <a:effectLst/>
                <a:uFillTx/>
                <a:latin typeface="Centra No1 Medium"/>
                <a:ea typeface="Centra No1 Medium"/>
                <a:cs typeface="Source Sans Pro"/>
                <a:sym typeface="Centra No1"/>
              </a:defRPr>
            </a:lvl1pPr>
          </a:lstStyle>
          <a:p>
            <a:r>
              <a:rPr lang="en-GB" dirty="0"/>
              <a:t>Bullet 1</a:t>
            </a:r>
          </a:p>
        </p:txBody>
      </p:sp>
      <p:sp>
        <p:nvSpPr>
          <p:cNvPr id="22" name="text goes here, one to three lines.">
            <a:extLst>
              <a:ext uri="{FF2B5EF4-FFF2-40B4-BE49-F238E27FC236}">
                <a16:creationId xmlns:a16="http://schemas.microsoft.com/office/drawing/2014/main" id="{CC940F4F-854F-43B8-83B8-D017E49F4E1B}"/>
              </a:ext>
            </a:extLst>
          </p:cNvPr>
          <p:cNvSpPr txBox="1">
            <a:spLocks noGrp="1"/>
          </p:cNvSpPr>
          <p:nvPr>
            <p:ph type="body" sz="quarter" idx="51" hasCustomPrompt="1"/>
          </p:nvPr>
        </p:nvSpPr>
        <p:spPr>
          <a:xfrm>
            <a:off x="518892" y="4609040"/>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tx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23" name="text goes here, one to three lines.">
            <a:extLst>
              <a:ext uri="{FF2B5EF4-FFF2-40B4-BE49-F238E27FC236}">
                <a16:creationId xmlns:a16="http://schemas.microsoft.com/office/drawing/2014/main" id="{A362BE2C-2256-46CB-A263-D1D7BF7B43F9}"/>
              </a:ext>
            </a:extLst>
          </p:cNvPr>
          <p:cNvSpPr txBox="1">
            <a:spLocks noGrp="1"/>
          </p:cNvSpPr>
          <p:nvPr>
            <p:ph type="body" sz="quarter" idx="52" hasCustomPrompt="1"/>
          </p:nvPr>
        </p:nvSpPr>
        <p:spPr>
          <a:xfrm>
            <a:off x="518892" y="4067582"/>
            <a:ext cx="3002395" cy="348813"/>
          </a:xfrm>
          <a:prstGeom prst="rect">
            <a:avLst/>
          </a:prstGeom>
        </p:spPr>
        <p:txBody>
          <a:bodyPr wrap="square" anchor="t">
            <a:spAutoFit/>
          </a:bodyPr>
          <a:lstStyle>
            <a:lvl1pPr marL="0" marR="0" indent="-216000" algn="l" defTabSz="412750" eaLnBrk="1" fontAlgn="auto" latinLnBrk="0" hangingPunct="1">
              <a:lnSpc>
                <a:spcPts val="1950"/>
              </a:lnSpc>
              <a:spcBef>
                <a:spcPts val="0"/>
              </a:spcBef>
              <a:spcAft>
                <a:spcPts val="0"/>
              </a:spcAft>
              <a:buClr>
                <a:schemeClr val="tx1"/>
              </a:buClr>
              <a:buSzTx/>
              <a:buFont typeface="Arial" panose="020B0604020202020204" pitchFamily="34" charset="0"/>
              <a:buChar char="•"/>
              <a:tabLst>
                <a:tab pos="177800" algn="l"/>
              </a:tabLst>
              <a:defRPr kumimoji="0" lang="en-GB" sz="1800" b="0" i="0" u="none" strike="noStrike" cap="none" spc="0" normalizeH="0" baseline="0" dirty="0" smtClean="0">
                <a:ln>
                  <a:noFill/>
                </a:ln>
                <a:solidFill>
                  <a:schemeClr val="tx1"/>
                </a:solidFill>
                <a:effectLst/>
                <a:uFillTx/>
                <a:latin typeface="Centra No1 Medium"/>
                <a:ea typeface="Centra No1 Medium"/>
                <a:cs typeface="Source Sans Pro"/>
                <a:sym typeface="Centra No1"/>
              </a:defRPr>
            </a:lvl1pPr>
          </a:lstStyle>
          <a:p>
            <a:r>
              <a:rPr lang="en-GB" dirty="0"/>
              <a:t>Bullet 1</a:t>
            </a:r>
          </a:p>
        </p:txBody>
      </p:sp>
      <p:sp>
        <p:nvSpPr>
          <p:cNvPr id="24" name="text goes here, one to three lines.">
            <a:extLst>
              <a:ext uri="{FF2B5EF4-FFF2-40B4-BE49-F238E27FC236}">
                <a16:creationId xmlns:a16="http://schemas.microsoft.com/office/drawing/2014/main" id="{82A783AC-6121-4C8F-9048-07184058277D}"/>
              </a:ext>
            </a:extLst>
          </p:cNvPr>
          <p:cNvSpPr txBox="1">
            <a:spLocks noGrp="1"/>
          </p:cNvSpPr>
          <p:nvPr>
            <p:ph type="body" sz="quarter" idx="53" hasCustomPrompt="1"/>
          </p:nvPr>
        </p:nvSpPr>
        <p:spPr>
          <a:xfrm>
            <a:off x="4309842" y="2399304"/>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tx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25" name="text goes here, one to three lines.">
            <a:extLst>
              <a:ext uri="{FF2B5EF4-FFF2-40B4-BE49-F238E27FC236}">
                <a16:creationId xmlns:a16="http://schemas.microsoft.com/office/drawing/2014/main" id="{29805A72-1C02-4BB0-8C30-08461DC5EBD1}"/>
              </a:ext>
            </a:extLst>
          </p:cNvPr>
          <p:cNvSpPr txBox="1">
            <a:spLocks noGrp="1"/>
          </p:cNvSpPr>
          <p:nvPr>
            <p:ph type="body" sz="quarter" idx="54" hasCustomPrompt="1"/>
          </p:nvPr>
        </p:nvSpPr>
        <p:spPr>
          <a:xfrm>
            <a:off x="4309842" y="1857846"/>
            <a:ext cx="3002395" cy="348813"/>
          </a:xfrm>
          <a:prstGeom prst="rect">
            <a:avLst/>
          </a:prstGeom>
        </p:spPr>
        <p:txBody>
          <a:bodyPr wrap="square" anchor="t">
            <a:spAutoFit/>
          </a:bodyPr>
          <a:lstStyle>
            <a:lvl1pPr marL="0" marR="0" indent="-216000" algn="l" defTabSz="412750" eaLnBrk="1" fontAlgn="auto" latinLnBrk="0" hangingPunct="1">
              <a:lnSpc>
                <a:spcPts val="1950"/>
              </a:lnSpc>
              <a:spcBef>
                <a:spcPts val="0"/>
              </a:spcBef>
              <a:spcAft>
                <a:spcPts val="0"/>
              </a:spcAft>
              <a:buClr>
                <a:schemeClr val="tx1"/>
              </a:buClr>
              <a:buSzTx/>
              <a:buFont typeface="Arial" panose="020B0604020202020204" pitchFamily="34" charset="0"/>
              <a:buChar char="•"/>
              <a:tabLst>
                <a:tab pos="177800" algn="l"/>
              </a:tabLst>
              <a:defRPr kumimoji="0" lang="en-GB" sz="1800" b="0" i="0" u="none" strike="noStrike" cap="none" spc="0" normalizeH="0" baseline="0" dirty="0" smtClean="0">
                <a:ln>
                  <a:noFill/>
                </a:ln>
                <a:solidFill>
                  <a:schemeClr val="tx1"/>
                </a:solidFill>
                <a:effectLst/>
                <a:uFillTx/>
                <a:latin typeface="Centra No1 Medium"/>
                <a:ea typeface="Centra No1 Medium"/>
                <a:cs typeface="Source Sans Pro"/>
                <a:sym typeface="Centra No1"/>
              </a:defRPr>
            </a:lvl1pPr>
          </a:lstStyle>
          <a:p>
            <a:r>
              <a:rPr lang="en-GB" dirty="0"/>
              <a:t>Bullet 1</a:t>
            </a:r>
          </a:p>
        </p:txBody>
      </p:sp>
      <p:sp>
        <p:nvSpPr>
          <p:cNvPr id="27" name="text goes here, one to three lines.">
            <a:extLst>
              <a:ext uri="{FF2B5EF4-FFF2-40B4-BE49-F238E27FC236}">
                <a16:creationId xmlns:a16="http://schemas.microsoft.com/office/drawing/2014/main" id="{4B7DE748-F130-4028-AE5C-E0B7301EFF4E}"/>
              </a:ext>
            </a:extLst>
          </p:cNvPr>
          <p:cNvSpPr txBox="1">
            <a:spLocks noGrp="1"/>
          </p:cNvSpPr>
          <p:nvPr>
            <p:ph type="body" sz="quarter" idx="55" hasCustomPrompt="1"/>
          </p:nvPr>
        </p:nvSpPr>
        <p:spPr>
          <a:xfrm>
            <a:off x="4309842" y="4609040"/>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tx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28" name="text goes here, one to three lines.">
            <a:extLst>
              <a:ext uri="{FF2B5EF4-FFF2-40B4-BE49-F238E27FC236}">
                <a16:creationId xmlns:a16="http://schemas.microsoft.com/office/drawing/2014/main" id="{8101986C-540E-4EDC-955B-A8AA00E4D8D7}"/>
              </a:ext>
            </a:extLst>
          </p:cNvPr>
          <p:cNvSpPr txBox="1">
            <a:spLocks noGrp="1"/>
          </p:cNvSpPr>
          <p:nvPr>
            <p:ph type="body" sz="quarter" idx="56" hasCustomPrompt="1"/>
          </p:nvPr>
        </p:nvSpPr>
        <p:spPr>
          <a:xfrm>
            <a:off x="4309842" y="4067582"/>
            <a:ext cx="3002395" cy="348813"/>
          </a:xfrm>
          <a:prstGeom prst="rect">
            <a:avLst/>
          </a:prstGeom>
        </p:spPr>
        <p:txBody>
          <a:bodyPr wrap="square" anchor="t">
            <a:spAutoFit/>
          </a:bodyPr>
          <a:lstStyle>
            <a:lvl1pPr marL="0" marR="0" indent="-216000" algn="l" defTabSz="412750" eaLnBrk="1" fontAlgn="auto" latinLnBrk="0" hangingPunct="1">
              <a:lnSpc>
                <a:spcPts val="1950"/>
              </a:lnSpc>
              <a:spcBef>
                <a:spcPts val="0"/>
              </a:spcBef>
              <a:spcAft>
                <a:spcPts val="0"/>
              </a:spcAft>
              <a:buClr>
                <a:schemeClr val="tx1"/>
              </a:buClr>
              <a:buSzTx/>
              <a:buFont typeface="Arial" panose="020B0604020202020204" pitchFamily="34" charset="0"/>
              <a:buChar char="•"/>
              <a:tabLst>
                <a:tab pos="177800" algn="l"/>
              </a:tabLst>
              <a:defRPr kumimoji="0" lang="en-GB" sz="1800" b="0" i="0" u="none" strike="noStrike" cap="none" spc="0" normalizeH="0" baseline="0" dirty="0" smtClean="0">
                <a:ln>
                  <a:noFill/>
                </a:ln>
                <a:solidFill>
                  <a:schemeClr val="tx1"/>
                </a:solidFill>
                <a:effectLst/>
                <a:uFillTx/>
                <a:latin typeface="Centra No1 Medium"/>
                <a:ea typeface="Centra No1 Medium"/>
                <a:cs typeface="Source Sans Pro"/>
                <a:sym typeface="Centra No1"/>
              </a:defRPr>
            </a:lvl1pPr>
          </a:lstStyle>
          <a:p>
            <a:r>
              <a:rPr lang="en-GB" dirty="0"/>
              <a:t>Bullet 1</a:t>
            </a:r>
          </a:p>
        </p:txBody>
      </p:sp>
      <p:sp>
        <p:nvSpPr>
          <p:cNvPr id="29" name="text goes here, one to three lines.">
            <a:extLst>
              <a:ext uri="{FF2B5EF4-FFF2-40B4-BE49-F238E27FC236}">
                <a16:creationId xmlns:a16="http://schemas.microsoft.com/office/drawing/2014/main" id="{22482652-5CA8-42EB-BAC1-4C3200D37936}"/>
              </a:ext>
            </a:extLst>
          </p:cNvPr>
          <p:cNvSpPr txBox="1">
            <a:spLocks noGrp="1"/>
          </p:cNvSpPr>
          <p:nvPr>
            <p:ph type="body" sz="quarter" idx="57" hasCustomPrompt="1"/>
          </p:nvPr>
        </p:nvSpPr>
        <p:spPr>
          <a:xfrm>
            <a:off x="8034117" y="2399304"/>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tx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30" name="text goes here, one to three lines.">
            <a:extLst>
              <a:ext uri="{FF2B5EF4-FFF2-40B4-BE49-F238E27FC236}">
                <a16:creationId xmlns:a16="http://schemas.microsoft.com/office/drawing/2014/main" id="{01F37D24-AF44-4E8B-B061-C1814D7FAAF9}"/>
              </a:ext>
            </a:extLst>
          </p:cNvPr>
          <p:cNvSpPr txBox="1">
            <a:spLocks noGrp="1"/>
          </p:cNvSpPr>
          <p:nvPr>
            <p:ph type="body" sz="quarter" idx="58" hasCustomPrompt="1"/>
          </p:nvPr>
        </p:nvSpPr>
        <p:spPr>
          <a:xfrm>
            <a:off x="8034117" y="1857846"/>
            <a:ext cx="3002395" cy="348813"/>
          </a:xfrm>
          <a:prstGeom prst="rect">
            <a:avLst/>
          </a:prstGeom>
        </p:spPr>
        <p:txBody>
          <a:bodyPr wrap="square" anchor="t">
            <a:spAutoFit/>
          </a:bodyPr>
          <a:lstStyle>
            <a:lvl1pPr marL="0" marR="0" indent="-216000" algn="l" defTabSz="412750" eaLnBrk="1" fontAlgn="auto" latinLnBrk="0" hangingPunct="1">
              <a:lnSpc>
                <a:spcPts val="1950"/>
              </a:lnSpc>
              <a:spcBef>
                <a:spcPts val="0"/>
              </a:spcBef>
              <a:spcAft>
                <a:spcPts val="0"/>
              </a:spcAft>
              <a:buClr>
                <a:schemeClr val="tx1"/>
              </a:buClr>
              <a:buSzTx/>
              <a:buFont typeface="Arial" panose="020B0604020202020204" pitchFamily="34" charset="0"/>
              <a:buChar char="•"/>
              <a:tabLst>
                <a:tab pos="177800" algn="l"/>
              </a:tabLst>
              <a:defRPr kumimoji="0" lang="en-GB" sz="1800" b="0" i="0" u="none" strike="noStrike" cap="none" spc="0" normalizeH="0" baseline="0" dirty="0" smtClean="0">
                <a:ln>
                  <a:noFill/>
                </a:ln>
                <a:solidFill>
                  <a:schemeClr val="tx1"/>
                </a:solidFill>
                <a:effectLst/>
                <a:uFillTx/>
                <a:latin typeface="Centra No1 Medium"/>
                <a:ea typeface="Centra No1 Medium"/>
                <a:cs typeface="Source Sans Pro"/>
                <a:sym typeface="Centra No1"/>
              </a:defRPr>
            </a:lvl1pPr>
          </a:lstStyle>
          <a:p>
            <a:r>
              <a:rPr lang="en-GB" dirty="0"/>
              <a:t>Bullet 1</a:t>
            </a:r>
          </a:p>
        </p:txBody>
      </p:sp>
      <p:sp>
        <p:nvSpPr>
          <p:cNvPr id="32" name="text goes here, one to three lines.">
            <a:extLst>
              <a:ext uri="{FF2B5EF4-FFF2-40B4-BE49-F238E27FC236}">
                <a16:creationId xmlns:a16="http://schemas.microsoft.com/office/drawing/2014/main" id="{0BE101E4-40D8-4AB2-B08F-6FAA4C5D4E42}"/>
              </a:ext>
            </a:extLst>
          </p:cNvPr>
          <p:cNvSpPr txBox="1">
            <a:spLocks noGrp="1"/>
          </p:cNvSpPr>
          <p:nvPr>
            <p:ph type="body" sz="quarter" idx="59" hasCustomPrompt="1"/>
          </p:nvPr>
        </p:nvSpPr>
        <p:spPr>
          <a:xfrm>
            <a:off x="8034117" y="4609040"/>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tx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33" name="text goes here, one to three lines.">
            <a:extLst>
              <a:ext uri="{FF2B5EF4-FFF2-40B4-BE49-F238E27FC236}">
                <a16:creationId xmlns:a16="http://schemas.microsoft.com/office/drawing/2014/main" id="{721EFBE4-037D-48E5-A641-A8FB403DB2D4}"/>
              </a:ext>
            </a:extLst>
          </p:cNvPr>
          <p:cNvSpPr txBox="1">
            <a:spLocks noGrp="1"/>
          </p:cNvSpPr>
          <p:nvPr>
            <p:ph type="body" sz="quarter" idx="60" hasCustomPrompt="1"/>
          </p:nvPr>
        </p:nvSpPr>
        <p:spPr>
          <a:xfrm>
            <a:off x="8034117" y="4067582"/>
            <a:ext cx="3002395" cy="348813"/>
          </a:xfrm>
          <a:prstGeom prst="rect">
            <a:avLst/>
          </a:prstGeom>
        </p:spPr>
        <p:txBody>
          <a:bodyPr wrap="square" anchor="t">
            <a:spAutoFit/>
          </a:bodyPr>
          <a:lstStyle>
            <a:lvl1pPr marL="0" marR="0" indent="-216000" algn="l" defTabSz="412750" eaLnBrk="1" fontAlgn="auto" latinLnBrk="0" hangingPunct="1">
              <a:lnSpc>
                <a:spcPts val="1950"/>
              </a:lnSpc>
              <a:spcBef>
                <a:spcPts val="0"/>
              </a:spcBef>
              <a:spcAft>
                <a:spcPts val="0"/>
              </a:spcAft>
              <a:buClr>
                <a:schemeClr val="tx1"/>
              </a:buClr>
              <a:buSzTx/>
              <a:buFont typeface="Arial" panose="020B0604020202020204" pitchFamily="34" charset="0"/>
              <a:buChar char="•"/>
              <a:tabLst>
                <a:tab pos="177800" algn="l"/>
              </a:tabLst>
              <a:defRPr kumimoji="0" lang="en-GB" sz="1800" b="0" i="0" u="none" strike="noStrike" cap="none" spc="0" normalizeH="0" baseline="0" dirty="0" smtClean="0">
                <a:ln>
                  <a:noFill/>
                </a:ln>
                <a:solidFill>
                  <a:schemeClr val="tx1"/>
                </a:solidFill>
                <a:effectLst/>
                <a:uFillTx/>
                <a:latin typeface="Centra No1 Medium"/>
                <a:ea typeface="Centra No1 Medium"/>
                <a:cs typeface="Source Sans Pro"/>
                <a:sym typeface="Centra No1"/>
              </a:defRPr>
            </a:lvl1pPr>
          </a:lstStyle>
          <a:p>
            <a:r>
              <a:rPr lang="en-GB" dirty="0"/>
              <a:t>Bullet 1</a:t>
            </a:r>
          </a:p>
        </p:txBody>
      </p:sp>
      <p:sp>
        <p:nvSpPr>
          <p:cNvPr id="37" name="Footer Placeholder 4">
            <a:extLst>
              <a:ext uri="{FF2B5EF4-FFF2-40B4-BE49-F238E27FC236}">
                <a16:creationId xmlns:a16="http://schemas.microsoft.com/office/drawing/2014/main" id="{EDE8D91C-BAF4-45C7-9344-B6E1B054474A}"/>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38" name="Slide Number Placeholder 5">
            <a:extLst>
              <a:ext uri="{FF2B5EF4-FFF2-40B4-BE49-F238E27FC236}">
                <a16:creationId xmlns:a16="http://schemas.microsoft.com/office/drawing/2014/main" id="{E2199F34-2B7F-42E3-9FE1-32D3D4554D5A}"/>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pic>
        <p:nvPicPr>
          <p:cNvPr id="2" name="Kaltura_Logo_Horizontal_White_big_Kaltura_Logo_Horizontal_White.png" descr="Kaltura_Logo_Horizontal_White_big_Kaltura_Logo_Horizontal_White.png">
            <a:extLst>
              <a:ext uri="{FF2B5EF4-FFF2-40B4-BE49-F238E27FC236}">
                <a16:creationId xmlns:a16="http://schemas.microsoft.com/office/drawing/2014/main" id="{25C18D61-FAFE-46D2-8F41-7806F56AEC5C}"/>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pic>
        <p:nvPicPr>
          <p:cNvPr id="3" name="Kaltura_Logo_Horizontal_White_big_Kaltura_Logo_Horizontal_White.png" descr="Kaltura_Logo_Horizontal_White_big_Kaltura_Logo_Horizontal_White.png">
            <a:extLst>
              <a:ext uri="{FF2B5EF4-FFF2-40B4-BE49-F238E27FC236}">
                <a16:creationId xmlns:a16="http://schemas.microsoft.com/office/drawing/2014/main" id="{957E7272-C980-4362-AF8A-BAEC49CBA6C8}"/>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sp>
        <p:nvSpPr>
          <p:cNvPr id="5" name="Title 4">
            <a:extLst>
              <a:ext uri="{FF2B5EF4-FFF2-40B4-BE49-F238E27FC236}">
                <a16:creationId xmlns:a16="http://schemas.microsoft.com/office/drawing/2014/main" id="{61500CEC-0B18-4E1B-93B6-5FD7EC9076C2}"/>
              </a:ext>
            </a:extLst>
          </p:cNvPr>
          <p:cNvSpPr>
            <a:spLocks noGrp="1"/>
          </p:cNvSpPr>
          <p:nvPr>
            <p:ph type="title" hasCustomPrompt="1"/>
          </p:nvPr>
        </p:nvSpPr>
        <p:spPr/>
        <p:txBody>
          <a:bodyPr/>
          <a:lstStyle>
            <a:lvl1pPr>
              <a:defRPr>
                <a:solidFill>
                  <a:schemeClr val="tx1"/>
                </a:solidFill>
              </a:defRPr>
            </a:lvl1pPr>
          </a:lstStyle>
          <a:p>
            <a:r>
              <a:rPr lang="en-US" dirty="0"/>
              <a:t>Bullets slide with icons</a:t>
            </a:r>
          </a:p>
        </p:txBody>
      </p:sp>
    </p:spTree>
    <p:extLst>
      <p:ext uri="{BB962C8B-B14F-4D97-AF65-F5344CB8AC3E}">
        <p14:creationId xmlns:p14="http://schemas.microsoft.com/office/powerpoint/2010/main" val="492730029"/>
      </p:ext>
    </p:extLst>
  </p:cSld>
  <p:clrMapOvr>
    <a:masterClrMapping/>
  </p:clrMapOvr>
  <p:transition spd="med"/>
  <p:extLst>
    <p:ext uri="{DCECCB84-F9BA-43D5-87BE-67443E8EF086}">
      <p15:sldGuideLst xmlns:p15="http://schemas.microsoft.com/office/powerpoint/2012/main">
        <p15:guide id="3" pos="393">
          <p15:clr>
            <a:srgbClr val="00000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0_Bullets ">
    <p:bg>
      <p:bgPr>
        <a:solidFill>
          <a:schemeClr val="tx1"/>
        </a:solidFill>
        <a:effectLst/>
      </p:bgPr>
    </p:bg>
    <p:spTree>
      <p:nvGrpSpPr>
        <p:cNvPr id="1" name=""/>
        <p:cNvGrpSpPr/>
        <p:nvPr/>
      </p:nvGrpSpPr>
      <p:grpSpPr>
        <a:xfrm>
          <a:off x="0" y="0"/>
          <a:ext cx="0" cy="0"/>
          <a:chOff x="0" y="0"/>
          <a:chExt cx="0" cy="0"/>
        </a:xfrm>
      </p:grpSpPr>
      <p:sp>
        <p:nvSpPr>
          <p:cNvPr id="21" name="text goes here, one to three lines.">
            <a:extLst>
              <a:ext uri="{FF2B5EF4-FFF2-40B4-BE49-F238E27FC236}">
                <a16:creationId xmlns:a16="http://schemas.microsoft.com/office/drawing/2014/main" id="{BAA7570B-CB63-4371-83AE-333CFD595827}"/>
              </a:ext>
            </a:extLst>
          </p:cNvPr>
          <p:cNvSpPr txBox="1">
            <a:spLocks noGrp="1"/>
          </p:cNvSpPr>
          <p:nvPr>
            <p:ph type="body" sz="quarter" idx="50" hasCustomPrompt="1"/>
          </p:nvPr>
        </p:nvSpPr>
        <p:spPr>
          <a:xfrm>
            <a:off x="444244" y="1885839"/>
            <a:ext cx="3002395" cy="348813"/>
          </a:xfrm>
          <a:prstGeom prst="rect">
            <a:avLst/>
          </a:prstGeom>
        </p:spPr>
        <p:txBody>
          <a:bodyPr wrap="square" anchor="t">
            <a:spAutoFit/>
          </a:bodyPr>
          <a:lstStyle>
            <a:lvl1pPr marL="0" marR="0" indent="-216000" algn="l" defTabSz="412750" eaLnBrk="1" fontAlgn="auto" latinLnBrk="0" hangingPunct="1">
              <a:lnSpc>
                <a:spcPts val="1950"/>
              </a:lnSpc>
              <a:spcBef>
                <a:spcPts val="0"/>
              </a:spcBef>
              <a:spcAft>
                <a:spcPts val="0"/>
              </a:spcAft>
              <a:buClr>
                <a:schemeClr val="tx1"/>
              </a:buClr>
              <a:buSzTx/>
              <a:buFont typeface="Arial" panose="020B0604020202020204" pitchFamily="34" charset="0"/>
              <a:buChar char="•"/>
              <a:tabLst>
                <a:tab pos="177800" algn="l"/>
              </a:tabLst>
              <a:defRPr kumimoji="0" lang="en-GB" sz="1800" b="0" i="0" u="none" strike="noStrike" cap="none" spc="0" normalizeH="0" baseline="0" dirty="0" smtClean="0">
                <a:ln>
                  <a:noFill/>
                </a:ln>
                <a:solidFill>
                  <a:schemeClr val="bg1"/>
                </a:solidFill>
                <a:effectLst/>
                <a:uFillTx/>
                <a:latin typeface="Centra No1 Medium"/>
                <a:ea typeface="Centra No1 Medium"/>
                <a:cs typeface="Source Sans Pro"/>
                <a:sym typeface="Centra No1"/>
              </a:defRPr>
            </a:lvl1pPr>
          </a:lstStyle>
          <a:p>
            <a:r>
              <a:rPr lang="en-GB" dirty="0"/>
              <a:t>Bullet 1</a:t>
            </a:r>
          </a:p>
        </p:txBody>
      </p:sp>
      <p:sp>
        <p:nvSpPr>
          <p:cNvPr id="35" name="text goes here, one to three lines.">
            <a:extLst>
              <a:ext uri="{FF2B5EF4-FFF2-40B4-BE49-F238E27FC236}">
                <a16:creationId xmlns:a16="http://schemas.microsoft.com/office/drawing/2014/main" id="{37726D35-79B0-4C3F-B75D-6C63B13174D8}"/>
              </a:ext>
            </a:extLst>
          </p:cNvPr>
          <p:cNvSpPr txBox="1">
            <a:spLocks noGrp="1"/>
          </p:cNvSpPr>
          <p:nvPr>
            <p:ph type="body" sz="quarter" idx="52" hasCustomPrompt="1"/>
          </p:nvPr>
        </p:nvSpPr>
        <p:spPr>
          <a:xfrm>
            <a:off x="768310" y="2399920"/>
            <a:ext cx="3002395" cy="1360757"/>
          </a:xfrm>
          <a:prstGeom prst="rect">
            <a:avLst/>
          </a:prstGeom>
        </p:spPr>
        <p:txBody>
          <a:bodyPr wrap="square" anchor="t">
            <a:spAutoFit/>
          </a:bodyPr>
          <a:lstStyle>
            <a:lvl1pPr marL="285750" marR="0" indent="-216000" algn="l" defTabSz="412750" eaLnBrk="1" fontAlgn="auto" latinLnBrk="0" hangingPunct="1">
              <a:lnSpc>
                <a:spcPts val="1950"/>
              </a:lnSpc>
              <a:spcBef>
                <a:spcPts val="0"/>
              </a:spcBef>
              <a:spcAft>
                <a:spcPts val="0"/>
              </a:spcAft>
              <a:buClr>
                <a:schemeClr val="bg2"/>
              </a:buClr>
              <a:buSzTx/>
              <a:buFont typeface="Source Sans Pro" panose="020B0503030403020204" pitchFamily="34" charset="0"/>
              <a:buChar char="-"/>
              <a:tabLst>
                <a:tab pos="447675" algn="l"/>
              </a:tabLst>
              <a:defRPr kumimoji="0" lang="en-GB" sz="1500" b="0" i="0" u="none" strike="noStrike" cap="none" spc="0" normalizeH="0" baseline="0" dirty="0" smtClean="0">
                <a:ln>
                  <a:noFill/>
                </a:ln>
                <a:solidFill>
                  <a:schemeClr val="bg1"/>
                </a:solidFill>
                <a:effectLst/>
                <a:uFillTx/>
                <a:latin typeface="Source Sans Pro" panose="020B0503030403020204" pitchFamily="34" charset="0"/>
                <a:ea typeface="Source Sans Pro" panose="020B0503030403020204" pitchFamily="34" charset="0"/>
                <a:cs typeface="Source Sans Pro" panose="020B0503030403020204" pitchFamily="34" charset="0"/>
                <a:sym typeface="Centra No1"/>
              </a:defRPr>
            </a:lvl1pPr>
            <a:lvl2pPr marL="635000" indent="-457200">
              <a:defRPr sz="1500">
                <a:solidFill>
                  <a:schemeClr val="bg2"/>
                </a:solidFill>
                <a:latin typeface="Source Sans Pro" panose="020B0503030403020204" pitchFamily="34" charset="0"/>
                <a:ea typeface="Source Sans Pro" panose="020B0503030403020204" pitchFamily="34" charset="0"/>
              </a:defRPr>
            </a:lvl2pPr>
          </a:lstStyle>
          <a:p>
            <a:r>
              <a:rPr lang="en-GB" dirty="0"/>
              <a:t>More text goes here, More text goes here, More text goes here, More text goes here, More text goes here, More text goes here</a:t>
            </a:r>
          </a:p>
          <a:p>
            <a:endParaRPr lang="en-GB" dirty="0"/>
          </a:p>
        </p:txBody>
      </p:sp>
      <p:sp>
        <p:nvSpPr>
          <p:cNvPr id="36" name="text goes here, one to three lines.">
            <a:extLst>
              <a:ext uri="{FF2B5EF4-FFF2-40B4-BE49-F238E27FC236}">
                <a16:creationId xmlns:a16="http://schemas.microsoft.com/office/drawing/2014/main" id="{32F280BE-665F-49EF-8039-BE35E71D2B03}"/>
              </a:ext>
            </a:extLst>
          </p:cNvPr>
          <p:cNvSpPr txBox="1">
            <a:spLocks noGrp="1"/>
          </p:cNvSpPr>
          <p:nvPr>
            <p:ph type="body" sz="quarter" idx="53" hasCustomPrompt="1"/>
          </p:nvPr>
        </p:nvSpPr>
        <p:spPr>
          <a:xfrm>
            <a:off x="1093442" y="3638252"/>
            <a:ext cx="2714588" cy="2643159"/>
          </a:xfrm>
          <a:prstGeom prst="rect">
            <a:avLst/>
          </a:prstGeom>
        </p:spPr>
        <p:txBody>
          <a:bodyPr wrap="square" anchor="t">
            <a:spAutoFit/>
          </a:bodyPr>
          <a:lstStyle>
            <a:lvl1pPr marL="285750" marR="0" indent="-216000" algn="l" defTabSz="412750" eaLnBrk="1" fontAlgn="auto" latinLnBrk="0" hangingPunct="1">
              <a:lnSpc>
                <a:spcPts val="1950"/>
              </a:lnSpc>
              <a:spcBef>
                <a:spcPts val="0"/>
              </a:spcBef>
              <a:spcAft>
                <a:spcPts val="0"/>
              </a:spcAft>
              <a:buClr>
                <a:schemeClr val="bg2"/>
              </a:buClr>
              <a:buSzTx/>
              <a:buFont typeface="Source Sans Pro" panose="020B0503030403020204" pitchFamily="34" charset="0"/>
              <a:buChar char="-"/>
              <a:tabLst>
                <a:tab pos="447675" algn="l"/>
              </a:tabLst>
              <a:defRPr kumimoji="0" lang="en-GB" sz="1500" b="0" i="0" u="none" strike="noStrike" cap="none" spc="0" normalizeH="0" baseline="0" dirty="0" smtClean="0">
                <a:ln>
                  <a:noFill/>
                </a:ln>
                <a:solidFill>
                  <a:schemeClr val="bg1"/>
                </a:solidFill>
                <a:effectLst/>
                <a:uFillTx/>
                <a:latin typeface="Source Sans Pro" panose="020B0503030403020204" pitchFamily="34" charset="0"/>
                <a:ea typeface="Source Sans Pro" panose="020B0503030403020204" pitchFamily="34" charset="0"/>
                <a:cs typeface="Source Sans Pro" panose="020B0503030403020204" pitchFamily="34" charset="0"/>
                <a:sym typeface="Centra No1"/>
              </a:defRPr>
            </a:lvl1pPr>
            <a:lvl2pPr marL="635000" indent="-457200">
              <a:defRPr sz="1500">
                <a:solidFill>
                  <a:schemeClr val="bg2"/>
                </a:solidFill>
                <a:latin typeface="Source Sans Pro" panose="020B0503030403020204" pitchFamily="34" charset="0"/>
                <a:ea typeface="Source Sans Pro" panose="020B0503030403020204" pitchFamily="34" charset="0"/>
              </a:defRPr>
            </a:lvl2pPr>
          </a:lstStyle>
          <a:p>
            <a:r>
              <a:rPr lang="en-GB" dirty="0"/>
              <a:t>More text goes here, More text goes here, More text goes here, More text goes here, More text goes here</a:t>
            </a:r>
          </a:p>
          <a:p>
            <a:endParaRPr lang="en-GB" dirty="0"/>
          </a:p>
          <a:p>
            <a:pPr marL="285750" marR="0" lvl="0" indent="-216000" algn="l" defTabSz="412750" eaLnBrk="1" fontAlgn="auto" latinLnBrk="0" hangingPunct="1">
              <a:lnSpc>
                <a:spcPts val="1950"/>
              </a:lnSpc>
              <a:spcBef>
                <a:spcPts val="0"/>
              </a:spcBef>
              <a:spcAft>
                <a:spcPts val="0"/>
              </a:spcAft>
              <a:buClr>
                <a:schemeClr val="bg2"/>
              </a:buClr>
              <a:buSzTx/>
              <a:buFont typeface="Source Sans Pro" panose="020B0503030403020204" pitchFamily="34" charset="0"/>
              <a:buChar char="-"/>
              <a:tabLst>
                <a:tab pos="447675" algn="l"/>
              </a:tabLst>
              <a:defRPr/>
            </a:pPr>
            <a:r>
              <a:rPr lang="en-GB" dirty="0"/>
              <a:t>More text goes here, More text goes here, More text goes here, More text goes here, More text goes here</a:t>
            </a:r>
          </a:p>
          <a:p>
            <a:endParaRPr lang="en-GB" dirty="0"/>
          </a:p>
        </p:txBody>
      </p:sp>
      <p:sp>
        <p:nvSpPr>
          <p:cNvPr id="40" name="text goes here, one to three lines.">
            <a:extLst>
              <a:ext uri="{FF2B5EF4-FFF2-40B4-BE49-F238E27FC236}">
                <a16:creationId xmlns:a16="http://schemas.microsoft.com/office/drawing/2014/main" id="{CE1C0AE7-5CCD-4A2E-9FF2-804D6B87B1CC}"/>
              </a:ext>
            </a:extLst>
          </p:cNvPr>
          <p:cNvSpPr txBox="1">
            <a:spLocks noGrp="1"/>
          </p:cNvSpPr>
          <p:nvPr>
            <p:ph type="body" sz="quarter" idx="54" hasCustomPrompt="1"/>
          </p:nvPr>
        </p:nvSpPr>
        <p:spPr>
          <a:xfrm>
            <a:off x="4078575" y="1875386"/>
            <a:ext cx="3002395" cy="348813"/>
          </a:xfrm>
          <a:prstGeom prst="rect">
            <a:avLst/>
          </a:prstGeom>
        </p:spPr>
        <p:txBody>
          <a:bodyPr wrap="square" anchor="t">
            <a:spAutoFit/>
          </a:bodyPr>
          <a:lstStyle>
            <a:lvl1pPr marL="0" marR="0" indent="-216000" algn="l" defTabSz="412750" eaLnBrk="1" fontAlgn="auto" latinLnBrk="0" hangingPunct="1">
              <a:lnSpc>
                <a:spcPts val="1950"/>
              </a:lnSpc>
              <a:spcBef>
                <a:spcPts val="0"/>
              </a:spcBef>
              <a:spcAft>
                <a:spcPts val="0"/>
              </a:spcAft>
              <a:buClr>
                <a:schemeClr val="tx1"/>
              </a:buClr>
              <a:buSzTx/>
              <a:buFont typeface="Arial" panose="020B0604020202020204" pitchFamily="34" charset="0"/>
              <a:buChar char="•"/>
              <a:tabLst>
                <a:tab pos="177800" algn="l"/>
              </a:tabLst>
              <a:defRPr kumimoji="0" lang="en-GB" sz="1800" b="0" i="0" u="none" strike="noStrike" cap="none" spc="0" normalizeH="0" baseline="0" dirty="0" smtClean="0">
                <a:ln>
                  <a:noFill/>
                </a:ln>
                <a:solidFill>
                  <a:schemeClr val="bg1"/>
                </a:solidFill>
                <a:effectLst/>
                <a:uFillTx/>
                <a:latin typeface="Centra No1 Medium"/>
                <a:ea typeface="Centra No1 Medium"/>
                <a:cs typeface="Source Sans Pro"/>
                <a:sym typeface="Centra No1"/>
              </a:defRPr>
            </a:lvl1pPr>
          </a:lstStyle>
          <a:p>
            <a:r>
              <a:rPr lang="en-GB" dirty="0"/>
              <a:t>Bullet 1</a:t>
            </a:r>
          </a:p>
        </p:txBody>
      </p:sp>
      <p:sp>
        <p:nvSpPr>
          <p:cNvPr id="41" name="text goes here, one to three lines.">
            <a:extLst>
              <a:ext uri="{FF2B5EF4-FFF2-40B4-BE49-F238E27FC236}">
                <a16:creationId xmlns:a16="http://schemas.microsoft.com/office/drawing/2014/main" id="{E17FB8DD-C1A1-4BE2-AEF1-B1EBE2DDF0B1}"/>
              </a:ext>
            </a:extLst>
          </p:cNvPr>
          <p:cNvSpPr txBox="1">
            <a:spLocks noGrp="1"/>
          </p:cNvSpPr>
          <p:nvPr>
            <p:ph type="body" sz="quarter" idx="55" hasCustomPrompt="1"/>
          </p:nvPr>
        </p:nvSpPr>
        <p:spPr>
          <a:xfrm>
            <a:off x="4402641" y="2389467"/>
            <a:ext cx="3002395" cy="1360757"/>
          </a:xfrm>
          <a:prstGeom prst="rect">
            <a:avLst/>
          </a:prstGeom>
        </p:spPr>
        <p:txBody>
          <a:bodyPr wrap="square" anchor="t">
            <a:spAutoFit/>
          </a:bodyPr>
          <a:lstStyle>
            <a:lvl1pPr marL="285750" marR="0" indent="-216000" algn="l" defTabSz="412750" eaLnBrk="1" fontAlgn="auto" latinLnBrk="0" hangingPunct="1">
              <a:lnSpc>
                <a:spcPts val="1950"/>
              </a:lnSpc>
              <a:spcBef>
                <a:spcPts val="0"/>
              </a:spcBef>
              <a:spcAft>
                <a:spcPts val="0"/>
              </a:spcAft>
              <a:buClr>
                <a:schemeClr val="bg2"/>
              </a:buClr>
              <a:buSzTx/>
              <a:buFont typeface="Source Sans Pro" panose="020B0503030403020204" pitchFamily="34" charset="0"/>
              <a:buChar char="-"/>
              <a:tabLst>
                <a:tab pos="447675" algn="l"/>
              </a:tabLst>
              <a:defRPr kumimoji="0" lang="en-GB" sz="1500" b="0" i="0" u="none" strike="noStrike" cap="none" spc="0" normalizeH="0" baseline="0" dirty="0" smtClean="0">
                <a:ln>
                  <a:noFill/>
                </a:ln>
                <a:solidFill>
                  <a:schemeClr val="bg1"/>
                </a:solidFill>
                <a:effectLst/>
                <a:uFillTx/>
                <a:latin typeface="Source Sans Pro" panose="020B0503030403020204" pitchFamily="34" charset="0"/>
                <a:ea typeface="Source Sans Pro" panose="020B0503030403020204" pitchFamily="34" charset="0"/>
                <a:cs typeface="Source Sans Pro" panose="020B0503030403020204" pitchFamily="34" charset="0"/>
                <a:sym typeface="Centra No1"/>
              </a:defRPr>
            </a:lvl1pPr>
            <a:lvl2pPr marL="635000" indent="-457200">
              <a:defRPr sz="1500">
                <a:solidFill>
                  <a:schemeClr val="bg2"/>
                </a:solidFill>
                <a:latin typeface="Source Sans Pro" panose="020B0503030403020204" pitchFamily="34" charset="0"/>
                <a:ea typeface="Source Sans Pro" panose="020B0503030403020204" pitchFamily="34" charset="0"/>
              </a:defRPr>
            </a:lvl2pPr>
          </a:lstStyle>
          <a:p>
            <a:r>
              <a:rPr lang="en-GB" dirty="0"/>
              <a:t>More text goes here, More text goes here, More text goes here, More text goes here, More text goes here, More text goes here</a:t>
            </a:r>
          </a:p>
          <a:p>
            <a:endParaRPr lang="en-GB" dirty="0"/>
          </a:p>
        </p:txBody>
      </p:sp>
      <p:sp>
        <p:nvSpPr>
          <p:cNvPr id="42" name="text goes here, one to three lines.">
            <a:extLst>
              <a:ext uri="{FF2B5EF4-FFF2-40B4-BE49-F238E27FC236}">
                <a16:creationId xmlns:a16="http://schemas.microsoft.com/office/drawing/2014/main" id="{1048E974-AFD3-45EF-B9DA-0E115AF6D9C4}"/>
              </a:ext>
            </a:extLst>
          </p:cNvPr>
          <p:cNvSpPr txBox="1">
            <a:spLocks noGrp="1"/>
          </p:cNvSpPr>
          <p:nvPr>
            <p:ph type="body" sz="quarter" idx="56" hasCustomPrompt="1"/>
          </p:nvPr>
        </p:nvSpPr>
        <p:spPr>
          <a:xfrm>
            <a:off x="4727773" y="3627799"/>
            <a:ext cx="2714588" cy="2643159"/>
          </a:xfrm>
          <a:prstGeom prst="rect">
            <a:avLst/>
          </a:prstGeom>
        </p:spPr>
        <p:txBody>
          <a:bodyPr wrap="square" anchor="t">
            <a:spAutoFit/>
          </a:bodyPr>
          <a:lstStyle>
            <a:lvl1pPr marL="285750" marR="0" indent="-216000" algn="l" defTabSz="412750" eaLnBrk="1" fontAlgn="auto" latinLnBrk="0" hangingPunct="1">
              <a:lnSpc>
                <a:spcPts val="1950"/>
              </a:lnSpc>
              <a:spcBef>
                <a:spcPts val="0"/>
              </a:spcBef>
              <a:spcAft>
                <a:spcPts val="0"/>
              </a:spcAft>
              <a:buClr>
                <a:schemeClr val="bg2"/>
              </a:buClr>
              <a:buSzTx/>
              <a:buFont typeface="Source Sans Pro" panose="020B0503030403020204" pitchFamily="34" charset="0"/>
              <a:buChar char="-"/>
              <a:tabLst>
                <a:tab pos="447675" algn="l"/>
              </a:tabLst>
              <a:defRPr kumimoji="0" lang="en-GB" sz="1500" b="0" i="0" u="none" strike="noStrike" cap="none" spc="0" normalizeH="0" baseline="0" dirty="0" smtClean="0">
                <a:ln>
                  <a:noFill/>
                </a:ln>
                <a:solidFill>
                  <a:schemeClr val="bg1"/>
                </a:solidFill>
                <a:effectLst/>
                <a:uFillTx/>
                <a:latin typeface="Source Sans Pro" panose="020B0503030403020204" pitchFamily="34" charset="0"/>
                <a:ea typeface="Source Sans Pro" panose="020B0503030403020204" pitchFamily="34" charset="0"/>
                <a:cs typeface="Source Sans Pro" panose="020B0503030403020204" pitchFamily="34" charset="0"/>
                <a:sym typeface="Centra No1"/>
              </a:defRPr>
            </a:lvl1pPr>
            <a:lvl2pPr marL="635000" indent="-457200">
              <a:defRPr sz="1500">
                <a:solidFill>
                  <a:schemeClr val="bg2"/>
                </a:solidFill>
                <a:latin typeface="Source Sans Pro" panose="020B0503030403020204" pitchFamily="34" charset="0"/>
                <a:ea typeface="Source Sans Pro" panose="020B0503030403020204" pitchFamily="34" charset="0"/>
              </a:defRPr>
            </a:lvl2pPr>
          </a:lstStyle>
          <a:p>
            <a:r>
              <a:rPr lang="en-GB" dirty="0"/>
              <a:t>More text goes here, More text goes here, More text goes here, More text goes here, More text goes here</a:t>
            </a:r>
          </a:p>
          <a:p>
            <a:endParaRPr lang="en-GB" dirty="0"/>
          </a:p>
          <a:p>
            <a:pPr marL="285750" marR="0" lvl="0" indent="-216000" algn="l" defTabSz="412750" eaLnBrk="1" fontAlgn="auto" latinLnBrk="0" hangingPunct="1">
              <a:lnSpc>
                <a:spcPts val="1950"/>
              </a:lnSpc>
              <a:spcBef>
                <a:spcPts val="0"/>
              </a:spcBef>
              <a:spcAft>
                <a:spcPts val="0"/>
              </a:spcAft>
              <a:buClr>
                <a:schemeClr val="bg2"/>
              </a:buClr>
              <a:buSzTx/>
              <a:buFont typeface="Source Sans Pro" panose="020B0503030403020204" pitchFamily="34" charset="0"/>
              <a:buChar char="-"/>
              <a:tabLst>
                <a:tab pos="447675" algn="l"/>
              </a:tabLst>
              <a:defRPr/>
            </a:pPr>
            <a:r>
              <a:rPr lang="en-GB" dirty="0"/>
              <a:t>More text goes here, More text goes here, More text goes here, More text goes here, More text goes here</a:t>
            </a:r>
          </a:p>
          <a:p>
            <a:endParaRPr lang="en-GB" dirty="0"/>
          </a:p>
        </p:txBody>
      </p:sp>
      <p:sp>
        <p:nvSpPr>
          <p:cNvPr id="43" name="text goes here, one to three lines.">
            <a:extLst>
              <a:ext uri="{FF2B5EF4-FFF2-40B4-BE49-F238E27FC236}">
                <a16:creationId xmlns:a16="http://schemas.microsoft.com/office/drawing/2014/main" id="{ACFE6E61-AD73-434A-8EFB-4BE2F32E6AB8}"/>
              </a:ext>
            </a:extLst>
          </p:cNvPr>
          <p:cNvSpPr txBox="1">
            <a:spLocks noGrp="1"/>
          </p:cNvSpPr>
          <p:nvPr>
            <p:ph type="body" sz="quarter" idx="57" hasCustomPrompt="1"/>
          </p:nvPr>
        </p:nvSpPr>
        <p:spPr>
          <a:xfrm>
            <a:off x="7638260" y="1864933"/>
            <a:ext cx="3002395" cy="348813"/>
          </a:xfrm>
          <a:prstGeom prst="rect">
            <a:avLst/>
          </a:prstGeom>
        </p:spPr>
        <p:txBody>
          <a:bodyPr wrap="square" anchor="t">
            <a:spAutoFit/>
          </a:bodyPr>
          <a:lstStyle>
            <a:lvl1pPr marL="0" marR="0" indent="-216000" algn="l" defTabSz="412750" eaLnBrk="1" fontAlgn="auto" latinLnBrk="0" hangingPunct="1">
              <a:lnSpc>
                <a:spcPts val="1950"/>
              </a:lnSpc>
              <a:spcBef>
                <a:spcPts val="0"/>
              </a:spcBef>
              <a:spcAft>
                <a:spcPts val="0"/>
              </a:spcAft>
              <a:buClr>
                <a:schemeClr val="tx1"/>
              </a:buClr>
              <a:buSzTx/>
              <a:buFont typeface="Arial" panose="020B0604020202020204" pitchFamily="34" charset="0"/>
              <a:buChar char="•"/>
              <a:tabLst>
                <a:tab pos="177800" algn="l"/>
              </a:tabLst>
              <a:defRPr kumimoji="0" lang="en-GB" sz="1800" b="0" i="0" u="none" strike="noStrike" cap="none" spc="0" normalizeH="0" baseline="0" dirty="0" smtClean="0">
                <a:ln>
                  <a:noFill/>
                </a:ln>
                <a:solidFill>
                  <a:schemeClr val="bg1"/>
                </a:solidFill>
                <a:effectLst/>
                <a:uFillTx/>
                <a:latin typeface="Centra No1 Medium"/>
                <a:ea typeface="Centra No1 Medium"/>
                <a:cs typeface="Source Sans Pro"/>
                <a:sym typeface="Centra No1"/>
              </a:defRPr>
            </a:lvl1pPr>
          </a:lstStyle>
          <a:p>
            <a:r>
              <a:rPr lang="en-GB" dirty="0"/>
              <a:t>Bullet 1</a:t>
            </a:r>
          </a:p>
        </p:txBody>
      </p:sp>
      <p:sp>
        <p:nvSpPr>
          <p:cNvPr id="44" name="text goes here, one to three lines.">
            <a:extLst>
              <a:ext uri="{FF2B5EF4-FFF2-40B4-BE49-F238E27FC236}">
                <a16:creationId xmlns:a16="http://schemas.microsoft.com/office/drawing/2014/main" id="{1D417211-11A8-4C99-8889-6A70093A156C}"/>
              </a:ext>
            </a:extLst>
          </p:cNvPr>
          <p:cNvSpPr txBox="1">
            <a:spLocks noGrp="1"/>
          </p:cNvSpPr>
          <p:nvPr>
            <p:ph type="body" sz="quarter" idx="58" hasCustomPrompt="1"/>
          </p:nvPr>
        </p:nvSpPr>
        <p:spPr>
          <a:xfrm>
            <a:off x="7962326" y="2379014"/>
            <a:ext cx="3002395" cy="1360757"/>
          </a:xfrm>
          <a:prstGeom prst="rect">
            <a:avLst/>
          </a:prstGeom>
        </p:spPr>
        <p:txBody>
          <a:bodyPr wrap="square" anchor="t">
            <a:spAutoFit/>
          </a:bodyPr>
          <a:lstStyle>
            <a:lvl1pPr marL="285750" marR="0" indent="-216000" algn="l" defTabSz="412750" eaLnBrk="1" fontAlgn="auto" latinLnBrk="0" hangingPunct="1">
              <a:lnSpc>
                <a:spcPts val="1950"/>
              </a:lnSpc>
              <a:spcBef>
                <a:spcPts val="0"/>
              </a:spcBef>
              <a:spcAft>
                <a:spcPts val="0"/>
              </a:spcAft>
              <a:buClr>
                <a:schemeClr val="bg2"/>
              </a:buClr>
              <a:buSzTx/>
              <a:buFont typeface="Source Sans Pro" panose="020B0503030403020204" pitchFamily="34" charset="0"/>
              <a:buChar char="-"/>
              <a:tabLst>
                <a:tab pos="447675" algn="l"/>
              </a:tabLst>
              <a:defRPr kumimoji="0" lang="en-GB" sz="1500" b="0" i="0" u="none" strike="noStrike" cap="none" spc="0" normalizeH="0" baseline="0" dirty="0" smtClean="0">
                <a:ln>
                  <a:noFill/>
                </a:ln>
                <a:solidFill>
                  <a:schemeClr val="bg1"/>
                </a:solidFill>
                <a:effectLst/>
                <a:uFillTx/>
                <a:latin typeface="Source Sans Pro" panose="020B0503030403020204" pitchFamily="34" charset="0"/>
                <a:ea typeface="Source Sans Pro" panose="020B0503030403020204" pitchFamily="34" charset="0"/>
                <a:cs typeface="Source Sans Pro" panose="020B0503030403020204" pitchFamily="34" charset="0"/>
                <a:sym typeface="Centra No1"/>
              </a:defRPr>
            </a:lvl1pPr>
            <a:lvl2pPr marL="635000" indent="-457200">
              <a:defRPr sz="1500">
                <a:solidFill>
                  <a:schemeClr val="bg2"/>
                </a:solidFill>
                <a:latin typeface="Source Sans Pro" panose="020B0503030403020204" pitchFamily="34" charset="0"/>
                <a:ea typeface="Source Sans Pro" panose="020B0503030403020204" pitchFamily="34" charset="0"/>
              </a:defRPr>
            </a:lvl2pPr>
          </a:lstStyle>
          <a:p>
            <a:r>
              <a:rPr lang="en-GB" dirty="0"/>
              <a:t>More text goes here, More text goes here, More text goes here, More text goes here, More text goes here, More text goes here</a:t>
            </a:r>
          </a:p>
          <a:p>
            <a:endParaRPr lang="en-GB" dirty="0"/>
          </a:p>
        </p:txBody>
      </p:sp>
      <p:sp>
        <p:nvSpPr>
          <p:cNvPr id="45" name="text goes here, one to three lines.">
            <a:extLst>
              <a:ext uri="{FF2B5EF4-FFF2-40B4-BE49-F238E27FC236}">
                <a16:creationId xmlns:a16="http://schemas.microsoft.com/office/drawing/2014/main" id="{0174EB67-34A8-48EC-A416-25231E5A67E8}"/>
              </a:ext>
            </a:extLst>
          </p:cNvPr>
          <p:cNvSpPr txBox="1">
            <a:spLocks noGrp="1"/>
          </p:cNvSpPr>
          <p:nvPr>
            <p:ph type="body" sz="quarter" idx="59" hasCustomPrompt="1"/>
          </p:nvPr>
        </p:nvSpPr>
        <p:spPr>
          <a:xfrm>
            <a:off x="8287458" y="3617346"/>
            <a:ext cx="2714588" cy="2643159"/>
          </a:xfrm>
          <a:prstGeom prst="rect">
            <a:avLst/>
          </a:prstGeom>
        </p:spPr>
        <p:txBody>
          <a:bodyPr wrap="square" anchor="t">
            <a:spAutoFit/>
          </a:bodyPr>
          <a:lstStyle>
            <a:lvl1pPr marL="285750" marR="0" indent="-216000" algn="l" defTabSz="412750" eaLnBrk="1" fontAlgn="auto" latinLnBrk="0" hangingPunct="1">
              <a:lnSpc>
                <a:spcPts val="1950"/>
              </a:lnSpc>
              <a:spcBef>
                <a:spcPts val="0"/>
              </a:spcBef>
              <a:spcAft>
                <a:spcPts val="0"/>
              </a:spcAft>
              <a:buClr>
                <a:schemeClr val="bg2"/>
              </a:buClr>
              <a:buSzTx/>
              <a:buFont typeface="Source Sans Pro" panose="020B0503030403020204" pitchFamily="34" charset="0"/>
              <a:buChar char="-"/>
              <a:tabLst>
                <a:tab pos="447675" algn="l"/>
              </a:tabLst>
              <a:defRPr kumimoji="0" lang="en-GB" sz="1500" b="0" i="0" u="none" strike="noStrike" cap="none" spc="0" normalizeH="0" baseline="0" dirty="0" smtClean="0">
                <a:ln>
                  <a:noFill/>
                </a:ln>
                <a:solidFill>
                  <a:schemeClr val="bg1"/>
                </a:solidFill>
                <a:effectLst/>
                <a:uFillTx/>
                <a:latin typeface="Source Sans Pro" panose="020B0503030403020204" pitchFamily="34" charset="0"/>
                <a:ea typeface="Source Sans Pro" panose="020B0503030403020204" pitchFamily="34" charset="0"/>
                <a:cs typeface="Source Sans Pro" panose="020B0503030403020204" pitchFamily="34" charset="0"/>
                <a:sym typeface="Centra No1"/>
              </a:defRPr>
            </a:lvl1pPr>
            <a:lvl2pPr marL="635000" indent="-457200">
              <a:defRPr sz="1500">
                <a:solidFill>
                  <a:schemeClr val="bg2"/>
                </a:solidFill>
                <a:latin typeface="Source Sans Pro" panose="020B0503030403020204" pitchFamily="34" charset="0"/>
                <a:ea typeface="Source Sans Pro" panose="020B0503030403020204" pitchFamily="34" charset="0"/>
              </a:defRPr>
            </a:lvl2pPr>
          </a:lstStyle>
          <a:p>
            <a:r>
              <a:rPr lang="en-GB" dirty="0"/>
              <a:t>More text goes here, More text goes here, More text goes here, More text goes here, More text goes here</a:t>
            </a:r>
          </a:p>
          <a:p>
            <a:endParaRPr lang="en-GB" dirty="0"/>
          </a:p>
          <a:p>
            <a:pPr marL="285750" marR="0" lvl="0" indent="-216000" algn="l" defTabSz="412750" eaLnBrk="1" fontAlgn="auto" latinLnBrk="0" hangingPunct="1">
              <a:lnSpc>
                <a:spcPts val="1950"/>
              </a:lnSpc>
              <a:spcBef>
                <a:spcPts val="0"/>
              </a:spcBef>
              <a:spcAft>
                <a:spcPts val="0"/>
              </a:spcAft>
              <a:buClr>
                <a:schemeClr val="bg2"/>
              </a:buClr>
              <a:buSzTx/>
              <a:buFont typeface="Source Sans Pro" panose="020B0503030403020204" pitchFamily="34" charset="0"/>
              <a:buChar char="-"/>
              <a:tabLst>
                <a:tab pos="447675" algn="l"/>
              </a:tabLst>
              <a:defRPr/>
            </a:pPr>
            <a:r>
              <a:rPr lang="en-GB" dirty="0"/>
              <a:t>More text goes here, More text goes here, More text goes here, More text goes here, More text goes here</a:t>
            </a:r>
          </a:p>
          <a:p>
            <a:endParaRPr lang="en-GB" dirty="0"/>
          </a:p>
        </p:txBody>
      </p:sp>
      <p:sp>
        <p:nvSpPr>
          <p:cNvPr id="46" name="Footer Placeholder 4">
            <a:extLst>
              <a:ext uri="{FF2B5EF4-FFF2-40B4-BE49-F238E27FC236}">
                <a16:creationId xmlns:a16="http://schemas.microsoft.com/office/drawing/2014/main" id="{097A3A8B-07DB-4BA5-95FA-FDBC8E837697}"/>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47" name="Slide Number Placeholder 5">
            <a:extLst>
              <a:ext uri="{FF2B5EF4-FFF2-40B4-BE49-F238E27FC236}">
                <a16:creationId xmlns:a16="http://schemas.microsoft.com/office/drawing/2014/main" id="{B3387B13-4662-4339-B157-618D26D66E0E}"/>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pic>
        <p:nvPicPr>
          <p:cNvPr id="48" name="Kaltura_Logo_Horizontal_ColorSun_BlackText_big.png" descr="Kaltura_Logo_Horizontal_ColorSun_BlackText_big.png">
            <a:extLst>
              <a:ext uri="{FF2B5EF4-FFF2-40B4-BE49-F238E27FC236}">
                <a16:creationId xmlns:a16="http://schemas.microsoft.com/office/drawing/2014/main" id="{306408D6-4F76-4F89-8BFB-966615344123}"/>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sp>
        <p:nvSpPr>
          <p:cNvPr id="2" name="Title 1">
            <a:extLst>
              <a:ext uri="{FF2B5EF4-FFF2-40B4-BE49-F238E27FC236}">
                <a16:creationId xmlns:a16="http://schemas.microsoft.com/office/drawing/2014/main" id="{A7B20557-07F4-48F3-8EF3-AB81AA06FC40}"/>
              </a:ext>
            </a:extLst>
          </p:cNvPr>
          <p:cNvSpPr>
            <a:spLocks noGrp="1"/>
          </p:cNvSpPr>
          <p:nvPr>
            <p:ph type="title" hasCustomPrompt="1"/>
          </p:nvPr>
        </p:nvSpPr>
        <p:spPr/>
        <p:txBody>
          <a:bodyPr/>
          <a:lstStyle/>
          <a:p>
            <a:r>
              <a:rPr lang="en-US" dirty="0"/>
              <a:t>Bullets slide with icons</a:t>
            </a:r>
          </a:p>
        </p:txBody>
      </p:sp>
    </p:spTree>
    <p:extLst>
      <p:ext uri="{BB962C8B-B14F-4D97-AF65-F5344CB8AC3E}">
        <p14:creationId xmlns:p14="http://schemas.microsoft.com/office/powerpoint/2010/main" val="825135429"/>
      </p:ext>
    </p:extLst>
  </p:cSld>
  <p:clrMapOvr>
    <a:masterClrMapping/>
  </p:clrMapOvr>
  <p:transition spd="med"/>
  <p:extLst>
    <p:ext uri="{DCECCB84-F9BA-43D5-87BE-67443E8EF086}">
      <p15:sldGuideLst xmlns:p15="http://schemas.microsoft.com/office/powerpoint/2012/main">
        <p15:guide id="3" pos="393">
          <p15:clr>
            <a:srgbClr val="00000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9_Bullets ">
    <p:bg>
      <p:bgPr>
        <a:solidFill>
          <a:schemeClr val="tx1"/>
        </a:solidFill>
        <a:effectLst/>
      </p:bgPr>
    </p:bg>
    <p:spTree>
      <p:nvGrpSpPr>
        <p:cNvPr id="1" name=""/>
        <p:cNvGrpSpPr/>
        <p:nvPr/>
      </p:nvGrpSpPr>
      <p:grpSpPr>
        <a:xfrm>
          <a:off x="0" y="0"/>
          <a:ext cx="0" cy="0"/>
          <a:chOff x="0" y="0"/>
          <a:chExt cx="0" cy="0"/>
        </a:xfrm>
      </p:grpSpPr>
      <p:sp>
        <p:nvSpPr>
          <p:cNvPr id="26" name="Rectangle">
            <a:extLst>
              <a:ext uri="{FF2B5EF4-FFF2-40B4-BE49-F238E27FC236}">
                <a16:creationId xmlns:a16="http://schemas.microsoft.com/office/drawing/2014/main" id="{CE388BDC-26A2-43BF-89FC-9D881ED1C96B}"/>
              </a:ext>
            </a:extLst>
          </p:cNvPr>
          <p:cNvSpPr/>
          <p:nvPr/>
        </p:nvSpPr>
        <p:spPr>
          <a:xfrm>
            <a:off x="0" y="-12700"/>
            <a:ext cx="2969618" cy="6883400"/>
          </a:xfrm>
          <a:prstGeom prst="rect">
            <a:avLst/>
          </a:prstGeom>
          <a:solidFill>
            <a:schemeClr val="bg2"/>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solidFill>
                <a:schemeClr val="tx1"/>
              </a:solidFill>
              <a:latin typeface="Helvetica Neue Medium"/>
              <a:sym typeface="Helvetica Neue Medium"/>
            </a:endParaRPr>
          </a:p>
        </p:txBody>
      </p:sp>
      <p:pic>
        <p:nvPicPr>
          <p:cNvPr id="31" name="Kaltura_Logo_Horizontal_ColorSun_BlackText_big.png" descr="Kaltura_Logo_Horizontal_ColorSun_BlackText_big.png">
            <a:extLst>
              <a:ext uri="{FF2B5EF4-FFF2-40B4-BE49-F238E27FC236}">
                <a16:creationId xmlns:a16="http://schemas.microsoft.com/office/drawing/2014/main" id="{BB20D665-447F-46C8-8279-5521DDACDCB9}"/>
              </a:ext>
            </a:extLst>
          </p:cNvPr>
          <p:cNvPicPr>
            <a:picLocks noChangeAspect="1"/>
          </p:cNvPicPr>
          <p:nvPr/>
        </p:nvPicPr>
        <p:blipFill>
          <a:blip r:embed="rId2"/>
          <a:stretch>
            <a:fillRect/>
          </a:stretch>
        </p:blipFill>
        <p:spPr>
          <a:xfrm>
            <a:off x="10753193" y="6335056"/>
            <a:ext cx="1118941" cy="287915"/>
          </a:xfrm>
          <a:prstGeom prst="rect">
            <a:avLst/>
          </a:prstGeom>
          <a:ln w="12700">
            <a:miter lim="400000"/>
          </a:ln>
        </p:spPr>
      </p:pic>
      <p:sp>
        <p:nvSpPr>
          <p:cNvPr id="75" name="text goes here, one to three lines.">
            <a:extLst>
              <a:ext uri="{FF2B5EF4-FFF2-40B4-BE49-F238E27FC236}">
                <a16:creationId xmlns:a16="http://schemas.microsoft.com/office/drawing/2014/main" id="{0C5D3379-1FE5-4C2F-B3DD-E231AF3C98CA}"/>
              </a:ext>
            </a:extLst>
          </p:cNvPr>
          <p:cNvSpPr txBox="1">
            <a:spLocks noGrp="1"/>
          </p:cNvSpPr>
          <p:nvPr>
            <p:ph type="body" sz="quarter" idx="41" hasCustomPrompt="1"/>
          </p:nvPr>
        </p:nvSpPr>
        <p:spPr>
          <a:xfrm>
            <a:off x="528748" y="4811717"/>
            <a:ext cx="2116612" cy="136075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tx1"/>
                </a:solidFill>
                <a:effectLst/>
                <a:uFillTx/>
                <a:latin typeface="Source Sans Pro"/>
                <a:ea typeface="Source Sans Pro"/>
                <a:cs typeface="Source Sans Pro"/>
                <a:sym typeface="Centra No1"/>
              </a:defRPr>
            </a:lvl1pPr>
          </a:lstStyle>
          <a:p>
            <a:r>
              <a:rPr lang="en-GB" dirty="0"/>
              <a:t>You can add more text here if you need, or you can erase this. Change the text color according to the background. </a:t>
            </a:r>
          </a:p>
        </p:txBody>
      </p:sp>
      <p:sp>
        <p:nvSpPr>
          <p:cNvPr id="77" name="Footer Placeholder 4">
            <a:extLst>
              <a:ext uri="{FF2B5EF4-FFF2-40B4-BE49-F238E27FC236}">
                <a16:creationId xmlns:a16="http://schemas.microsoft.com/office/drawing/2014/main" id="{C1768FEC-5F90-4C71-A460-C803E67D7E6C}"/>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78" name="Slide Number Placeholder 5">
            <a:extLst>
              <a:ext uri="{FF2B5EF4-FFF2-40B4-BE49-F238E27FC236}">
                <a16:creationId xmlns:a16="http://schemas.microsoft.com/office/drawing/2014/main" id="{62855D53-40A7-4DA1-9F2E-0D736499C899}"/>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22" name="text goes here, one to three lines.">
            <a:extLst>
              <a:ext uri="{FF2B5EF4-FFF2-40B4-BE49-F238E27FC236}">
                <a16:creationId xmlns:a16="http://schemas.microsoft.com/office/drawing/2014/main" id="{7271EB9B-9831-4A9F-AB52-2F2475A9A7FA}"/>
              </a:ext>
            </a:extLst>
          </p:cNvPr>
          <p:cNvSpPr txBox="1">
            <a:spLocks noGrp="1"/>
          </p:cNvSpPr>
          <p:nvPr>
            <p:ph type="body" sz="quarter" idx="50" hasCustomPrompt="1"/>
          </p:nvPr>
        </p:nvSpPr>
        <p:spPr>
          <a:xfrm>
            <a:off x="3579218" y="496987"/>
            <a:ext cx="3002395" cy="348813"/>
          </a:xfrm>
          <a:prstGeom prst="rect">
            <a:avLst/>
          </a:prstGeom>
        </p:spPr>
        <p:txBody>
          <a:bodyPr wrap="square" anchor="t">
            <a:spAutoFit/>
          </a:bodyPr>
          <a:lstStyle>
            <a:lvl1pPr marL="0" marR="0" indent="-216000" algn="l" defTabSz="412750" eaLnBrk="1" fontAlgn="auto" latinLnBrk="0" hangingPunct="1">
              <a:lnSpc>
                <a:spcPts val="1950"/>
              </a:lnSpc>
              <a:spcBef>
                <a:spcPts val="0"/>
              </a:spcBef>
              <a:spcAft>
                <a:spcPts val="0"/>
              </a:spcAft>
              <a:buClr>
                <a:schemeClr val="tx1"/>
              </a:buClr>
              <a:buSzTx/>
              <a:buFont typeface="Arial" panose="020B0604020202020204" pitchFamily="34" charset="0"/>
              <a:buChar char="•"/>
              <a:tabLst>
                <a:tab pos="177800" algn="l"/>
              </a:tabLst>
              <a:defRPr kumimoji="0" lang="en-GB" sz="1800" b="0" i="0" u="none" strike="noStrike" cap="none" spc="0" normalizeH="0" baseline="0" dirty="0" smtClean="0">
                <a:ln>
                  <a:noFill/>
                </a:ln>
                <a:solidFill>
                  <a:schemeClr val="bg1"/>
                </a:solidFill>
                <a:effectLst/>
                <a:uFillTx/>
                <a:latin typeface="Centra No1 Medium"/>
                <a:ea typeface="Centra No1 Medium"/>
                <a:cs typeface="Source Sans Pro"/>
                <a:sym typeface="Centra No1"/>
              </a:defRPr>
            </a:lvl1pPr>
          </a:lstStyle>
          <a:p>
            <a:r>
              <a:rPr lang="en-GB" dirty="0"/>
              <a:t>Bullet 1</a:t>
            </a:r>
          </a:p>
        </p:txBody>
      </p:sp>
      <p:sp>
        <p:nvSpPr>
          <p:cNvPr id="23" name="text goes here, one to three lines.">
            <a:extLst>
              <a:ext uri="{FF2B5EF4-FFF2-40B4-BE49-F238E27FC236}">
                <a16:creationId xmlns:a16="http://schemas.microsoft.com/office/drawing/2014/main" id="{C97FEADB-3CEE-49B3-BD3B-560A9C5A28CD}"/>
              </a:ext>
            </a:extLst>
          </p:cNvPr>
          <p:cNvSpPr txBox="1">
            <a:spLocks noGrp="1"/>
          </p:cNvSpPr>
          <p:nvPr>
            <p:ph type="body" sz="quarter" idx="52" hasCustomPrompt="1"/>
          </p:nvPr>
        </p:nvSpPr>
        <p:spPr>
          <a:xfrm>
            <a:off x="3816784" y="978964"/>
            <a:ext cx="3475556" cy="1104277"/>
          </a:xfrm>
          <a:prstGeom prst="rect">
            <a:avLst/>
          </a:prstGeom>
        </p:spPr>
        <p:txBody>
          <a:bodyPr wrap="square" anchor="t">
            <a:spAutoFit/>
          </a:bodyPr>
          <a:lstStyle>
            <a:lvl1pPr marL="355500" marR="0" indent="-216000" algn="l" defTabSz="412750" eaLnBrk="1" fontAlgn="auto" latinLnBrk="0" hangingPunct="1">
              <a:lnSpc>
                <a:spcPts val="1950"/>
              </a:lnSpc>
              <a:spcBef>
                <a:spcPts val="0"/>
              </a:spcBef>
              <a:spcAft>
                <a:spcPts val="0"/>
              </a:spcAft>
              <a:buClr>
                <a:schemeClr val="bg2"/>
              </a:buClr>
              <a:buSzTx/>
              <a:buFont typeface="Source Sans Pro" panose="020B0503030403020204" pitchFamily="34" charset="0"/>
              <a:buChar char="-"/>
              <a:tabLst>
                <a:tab pos="447675" algn="l"/>
              </a:tabLst>
              <a:defRPr kumimoji="0" lang="en-GB" sz="1500" b="0" i="0" u="none" strike="noStrike" cap="none" spc="0" normalizeH="0" baseline="0" dirty="0" smtClean="0">
                <a:ln>
                  <a:noFill/>
                </a:ln>
                <a:solidFill>
                  <a:schemeClr val="bg1"/>
                </a:solidFill>
                <a:effectLst/>
                <a:uFillTx/>
                <a:latin typeface="Source Sans Pro" panose="020B0503030403020204" pitchFamily="34" charset="0"/>
                <a:ea typeface="Source Sans Pro" panose="020B0503030403020204" pitchFamily="34" charset="0"/>
                <a:cs typeface="Source Sans Pro" panose="020B0503030403020204" pitchFamily="34" charset="0"/>
                <a:sym typeface="Centra No1"/>
              </a:defRPr>
            </a:lvl1pPr>
            <a:lvl2pPr marL="635000" indent="-457200">
              <a:defRPr sz="1500">
                <a:solidFill>
                  <a:schemeClr val="bg2"/>
                </a:solidFill>
                <a:latin typeface="Source Sans Pro" panose="020B0503030403020204" pitchFamily="34" charset="0"/>
                <a:ea typeface="Source Sans Pro" panose="020B0503030403020204" pitchFamily="34" charset="0"/>
              </a:defRPr>
            </a:lvl2pPr>
          </a:lstStyle>
          <a:p>
            <a:r>
              <a:rPr lang="en-GB" dirty="0"/>
              <a:t>More text goes here, More text goes here, More text goes here, More text goes here, More text goes here, More text goes here</a:t>
            </a:r>
          </a:p>
        </p:txBody>
      </p:sp>
      <p:sp>
        <p:nvSpPr>
          <p:cNvPr id="24" name="text goes here, one to three lines.">
            <a:extLst>
              <a:ext uri="{FF2B5EF4-FFF2-40B4-BE49-F238E27FC236}">
                <a16:creationId xmlns:a16="http://schemas.microsoft.com/office/drawing/2014/main" id="{59D28823-7281-4BC2-AE9F-064576200040}"/>
              </a:ext>
            </a:extLst>
          </p:cNvPr>
          <p:cNvSpPr txBox="1">
            <a:spLocks noGrp="1"/>
          </p:cNvSpPr>
          <p:nvPr>
            <p:ph type="body" sz="quarter" idx="53" hasCustomPrompt="1"/>
          </p:nvPr>
        </p:nvSpPr>
        <p:spPr>
          <a:xfrm>
            <a:off x="4197268" y="2152729"/>
            <a:ext cx="3475556" cy="1617238"/>
          </a:xfrm>
          <a:prstGeom prst="rect">
            <a:avLst/>
          </a:prstGeom>
        </p:spPr>
        <p:txBody>
          <a:bodyPr wrap="square" anchor="t">
            <a:spAutoFit/>
          </a:bodyPr>
          <a:lstStyle>
            <a:lvl1pPr marL="285750" marR="0" indent="-216000" algn="l" defTabSz="412750" eaLnBrk="1" fontAlgn="auto" latinLnBrk="0" hangingPunct="1">
              <a:lnSpc>
                <a:spcPts val="1950"/>
              </a:lnSpc>
              <a:spcBef>
                <a:spcPts val="0"/>
              </a:spcBef>
              <a:spcAft>
                <a:spcPts val="0"/>
              </a:spcAft>
              <a:buClr>
                <a:schemeClr val="bg2"/>
              </a:buClr>
              <a:buSzTx/>
              <a:buFont typeface="Source Sans Pro" panose="020B0503030403020204" pitchFamily="34" charset="0"/>
              <a:buChar char="-"/>
              <a:tabLst>
                <a:tab pos="447675" algn="l"/>
              </a:tabLst>
              <a:defRPr kumimoji="0" lang="en-GB" sz="1500" b="0" i="0" u="none" strike="noStrike" cap="none" spc="0" normalizeH="0" baseline="0" dirty="0" smtClean="0">
                <a:ln>
                  <a:noFill/>
                </a:ln>
                <a:solidFill>
                  <a:schemeClr val="bg1"/>
                </a:solidFill>
                <a:effectLst/>
                <a:uFillTx/>
                <a:latin typeface="Source Sans Pro" panose="020B0503030403020204" pitchFamily="34" charset="0"/>
                <a:ea typeface="Source Sans Pro" panose="020B0503030403020204" pitchFamily="34" charset="0"/>
                <a:cs typeface="Source Sans Pro" panose="020B0503030403020204" pitchFamily="34" charset="0"/>
                <a:sym typeface="Centra No1"/>
              </a:defRPr>
            </a:lvl1pPr>
            <a:lvl2pPr marL="635000" indent="-457200">
              <a:defRPr sz="1500">
                <a:solidFill>
                  <a:schemeClr val="bg2"/>
                </a:solidFill>
                <a:latin typeface="Source Sans Pro" panose="020B0503030403020204" pitchFamily="34" charset="0"/>
                <a:ea typeface="Source Sans Pro" panose="020B0503030403020204" pitchFamily="34" charset="0"/>
              </a:defRPr>
            </a:lvl2pPr>
          </a:lstStyle>
          <a:p>
            <a:r>
              <a:rPr lang="en-GB" dirty="0"/>
              <a:t>More text goes here, More text goes here, More text goes here, More text goes here, More text goes here.</a:t>
            </a:r>
          </a:p>
          <a:p>
            <a:endParaRPr lang="en-GB" dirty="0"/>
          </a:p>
          <a:p>
            <a:pPr marL="285750" marR="0" lvl="0" indent="-216000" algn="l" defTabSz="412750" eaLnBrk="1" fontAlgn="auto" latinLnBrk="0" hangingPunct="1">
              <a:lnSpc>
                <a:spcPts val="1950"/>
              </a:lnSpc>
              <a:spcBef>
                <a:spcPts val="0"/>
              </a:spcBef>
              <a:spcAft>
                <a:spcPts val="0"/>
              </a:spcAft>
              <a:buClr>
                <a:schemeClr val="bg2"/>
              </a:buClr>
              <a:buSzTx/>
              <a:buFont typeface="Source Sans Pro" panose="020B0503030403020204" pitchFamily="34" charset="0"/>
              <a:buChar char="-"/>
              <a:tabLst>
                <a:tab pos="447675" algn="l"/>
              </a:tabLst>
              <a:defRPr/>
            </a:pPr>
            <a:r>
              <a:rPr lang="en-GB" dirty="0"/>
              <a:t>More text goes here, More text goes here, More text goes here, More text</a:t>
            </a:r>
          </a:p>
        </p:txBody>
      </p:sp>
      <p:sp>
        <p:nvSpPr>
          <p:cNvPr id="25" name="text goes here, one to three lines.">
            <a:extLst>
              <a:ext uri="{FF2B5EF4-FFF2-40B4-BE49-F238E27FC236}">
                <a16:creationId xmlns:a16="http://schemas.microsoft.com/office/drawing/2014/main" id="{4186DC7F-17A3-4F6B-895C-EB85436AA2E4}"/>
              </a:ext>
            </a:extLst>
          </p:cNvPr>
          <p:cNvSpPr txBox="1">
            <a:spLocks noGrp="1"/>
          </p:cNvSpPr>
          <p:nvPr>
            <p:ph type="body" sz="quarter" idx="54" hasCustomPrompt="1"/>
          </p:nvPr>
        </p:nvSpPr>
        <p:spPr>
          <a:xfrm>
            <a:off x="7672824" y="496987"/>
            <a:ext cx="3002395" cy="348813"/>
          </a:xfrm>
          <a:prstGeom prst="rect">
            <a:avLst/>
          </a:prstGeom>
        </p:spPr>
        <p:txBody>
          <a:bodyPr wrap="square" anchor="t">
            <a:spAutoFit/>
          </a:bodyPr>
          <a:lstStyle>
            <a:lvl1pPr marL="0" marR="0" indent="-216000" algn="l" defTabSz="412750" eaLnBrk="1" fontAlgn="auto" latinLnBrk="0" hangingPunct="1">
              <a:lnSpc>
                <a:spcPts val="1950"/>
              </a:lnSpc>
              <a:spcBef>
                <a:spcPts val="0"/>
              </a:spcBef>
              <a:spcAft>
                <a:spcPts val="0"/>
              </a:spcAft>
              <a:buClr>
                <a:schemeClr val="tx1"/>
              </a:buClr>
              <a:buSzTx/>
              <a:buFont typeface="Arial" panose="020B0604020202020204" pitchFamily="34" charset="0"/>
              <a:buChar char="•"/>
              <a:tabLst>
                <a:tab pos="177800" algn="l"/>
              </a:tabLst>
              <a:defRPr kumimoji="0" lang="en-GB" sz="1800" b="0" i="0" u="none" strike="noStrike" cap="none" spc="0" normalizeH="0" baseline="0" dirty="0" smtClean="0">
                <a:ln>
                  <a:noFill/>
                </a:ln>
                <a:solidFill>
                  <a:schemeClr val="bg1"/>
                </a:solidFill>
                <a:effectLst/>
                <a:uFillTx/>
                <a:latin typeface="Centra No1 Medium"/>
                <a:ea typeface="Centra No1 Medium"/>
                <a:cs typeface="Source Sans Pro"/>
                <a:sym typeface="Centra No1"/>
              </a:defRPr>
            </a:lvl1pPr>
          </a:lstStyle>
          <a:p>
            <a:r>
              <a:rPr lang="en-GB" dirty="0"/>
              <a:t>Bullet 1</a:t>
            </a:r>
          </a:p>
        </p:txBody>
      </p:sp>
      <p:sp>
        <p:nvSpPr>
          <p:cNvPr id="27" name="text goes here, one to three lines.">
            <a:extLst>
              <a:ext uri="{FF2B5EF4-FFF2-40B4-BE49-F238E27FC236}">
                <a16:creationId xmlns:a16="http://schemas.microsoft.com/office/drawing/2014/main" id="{48AA03A6-14BC-45BF-87B5-22D9091006FB}"/>
              </a:ext>
            </a:extLst>
          </p:cNvPr>
          <p:cNvSpPr txBox="1">
            <a:spLocks noGrp="1"/>
          </p:cNvSpPr>
          <p:nvPr>
            <p:ph type="body" sz="quarter" idx="55" hasCustomPrompt="1"/>
          </p:nvPr>
        </p:nvSpPr>
        <p:spPr>
          <a:xfrm>
            <a:off x="7910390" y="978964"/>
            <a:ext cx="3475556" cy="1104277"/>
          </a:xfrm>
          <a:prstGeom prst="rect">
            <a:avLst/>
          </a:prstGeom>
        </p:spPr>
        <p:txBody>
          <a:bodyPr wrap="square" anchor="t">
            <a:spAutoFit/>
          </a:bodyPr>
          <a:lstStyle>
            <a:lvl1pPr marL="355500" marR="0" indent="-216000" algn="l" defTabSz="412750" eaLnBrk="1" fontAlgn="auto" latinLnBrk="0" hangingPunct="1">
              <a:lnSpc>
                <a:spcPts val="1950"/>
              </a:lnSpc>
              <a:spcBef>
                <a:spcPts val="0"/>
              </a:spcBef>
              <a:spcAft>
                <a:spcPts val="0"/>
              </a:spcAft>
              <a:buClr>
                <a:schemeClr val="bg2"/>
              </a:buClr>
              <a:buSzTx/>
              <a:buFont typeface="Source Sans Pro" panose="020B0503030403020204" pitchFamily="34" charset="0"/>
              <a:buChar char="-"/>
              <a:tabLst>
                <a:tab pos="447675" algn="l"/>
              </a:tabLst>
              <a:defRPr kumimoji="0" lang="en-GB" sz="1500" b="0" i="0" u="none" strike="noStrike" cap="none" spc="0" normalizeH="0" baseline="0" dirty="0" smtClean="0">
                <a:ln>
                  <a:noFill/>
                </a:ln>
                <a:solidFill>
                  <a:schemeClr val="bg1"/>
                </a:solidFill>
                <a:effectLst/>
                <a:uFillTx/>
                <a:latin typeface="Source Sans Pro" panose="020B0503030403020204" pitchFamily="34" charset="0"/>
                <a:ea typeface="Source Sans Pro" panose="020B0503030403020204" pitchFamily="34" charset="0"/>
                <a:cs typeface="Source Sans Pro" panose="020B0503030403020204" pitchFamily="34" charset="0"/>
                <a:sym typeface="Centra No1"/>
              </a:defRPr>
            </a:lvl1pPr>
            <a:lvl2pPr marL="635000" indent="-457200">
              <a:defRPr sz="1500">
                <a:solidFill>
                  <a:schemeClr val="bg2"/>
                </a:solidFill>
                <a:latin typeface="Source Sans Pro" panose="020B0503030403020204" pitchFamily="34" charset="0"/>
                <a:ea typeface="Source Sans Pro" panose="020B0503030403020204" pitchFamily="34" charset="0"/>
              </a:defRPr>
            </a:lvl2pPr>
          </a:lstStyle>
          <a:p>
            <a:r>
              <a:rPr lang="en-GB" dirty="0"/>
              <a:t>More text goes here, More text goes here, More text goes here, More text goes here, More text goes here, More text goes here</a:t>
            </a:r>
          </a:p>
        </p:txBody>
      </p:sp>
      <p:sp>
        <p:nvSpPr>
          <p:cNvPr id="28" name="text goes here, one to three lines.">
            <a:extLst>
              <a:ext uri="{FF2B5EF4-FFF2-40B4-BE49-F238E27FC236}">
                <a16:creationId xmlns:a16="http://schemas.microsoft.com/office/drawing/2014/main" id="{120991FF-E566-427E-B531-E59D150A48E0}"/>
              </a:ext>
            </a:extLst>
          </p:cNvPr>
          <p:cNvSpPr txBox="1">
            <a:spLocks noGrp="1"/>
          </p:cNvSpPr>
          <p:nvPr>
            <p:ph type="body" sz="quarter" idx="56" hasCustomPrompt="1"/>
          </p:nvPr>
        </p:nvSpPr>
        <p:spPr>
          <a:xfrm>
            <a:off x="7672824" y="2183713"/>
            <a:ext cx="3002395" cy="348813"/>
          </a:xfrm>
          <a:prstGeom prst="rect">
            <a:avLst/>
          </a:prstGeom>
        </p:spPr>
        <p:txBody>
          <a:bodyPr wrap="square" anchor="t">
            <a:spAutoFit/>
          </a:bodyPr>
          <a:lstStyle>
            <a:lvl1pPr marL="0" marR="0" indent="-216000" algn="l" defTabSz="412750" eaLnBrk="1" fontAlgn="auto" latinLnBrk="0" hangingPunct="1">
              <a:lnSpc>
                <a:spcPts val="1950"/>
              </a:lnSpc>
              <a:spcBef>
                <a:spcPts val="0"/>
              </a:spcBef>
              <a:spcAft>
                <a:spcPts val="0"/>
              </a:spcAft>
              <a:buClr>
                <a:schemeClr val="tx1"/>
              </a:buClr>
              <a:buSzTx/>
              <a:buFont typeface="Arial" panose="020B0604020202020204" pitchFamily="34" charset="0"/>
              <a:buChar char="•"/>
              <a:tabLst>
                <a:tab pos="177800" algn="l"/>
              </a:tabLst>
              <a:defRPr kumimoji="0" lang="en-GB" sz="1800" b="0" i="0" u="none" strike="noStrike" cap="none" spc="0" normalizeH="0" baseline="0" dirty="0" smtClean="0">
                <a:ln>
                  <a:noFill/>
                </a:ln>
                <a:solidFill>
                  <a:schemeClr val="bg1"/>
                </a:solidFill>
                <a:effectLst/>
                <a:uFillTx/>
                <a:latin typeface="Centra No1 Medium"/>
                <a:ea typeface="Centra No1 Medium"/>
                <a:cs typeface="Source Sans Pro"/>
                <a:sym typeface="Centra No1"/>
              </a:defRPr>
            </a:lvl1pPr>
          </a:lstStyle>
          <a:p>
            <a:r>
              <a:rPr lang="en-GB" dirty="0"/>
              <a:t>Bullet 1</a:t>
            </a:r>
          </a:p>
        </p:txBody>
      </p:sp>
      <p:sp>
        <p:nvSpPr>
          <p:cNvPr id="29" name="text goes here, one to three lines.">
            <a:extLst>
              <a:ext uri="{FF2B5EF4-FFF2-40B4-BE49-F238E27FC236}">
                <a16:creationId xmlns:a16="http://schemas.microsoft.com/office/drawing/2014/main" id="{64549A20-DEE6-4D85-A402-12A8AF6D8899}"/>
              </a:ext>
            </a:extLst>
          </p:cNvPr>
          <p:cNvSpPr txBox="1">
            <a:spLocks noGrp="1"/>
          </p:cNvSpPr>
          <p:nvPr>
            <p:ph type="body" sz="quarter" idx="57" hasCustomPrompt="1"/>
          </p:nvPr>
        </p:nvSpPr>
        <p:spPr>
          <a:xfrm>
            <a:off x="7910390" y="2665690"/>
            <a:ext cx="3475556" cy="1104277"/>
          </a:xfrm>
          <a:prstGeom prst="rect">
            <a:avLst/>
          </a:prstGeom>
        </p:spPr>
        <p:txBody>
          <a:bodyPr wrap="square" anchor="t">
            <a:spAutoFit/>
          </a:bodyPr>
          <a:lstStyle>
            <a:lvl1pPr marL="355500" marR="0" indent="-216000" algn="l" defTabSz="412750" eaLnBrk="1" fontAlgn="auto" latinLnBrk="0" hangingPunct="1">
              <a:lnSpc>
                <a:spcPts val="1950"/>
              </a:lnSpc>
              <a:spcBef>
                <a:spcPts val="0"/>
              </a:spcBef>
              <a:spcAft>
                <a:spcPts val="0"/>
              </a:spcAft>
              <a:buClr>
                <a:schemeClr val="bg2"/>
              </a:buClr>
              <a:buSzTx/>
              <a:buFont typeface="Source Sans Pro" panose="020B0503030403020204" pitchFamily="34" charset="0"/>
              <a:buChar char="-"/>
              <a:tabLst>
                <a:tab pos="447675" algn="l"/>
              </a:tabLst>
              <a:defRPr kumimoji="0" lang="en-GB" sz="1500" b="0" i="0" u="none" strike="noStrike" cap="none" spc="0" normalizeH="0" baseline="0" dirty="0" smtClean="0">
                <a:ln>
                  <a:noFill/>
                </a:ln>
                <a:solidFill>
                  <a:schemeClr val="bg1"/>
                </a:solidFill>
                <a:effectLst/>
                <a:uFillTx/>
                <a:latin typeface="Source Sans Pro" panose="020B0503030403020204" pitchFamily="34" charset="0"/>
                <a:ea typeface="Source Sans Pro" panose="020B0503030403020204" pitchFamily="34" charset="0"/>
                <a:cs typeface="Source Sans Pro" panose="020B0503030403020204" pitchFamily="34" charset="0"/>
                <a:sym typeface="Centra No1"/>
              </a:defRPr>
            </a:lvl1pPr>
            <a:lvl2pPr marL="635000" indent="-457200">
              <a:defRPr sz="1500">
                <a:solidFill>
                  <a:schemeClr val="bg2"/>
                </a:solidFill>
                <a:latin typeface="Source Sans Pro" panose="020B0503030403020204" pitchFamily="34" charset="0"/>
                <a:ea typeface="Source Sans Pro" panose="020B0503030403020204" pitchFamily="34" charset="0"/>
              </a:defRPr>
            </a:lvl2pPr>
          </a:lstStyle>
          <a:p>
            <a:r>
              <a:rPr lang="en-GB" dirty="0"/>
              <a:t>More text goes here, More text goes here, More text goes here, More text goes here, More text goes here, More text goes here</a:t>
            </a:r>
          </a:p>
        </p:txBody>
      </p:sp>
      <p:sp>
        <p:nvSpPr>
          <p:cNvPr id="30" name="text goes here, one to three lines.">
            <a:extLst>
              <a:ext uri="{FF2B5EF4-FFF2-40B4-BE49-F238E27FC236}">
                <a16:creationId xmlns:a16="http://schemas.microsoft.com/office/drawing/2014/main" id="{3A392A9F-27BE-4B3B-987B-C290DD5F43F2}"/>
              </a:ext>
            </a:extLst>
          </p:cNvPr>
          <p:cNvSpPr txBox="1">
            <a:spLocks noGrp="1"/>
          </p:cNvSpPr>
          <p:nvPr>
            <p:ph type="body" sz="quarter" idx="58" hasCustomPrompt="1"/>
          </p:nvPr>
        </p:nvSpPr>
        <p:spPr>
          <a:xfrm>
            <a:off x="7672824" y="3945114"/>
            <a:ext cx="3002395" cy="348813"/>
          </a:xfrm>
          <a:prstGeom prst="rect">
            <a:avLst/>
          </a:prstGeom>
        </p:spPr>
        <p:txBody>
          <a:bodyPr wrap="square" anchor="t">
            <a:spAutoFit/>
          </a:bodyPr>
          <a:lstStyle>
            <a:lvl1pPr marL="0" marR="0" indent="-216000" algn="l" defTabSz="412750" eaLnBrk="1" fontAlgn="auto" latinLnBrk="0" hangingPunct="1">
              <a:lnSpc>
                <a:spcPts val="1950"/>
              </a:lnSpc>
              <a:spcBef>
                <a:spcPts val="0"/>
              </a:spcBef>
              <a:spcAft>
                <a:spcPts val="0"/>
              </a:spcAft>
              <a:buClr>
                <a:schemeClr val="tx1"/>
              </a:buClr>
              <a:buSzTx/>
              <a:buFont typeface="Arial" panose="020B0604020202020204" pitchFamily="34" charset="0"/>
              <a:buChar char="•"/>
              <a:tabLst>
                <a:tab pos="177800" algn="l"/>
              </a:tabLst>
              <a:defRPr kumimoji="0" lang="en-GB" sz="1800" b="0" i="0" u="none" strike="noStrike" cap="none" spc="0" normalizeH="0" baseline="0" dirty="0" smtClean="0">
                <a:ln>
                  <a:noFill/>
                </a:ln>
                <a:solidFill>
                  <a:schemeClr val="bg1"/>
                </a:solidFill>
                <a:effectLst/>
                <a:uFillTx/>
                <a:latin typeface="Centra No1 Medium"/>
                <a:ea typeface="Centra No1 Medium"/>
                <a:cs typeface="Source Sans Pro"/>
                <a:sym typeface="Centra No1"/>
              </a:defRPr>
            </a:lvl1pPr>
          </a:lstStyle>
          <a:p>
            <a:r>
              <a:rPr lang="en-GB" dirty="0"/>
              <a:t>Bullet 1</a:t>
            </a:r>
          </a:p>
        </p:txBody>
      </p:sp>
      <p:sp>
        <p:nvSpPr>
          <p:cNvPr id="32" name="text goes here, one to three lines.">
            <a:extLst>
              <a:ext uri="{FF2B5EF4-FFF2-40B4-BE49-F238E27FC236}">
                <a16:creationId xmlns:a16="http://schemas.microsoft.com/office/drawing/2014/main" id="{C924ED6C-D0B7-4DEA-B35C-3700C0B49F43}"/>
              </a:ext>
            </a:extLst>
          </p:cNvPr>
          <p:cNvSpPr txBox="1">
            <a:spLocks noGrp="1"/>
          </p:cNvSpPr>
          <p:nvPr>
            <p:ph type="body" sz="quarter" idx="59" hasCustomPrompt="1"/>
          </p:nvPr>
        </p:nvSpPr>
        <p:spPr>
          <a:xfrm>
            <a:off x="7910390" y="4427091"/>
            <a:ext cx="3475556" cy="1104277"/>
          </a:xfrm>
          <a:prstGeom prst="rect">
            <a:avLst/>
          </a:prstGeom>
        </p:spPr>
        <p:txBody>
          <a:bodyPr wrap="square" anchor="t">
            <a:spAutoFit/>
          </a:bodyPr>
          <a:lstStyle>
            <a:lvl1pPr marL="355500" marR="0" indent="-216000" algn="l" defTabSz="412750" eaLnBrk="1" fontAlgn="auto" latinLnBrk="0" hangingPunct="1">
              <a:lnSpc>
                <a:spcPts val="1950"/>
              </a:lnSpc>
              <a:spcBef>
                <a:spcPts val="0"/>
              </a:spcBef>
              <a:spcAft>
                <a:spcPts val="0"/>
              </a:spcAft>
              <a:buClr>
                <a:schemeClr val="bg2"/>
              </a:buClr>
              <a:buSzTx/>
              <a:buFont typeface="Source Sans Pro" panose="020B0503030403020204" pitchFamily="34" charset="0"/>
              <a:buChar char="-"/>
              <a:tabLst>
                <a:tab pos="447675" algn="l"/>
              </a:tabLst>
              <a:defRPr kumimoji="0" lang="en-GB" sz="1500" b="0" i="0" u="none" strike="noStrike" cap="none" spc="0" normalizeH="0" baseline="0" dirty="0" smtClean="0">
                <a:ln>
                  <a:noFill/>
                </a:ln>
                <a:solidFill>
                  <a:schemeClr val="bg1"/>
                </a:solidFill>
                <a:effectLst/>
                <a:uFillTx/>
                <a:latin typeface="Source Sans Pro" panose="020B0503030403020204" pitchFamily="34" charset="0"/>
                <a:ea typeface="Source Sans Pro" panose="020B0503030403020204" pitchFamily="34" charset="0"/>
                <a:cs typeface="Source Sans Pro" panose="020B0503030403020204" pitchFamily="34" charset="0"/>
                <a:sym typeface="Centra No1"/>
              </a:defRPr>
            </a:lvl1pPr>
            <a:lvl2pPr marL="635000" indent="-457200">
              <a:defRPr sz="1500">
                <a:solidFill>
                  <a:schemeClr val="bg2"/>
                </a:solidFill>
                <a:latin typeface="Source Sans Pro" panose="020B0503030403020204" pitchFamily="34" charset="0"/>
                <a:ea typeface="Source Sans Pro" panose="020B0503030403020204" pitchFamily="34" charset="0"/>
              </a:defRPr>
            </a:lvl2pPr>
          </a:lstStyle>
          <a:p>
            <a:r>
              <a:rPr lang="en-GB" dirty="0"/>
              <a:t>More text goes here, More text goes here, More text goes here, More text goes here, More text goes here, More text goes here</a:t>
            </a:r>
          </a:p>
        </p:txBody>
      </p:sp>
      <p:sp>
        <p:nvSpPr>
          <p:cNvPr id="33" name="text goes here, one to three lines.">
            <a:extLst>
              <a:ext uri="{FF2B5EF4-FFF2-40B4-BE49-F238E27FC236}">
                <a16:creationId xmlns:a16="http://schemas.microsoft.com/office/drawing/2014/main" id="{0C691406-6B79-4553-BF8B-216A9CE5D84A}"/>
              </a:ext>
            </a:extLst>
          </p:cNvPr>
          <p:cNvSpPr txBox="1">
            <a:spLocks noGrp="1"/>
          </p:cNvSpPr>
          <p:nvPr>
            <p:ph type="body" sz="quarter" idx="60" hasCustomPrompt="1"/>
          </p:nvPr>
        </p:nvSpPr>
        <p:spPr>
          <a:xfrm>
            <a:off x="3579218" y="4067778"/>
            <a:ext cx="3002395" cy="348813"/>
          </a:xfrm>
          <a:prstGeom prst="rect">
            <a:avLst/>
          </a:prstGeom>
        </p:spPr>
        <p:txBody>
          <a:bodyPr wrap="square" anchor="t">
            <a:spAutoFit/>
          </a:bodyPr>
          <a:lstStyle>
            <a:lvl1pPr marL="0" marR="0" indent="-216000" algn="l" defTabSz="412750" eaLnBrk="1" fontAlgn="auto" latinLnBrk="0" hangingPunct="1">
              <a:lnSpc>
                <a:spcPts val="1950"/>
              </a:lnSpc>
              <a:spcBef>
                <a:spcPts val="0"/>
              </a:spcBef>
              <a:spcAft>
                <a:spcPts val="0"/>
              </a:spcAft>
              <a:buClr>
                <a:schemeClr val="tx1"/>
              </a:buClr>
              <a:buSzTx/>
              <a:buFont typeface="Arial" panose="020B0604020202020204" pitchFamily="34" charset="0"/>
              <a:buChar char="•"/>
              <a:tabLst>
                <a:tab pos="177800" algn="l"/>
              </a:tabLst>
              <a:defRPr kumimoji="0" lang="en-GB" sz="1800" b="0" i="0" u="none" strike="noStrike" cap="none" spc="0" normalizeH="0" baseline="0" dirty="0" smtClean="0">
                <a:ln>
                  <a:noFill/>
                </a:ln>
                <a:solidFill>
                  <a:schemeClr val="bg1"/>
                </a:solidFill>
                <a:effectLst/>
                <a:uFillTx/>
                <a:latin typeface="Centra No1 Medium"/>
                <a:ea typeface="Centra No1 Medium"/>
                <a:cs typeface="Source Sans Pro"/>
                <a:sym typeface="Centra No1"/>
              </a:defRPr>
            </a:lvl1pPr>
          </a:lstStyle>
          <a:p>
            <a:r>
              <a:rPr lang="en-GB" dirty="0"/>
              <a:t>Bullet 1</a:t>
            </a:r>
          </a:p>
        </p:txBody>
      </p:sp>
      <p:sp>
        <p:nvSpPr>
          <p:cNvPr id="37" name="text goes here, one to three lines.">
            <a:extLst>
              <a:ext uri="{FF2B5EF4-FFF2-40B4-BE49-F238E27FC236}">
                <a16:creationId xmlns:a16="http://schemas.microsoft.com/office/drawing/2014/main" id="{D89247D9-C670-491E-8E8B-D0D9299290A2}"/>
              </a:ext>
            </a:extLst>
          </p:cNvPr>
          <p:cNvSpPr txBox="1">
            <a:spLocks noGrp="1"/>
          </p:cNvSpPr>
          <p:nvPr>
            <p:ph type="body" sz="quarter" idx="61" hasCustomPrompt="1"/>
          </p:nvPr>
        </p:nvSpPr>
        <p:spPr>
          <a:xfrm>
            <a:off x="3816784" y="4549755"/>
            <a:ext cx="3475556" cy="1104277"/>
          </a:xfrm>
          <a:prstGeom prst="rect">
            <a:avLst/>
          </a:prstGeom>
        </p:spPr>
        <p:txBody>
          <a:bodyPr wrap="square" anchor="t">
            <a:spAutoFit/>
          </a:bodyPr>
          <a:lstStyle>
            <a:lvl1pPr marL="355500" marR="0" indent="-216000" algn="l" defTabSz="412750" eaLnBrk="1" fontAlgn="auto" latinLnBrk="0" hangingPunct="1">
              <a:lnSpc>
                <a:spcPts val="1950"/>
              </a:lnSpc>
              <a:spcBef>
                <a:spcPts val="0"/>
              </a:spcBef>
              <a:spcAft>
                <a:spcPts val="0"/>
              </a:spcAft>
              <a:buClr>
                <a:schemeClr val="bg2"/>
              </a:buClr>
              <a:buSzTx/>
              <a:buFont typeface="Source Sans Pro" panose="020B0503030403020204" pitchFamily="34" charset="0"/>
              <a:buChar char="-"/>
              <a:tabLst>
                <a:tab pos="447675" algn="l"/>
              </a:tabLst>
              <a:defRPr kumimoji="0" lang="en-GB" sz="1500" b="0" i="0" u="none" strike="noStrike" cap="none" spc="0" normalizeH="0" baseline="0" dirty="0" smtClean="0">
                <a:ln>
                  <a:noFill/>
                </a:ln>
                <a:solidFill>
                  <a:schemeClr val="bg1"/>
                </a:solidFill>
                <a:effectLst/>
                <a:uFillTx/>
                <a:latin typeface="Source Sans Pro" panose="020B0503030403020204" pitchFamily="34" charset="0"/>
                <a:ea typeface="Source Sans Pro" panose="020B0503030403020204" pitchFamily="34" charset="0"/>
                <a:cs typeface="Source Sans Pro" panose="020B0503030403020204" pitchFamily="34" charset="0"/>
                <a:sym typeface="Centra No1"/>
              </a:defRPr>
            </a:lvl1pPr>
            <a:lvl2pPr marL="635000" indent="-457200">
              <a:defRPr sz="1500">
                <a:solidFill>
                  <a:schemeClr val="bg2"/>
                </a:solidFill>
                <a:latin typeface="Source Sans Pro" panose="020B0503030403020204" pitchFamily="34" charset="0"/>
                <a:ea typeface="Source Sans Pro" panose="020B0503030403020204" pitchFamily="34" charset="0"/>
              </a:defRPr>
            </a:lvl2pPr>
          </a:lstStyle>
          <a:p>
            <a:r>
              <a:rPr lang="en-GB" dirty="0"/>
              <a:t>More text goes here, More text goes here, More text goes here, More text goes here, More text goes here, More text goes here</a:t>
            </a:r>
          </a:p>
        </p:txBody>
      </p:sp>
      <p:sp>
        <p:nvSpPr>
          <p:cNvPr id="2" name="Line">
            <a:extLst>
              <a:ext uri="{FF2B5EF4-FFF2-40B4-BE49-F238E27FC236}">
                <a16:creationId xmlns:a16="http://schemas.microsoft.com/office/drawing/2014/main" id="{5C8A84B6-B982-44F1-9443-45C0DA29B478}"/>
              </a:ext>
            </a:extLst>
          </p:cNvPr>
          <p:cNvSpPr/>
          <p:nvPr userDrawn="1"/>
        </p:nvSpPr>
        <p:spPr>
          <a:xfrm>
            <a:off x="638175" y="4711700"/>
            <a:ext cx="509390" cy="0"/>
          </a:xfrm>
          <a:prstGeom prst="line">
            <a:avLst/>
          </a:prstGeom>
          <a:ln w="38100">
            <a:solidFill>
              <a:schemeClr val="tx1"/>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solidFill>
                <a:schemeClr val="tx1"/>
              </a:solidFill>
              <a:latin typeface="Helvetica Neue Medium"/>
              <a:sym typeface="Helvetica Neue Medium"/>
            </a:endParaRPr>
          </a:p>
        </p:txBody>
      </p:sp>
      <p:sp>
        <p:nvSpPr>
          <p:cNvPr id="34" name="Title 1">
            <a:extLst>
              <a:ext uri="{FF2B5EF4-FFF2-40B4-BE49-F238E27FC236}">
                <a16:creationId xmlns:a16="http://schemas.microsoft.com/office/drawing/2014/main" id="{D78C3C37-70DE-4E54-8F58-5844F9F3994A}"/>
              </a:ext>
            </a:extLst>
          </p:cNvPr>
          <p:cNvSpPr>
            <a:spLocks noGrp="1"/>
          </p:cNvSpPr>
          <p:nvPr>
            <p:ph type="title" hasCustomPrompt="1"/>
          </p:nvPr>
        </p:nvSpPr>
        <p:spPr>
          <a:xfrm>
            <a:off x="509804" y="414071"/>
            <a:ext cx="1853835" cy="888514"/>
          </a:xfrm>
        </p:spPr>
        <p:txBody>
          <a:bodyPr/>
          <a:lstStyle>
            <a:lvl1pPr>
              <a:defRPr>
                <a:solidFill>
                  <a:schemeClr val="tx1"/>
                </a:solidFill>
              </a:defRPr>
            </a:lvl1pPr>
          </a:lstStyle>
          <a:p>
            <a:r>
              <a:rPr lang="en-US" dirty="0"/>
              <a:t>Bullets slide </a:t>
            </a:r>
          </a:p>
        </p:txBody>
      </p:sp>
    </p:spTree>
    <p:extLst>
      <p:ext uri="{BB962C8B-B14F-4D97-AF65-F5344CB8AC3E}">
        <p14:creationId xmlns:p14="http://schemas.microsoft.com/office/powerpoint/2010/main" val="3687284339"/>
      </p:ext>
    </p:extLst>
  </p:cSld>
  <p:clrMapOvr>
    <a:masterClrMapping/>
  </p:clrMapOvr>
  <p:transition spd="med"/>
  <p:extLst>
    <p:ext uri="{DCECCB84-F9BA-43D5-87BE-67443E8EF086}">
      <p15:sldGuideLst xmlns:p15="http://schemas.microsoft.com/office/powerpoint/2012/main">
        <p15:guide id="3" pos="393">
          <p15:clr>
            <a:srgbClr val="00000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image on left">
    <p:bg>
      <p:bgPr>
        <a:solidFill>
          <a:schemeClr val="bg1"/>
        </a:solidFill>
        <a:effectLst/>
      </p:bgPr>
    </p:bg>
    <p:spTree>
      <p:nvGrpSpPr>
        <p:cNvPr id="1" name=""/>
        <p:cNvGrpSpPr/>
        <p:nvPr/>
      </p:nvGrpSpPr>
      <p:grpSpPr>
        <a:xfrm>
          <a:off x="0" y="0"/>
          <a:ext cx="0" cy="0"/>
          <a:chOff x="0" y="0"/>
          <a:chExt cx="0" cy="0"/>
        </a:xfrm>
      </p:grpSpPr>
      <p:pic>
        <p:nvPicPr>
          <p:cNvPr id="19" name="Picture 18" descr="A picture containing building, outdoor, grass, ball&#10;&#10;Description automatically generated">
            <a:extLst>
              <a:ext uri="{FF2B5EF4-FFF2-40B4-BE49-F238E27FC236}">
                <a16:creationId xmlns:a16="http://schemas.microsoft.com/office/drawing/2014/main" id="{D399A39E-29F8-3040-8FBF-A45CDE95CA0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0"/>
            <a:ext cx="6096001" cy="6858000"/>
          </a:xfrm>
          <a:prstGeom prst="rect">
            <a:avLst/>
          </a:prstGeom>
        </p:spPr>
      </p:pic>
      <p:pic>
        <p:nvPicPr>
          <p:cNvPr id="22" name="Kaltura_Logo_Horizontal_black_big.png" descr="Kaltura_Logo_Horizontal_black_big.png">
            <a:extLst>
              <a:ext uri="{FF2B5EF4-FFF2-40B4-BE49-F238E27FC236}">
                <a16:creationId xmlns:a16="http://schemas.microsoft.com/office/drawing/2014/main" id="{025F3ECC-0BC9-8848-A1E4-70633645694E}"/>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a:xfrm>
            <a:off x="10747335" y="6335017"/>
            <a:ext cx="1119270" cy="288000"/>
          </a:xfrm>
          <a:prstGeom prst="rect">
            <a:avLst/>
          </a:prstGeom>
          <a:ln w="12700">
            <a:miter lim="400000"/>
          </a:ln>
        </p:spPr>
      </p:pic>
      <p:sp>
        <p:nvSpPr>
          <p:cNvPr id="28" name="Footer Placeholder 4">
            <a:extLst>
              <a:ext uri="{FF2B5EF4-FFF2-40B4-BE49-F238E27FC236}">
                <a16:creationId xmlns:a16="http://schemas.microsoft.com/office/drawing/2014/main" id="{7C281382-5F16-C646-BED5-60EBEA908E14}"/>
              </a:ext>
            </a:extLst>
          </p:cNvPr>
          <p:cNvSpPr txBox="1">
            <a:spLocks/>
          </p:cNvSpPr>
          <p:nvPr userDrawn="1"/>
        </p:nvSpPr>
        <p:spPr>
          <a:xfrm>
            <a:off x="773077" y="6351587"/>
            <a:ext cx="1097756" cy="365125"/>
          </a:xfrm>
          <a:prstGeom prst="rect">
            <a:avLst/>
          </a:prstGeom>
          <a:noFill/>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tx1"/>
                </a:solidFill>
                <a:effectLst/>
                <a:uFillTx/>
                <a:latin typeface="Centra No1"/>
                <a:ea typeface="Centra No1"/>
                <a:cs typeface="Centra No1"/>
                <a:sym typeface="Centra No1"/>
              </a:defRPr>
            </a:lvl1pPr>
            <a:lvl2pPr marL="0" marR="0" indent="2286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2pPr>
            <a:lvl3pPr marL="0" marR="0" indent="4572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3pPr>
            <a:lvl4pPr marL="0" marR="0" indent="6858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4pPr>
            <a:lvl5pPr marL="0" marR="0" indent="9144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5pPr>
            <a:lvl6pPr marL="0" marR="0" indent="11430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6pPr>
            <a:lvl7pPr marL="0" marR="0" indent="13716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7pPr>
            <a:lvl8pPr marL="0" marR="0" indent="16002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8pPr>
            <a:lvl9pPr marL="0" marR="0" indent="18288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9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Centra No1"/>
                <a:ea typeface="Centra No1"/>
                <a:sym typeface="Centra No1"/>
              </a:rPr>
              <a:t>- Confidential -</a:t>
            </a:r>
            <a:endParaRPr kumimoji="0" lang="en-US" sz="1000" b="0" i="0" u="none" strike="noStrike" kern="0" cap="none" spc="0" normalizeH="0" baseline="0" noProof="0" dirty="0">
              <a:ln>
                <a:noFill/>
              </a:ln>
              <a:solidFill>
                <a:srgbClr val="FFFFFF"/>
              </a:solidFill>
              <a:effectLst/>
              <a:uLnTx/>
              <a:uFillTx/>
              <a:latin typeface="Centra No1"/>
              <a:ea typeface="Centra No1"/>
              <a:sym typeface="Centra No1"/>
            </a:endParaRPr>
          </a:p>
        </p:txBody>
      </p:sp>
      <p:sp>
        <p:nvSpPr>
          <p:cNvPr id="29" name="Slide Number Placeholder 5">
            <a:extLst>
              <a:ext uri="{FF2B5EF4-FFF2-40B4-BE49-F238E27FC236}">
                <a16:creationId xmlns:a16="http://schemas.microsoft.com/office/drawing/2014/main" id="{B4F50973-A7B4-1945-8F82-7E4814839BDE}"/>
              </a:ext>
            </a:extLst>
          </p:cNvPr>
          <p:cNvSpPr txBox="1">
            <a:spLocks/>
          </p:cNvSpPr>
          <p:nvPr userDrawn="1"/>
        </p:nvSpPr>
        <p:spPr>
          <a:xfrm>
            <a:off x="527056" y="6351587"/>
            <a:ext cx="496881"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tx1"/>
                </a:solidFill>
                <a:effectLst/>
                <a:uFillTx/>
                <a:latin typeface="Centra No1"/>
                <a:ea typeface="Centra No1"/>
                <a:cs typeface="Centra No1"/>
                <a:sym typeface="Centra No1"/>
              </a:defRPr>
            </a:lvl1pPr>
            <a:lvl2pPr marL="0" marR="0" indent="2286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2pPr>
            <a:lvl3pPr marL="0" marR="0" indent="4572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3pPr>
            <a:lvl4pPr marL="0" marR="0" indent="6858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4pPr>
            <a:lvl5pPr marL="0" marR="0" indent="9144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5pPr>
            <a:lvl6pPr marL="0" marR="0" indent="11430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6pPr>
            <a:lvl7pPr marL="0" marR="0" indent="13716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7pPr>
            <a:lvl8pPr marL="0" marR="0" indent="16002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8pPr>
            <a:lvl9pPr marL="0" marR="0" indent="18288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9pPr>
          </a:lstStyle>
          <a:p>
            <a:pPr marL="0" marR="0" lvl="0" indent="0" algn="l" defTabSz="825500" rtl="0" eaLnBrk="1" fontAlgn="auto" latinLnBrk="0" hangingPunct="0">
              <a:lnSpc>
                <a:spcPct val="100000"/>
              </a:lnSpc>
              <a:spcBef>
                <a:spcPts val="0"/>
              </a:spcBef>
              <a:spcAft>
                <a:spcPts val="0"/>
              </a:spcAft>
              <a:buClrTx/>
              <a:buSzTx/>
              <a:buFontTx/>
              <a:buNone/>
              <a:tabLst/>
              <a:defRPr/>
            </a:pPr>
            <a:fld id="{2E75CB79-8733-4231-A645-59CFF2055464}" type="slidenum">
              <a:rPr kumimoji="0" lang="en-US" sz="1000" b="0" i="0" u="none" strike="noStrike" kern="0" cap="none" spc="0" normalizeH="0" baseline="0" noProof="0" smtClean="0">
                <a:ln>
                  <a:noFill/>
                </a:ln>
                <a:solidFill>
                  <a:srgbClr val="FFFFFF"/>
                </a:solidFill>
                <a:effectLst/>
                <a:uLnTx/>
                <a:uFillTx/>
                <a:latin typeface="Centra No1"/>
                <a:ea typeface="Centra No1"/>
                <a:sym typeface="Centra No1"/>
              </a:rPr>
              <a:pPr marL="0" marR="0" lvl="0" indent="0" algn="l" defTabSz="825500" rtl="0" eaLnBrk="1" fontAlgn="auto" latinLnBrk="0" hangingPunct="0">
                <a:lnSpc>
                  <a:spcPct val="100000"/>
                </a:lnSpc>
                <a:spcBef>
                  <a:spcPts val="0"/>
                </a:spcBef>
                <a:spcAft>
                  <a:spcPts val="0"/>
                </a:spcAft>
                <a:buClrTx/>
                <a:buSzTx/>
                <a:buFontTx/>
                <a:buNone/>
                <a:tabLst/>
                <a:defRPr/>
              </a:pPr>
              <a:t>‹#›</a:t>
            </a:fld>
            <a:endParaRPr kumimoji="0" lang="en-US" sz="1000" b="0" i="0" u="none" strike="noStrike" kern="0" cap="none" spc="0" normalizeH="0" baseline="0" noProof="0" dirty="0">
              <a:ln>
                <a:noFill/>
              </a:ln>
              <a:solidFill>
                <a:srgbClr val="FFFFFF"/>
              </a:solidFill>
              <a:effectLst/>
              <a:uLnTx/>
              <a:uFillTx/>
              <a:latin typeface="Centra No1"/>
              <a:ea typeface="Centra No1"/>
              <a:sym typeface="Centra No1"/>
            </a:endParaRPr>
          </a:p>
        </p:txBody>
      </p:sp>
      <p:pic>
        <p:nvPicPr>
          <p:cNvPr id="3" name="Picture 2" descr="A person sitting at a desk using a computer&#10;&#10;Description automatically generated with medium confidence">
            <a:extLst>
              <a:ext uri="{FF2B5EF4-FFF2-40B4-BE49-F238E27FC236}">
                <a16:creationId xmlns:a16="http://schemas.microsoft.com/office/drawing/2014/main" id="{BE41ED52-D8D2-304C-AC43-EDD8E172949E}"/>
              </a:ext>
            </a:extLst>
          </p:cNvPr>
          <p:cNvPicPr>
            <a:picLocks noChangeAspect="1"/>
          </p:cNvPicPr>
          <p:nvPr userDrawn="1"/>
        </p:nvPicPr>
        <p:blipFill rotWithShape="1">
          <a:blip r:embed="rId4">
            <a:extLst>
              <a:ext uri="{28A0092B-C50C-407E-A947-70E740481C1C}">
                <a14:useLocalDpi xmlns:a14="http://schemas.microsoft.com/office/drawing/2010/main"/>
              </a:ext>
            </a:extLst>
          </a:blip>
          <a:srcRect/>
          <a:stretch/>
        </p:blipFill>
        <p:spPr>
          <a:xfrm>
            <a:off x="0" y="-141288"/>
            <a:ext cx="6096000" cy="6858000"/>
          </a:xfrm>
          <a:prstGeom prst="rect">
            <a:avLst/>
          </a:prstGeom>
        </p:spPr>
      </p:pic>
      <p:sp>
        <p:nvSpPr>
          <p:cNvPr id="12" name="text goes here, one to three lines.">
            <a:extLst>
              <a:ext uri="{FF2B5EF4-FFF2-40B4-BE49-F238E27FC236}">
                <a16:creationId xmlns:a16="http://schemas.microsoft.com/office/drawing/2014/main" id="{C4CE63B9-5B48-5247-9FCA-D252F257B3B2}"/>
              </a:ext>
            </a:extLst>
          </p:cNvPr>
          <p:cNvSpPr txBox="1">
            <a:spLocks noGrp="1"/>
          </p:cNvSpPr>
          <p:nvPr>
            <p:ph type="body" sz="quarter" idx="19" hasCustomPrompt="1"/>
          </p:nvPr>
        </p:nvSpPr>
        <p:spPr>
          <a:xfrm>
            <a:off x="6657602" y="1975493"/>
            <a:ext cx="4831383" cy="2907014"/>
          </a:xfrm>
          <a:prstGeom prst="rect">
            <a:avLst/>
          </a:prstGeom>
        </p:spPr>
        <p:txBody>
          <a:bodyPr wrap="square" anchor="t">
            <a:spAutoFit/>
          </a:bodyPr>
          <a:lstStyle>
            <a:lvl1pPr marL="0" indent="0" algn="l">
              <a:lnSpc>
                <a:spcPts val="2150"/>
              </a:lnSpc>
              <a:buSzTx/>
              <a:buNone/>
              <a:defRPr kumimoji="0" lang="en-GB" sz="1800" b="0" i="0" u="none" strike="noStrike" cap="none" spc="0" normalizeH="0" baseline="0" dirty="0" smtClean="0">
                <a:ln>
                  <a:noFill/>
                </a:ln>
                <a:solidFill>
                  <a:srgbClr val="000000"/>
                </a:solidFill>
                <a:effectLst/>
                <a:uFillTx/>
                <a:latin typeface="Source Sans Pro" panose="020B0503030403020204" pitchFamily="34" charset="0"/>
                <a:ea typeface="Source Sans Pro" panose="020B0503030403020204" pitchFamily="34" charset="0"/>
                <a:cs typeface="Source Sans Pro" panose="020B0503030403020204" pitchFamily="34" charset="0"/>
                <a:sym typeface="Centra No1"/>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a:t>
            </a:r>
          </a:p>
          <a:p>
            <a:endParaRPr lang="en-GB" dirty="0"/>
          </a:p>
          <a:p>
            <a:endParaRPr lang="en-GB" dirty="0"/>
          </a:p>
        </p:txBody>
      </p:sp>
      <p:sp>
        <p:nvSpPr>
          <p:cNvPr id="13" name="Text Placeholder 2">
            <a:extLst>
              <a:ext uri="{FF2B5EF4-FFF2-40B4-BE49-F238E27FC236}">
                <a16:creationId xmlns:a16="http://schemas.microsoft.com/office/drawing/2014/main" id="{722C608E-795A-174D-9D3B-11AB35395C6D}"/>
              </a:ext>
            </a:extLst>
          </p:cNvPr>
          <p:cNvSpPr>
            <a:spLocks noGrp="1"/>
          </p:cNvSpPr>
          <p:nvPr>
            <p:ph type="body" sz="quarter" idx="14" hasCustomPrompt="1"/>
          </p:nvPr>
        </p:nvSpPr>
        <p:spPr>
          <a:xfrm>
            <a:off x="6657602" y="1238289"/>
            <a:ext cx="4831383" cy="713761"/>
          </a:xfrm>
        </p:spPr>
        <p:txBody>
          <a:bodyPr>
            <a:noAutofit/>
          </a:bodyPr>
          <a:lstStyle>
            <a:lvl1pPr marL="0" marR="0" indent="0" algn="l" defTabSz="412750" eaLnBrk="1" fontAlgn="auto" latinLnBrk="0" hangingPunct="1">
              <a:lnSpc>
                <a:spcPts val="1900"/>
              </a:lnSpc>
              <a:spcBef>
                <a:spcPts val="2000"/>
              </a:spcBef>
              <a:spcAft>
                <a:spcPts val="0"/>
              </a:spcAft>
              <a:buClrTx/>
              <a:buSzTx/>
              <a:buFont typeface="Arial" panose="020B0604020202020204" pitchFamily="34" charset="0"/>
              <a:buNone/>
              <a:tabLst/>
              <a:defRPr kumimoji="0" lang="en-IL" sz="1500" b="0" i="0" u="none" strike="noStrike" kern="0" cap="none" spc="0" normalizeH="0" baseline="0">
                <a:ln>
                  <a:noFill/>
                </a:ln>
                <a:solidFill>
                  <a:srgbClr val="282828"/>
                </a:solidFill>
                <a:effectLst/>
                <a:uLnTx/>
                <a:uFillTx/>
                <a:latin typeface="Source Sans Pro"/>
                <a:ea typeface="Source Sans Pro"/>
                <a:cs typeface="Source Sans Pro"/>
                <a:sym typeface="Source Sans Pro"/>
              </a:defRPr>
            </a:lvl1pPr>
            <a:lvl2pPr marL="457200" indent="0">
              <a:buFontTx/>
              <a:buNone/>
              <a:defRPr>
                <a:latin typeface="Centra No1" pitchFamily="2" charset="77"/>
                <a:ea typeface="Centra No1" pitchFamily="2" charset="77"/>
              </a:defRPr>
            </a:lvl2pPr>
            <a:lvl3pPr marL="914400" indent="0">
              <a:buFontTx/>
              <a:buNone/>
              <a:defRPr>
                <a:latin typeface="Centra No1" pitchFamily="2" charset="77"/>
                <a:ea typeface="Centra No1" pitchFamily="2" charset="77"/>
              </a:defRPr>
            </a:lvl3pPr>
            <a:lvl4pPr marL="1371600" indent="0">
              <a:buFontTx/>
              <a:buNone/>
              <a:defRPr>
                <a:latin typeface="Centra No1" pitchFamily="2" charset="77"/>
                <a:ea typeface="Centra No1" pitchFamily="2" charset="77"/>
              </a:defRPr>
            </a:lvl4pPr>
            <a:lvl5pPr marL="1828800" indent="0">
              <a:buFontTx/>
              <a:buNone/>
              <a:defRPr>
                <a:latin typeface="Centra No1" pitchFamily="2" charset="77"/>
                <a:ea typeface="Centra No1" pitchFamily="2" charset="77"/>
              </a:defRPr>
            </a:lvl5pPr>
          </a:lstStyle>
          <a:p>
            <a:pPr marL="0" marR="0" lvl="0" indent="0" algn="l" defTabSz="412750" eaLnBrk="1" fontAlgn="auto" latinLnBrk="0" hangingPunct="1">
              <a:lnSpc>
                <a:spcPts val="1900"/>
              </a:lnSpc>
              <a:spcBef>
                <a:spcPts val="2000"/>
              </a:spcBef>
              <a:spcAft>
                <a:spcPts val="0"/>
              </a:spcAft>
              <a:buClrTx/>
              <a:buSzTx/>
              <a:buFont typeface="Arial" panose="020B0604020202020204" pitchFamily="34" charset="0"/>
              <a:buNone/>
              <a:tabLst/>
              <a:defRPr/>
            </a:pPr>
            <a:r>
              <a:rPr kumimoji="0" lang="en-GB" sz="1600" b="0" i="0" u="none" strike="noStrike" kern="0" cap="none" spc="0" normalizeH="0" baseline="0" noProof="0" dirty="0">
                <a:ln>
                  <a:noFill/>
                </a:ln>
                <a:solidFill>
                  <a:srgbClr val="FFFFFF"/>
                </a:solidFill>
                <a:effectLst/>
                <a:uLnTx/>
                <a:uFillTx/>
                <a:latin typeface="Centra No1 Medium" pitchFamily="50" charset="0"/>
                <a:ea typeface="Centra No1 Medium" pitchFamily="50" charset="0"/>
                <a:sym typeface="Centra No1 Medium"/>
              </a:rPr>
              <a:t>This is a text slide with image</a:t>
            </a:r>
          </a:p>
        </p:txBody>
      </p:sp>
    </p:spTree>
    <p:extLst>
      <p:ext uri="{BB962C8B-B14F-4D97-AF65-F5344CB8AC3E}">
        <p14:creationId xmlns:p14="http://schemas.microsoft.com/office/powerpoint/2010/main" val="283871226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1_ text w/ video">
    <p:bg>
      <p:bgPr>
        <a:solidFill>
          <a:schemeClr val="tx1"/>
        </a:solidFill>
        <a:effectLst/>
      </p:bgPr>
    </p:bg>
    <p:spTree>
      <p:nvGrpSpPr>
        <p:cNvPr id="1" name=""/>
        <p:cNvGrpSpPr/>
        <p:nvPr/>
      </p:nvGrpSpPr>
      <p:grpSpPr>
        <a:xfrm>
          <a:off x="0" y="0"/>
          <a:ext cx="0" cy="0"/>
          <a:chOff x="0" y="0"/>
          <a:chExt cx="0" cy="0"/>
        </a:xfrm>
      </p:grpSpPr>
      <p:pic>
        <p:nvPicPr>
          <p:cNvPr id="2" name="poepleinphone_slide_orange">
            <a:hlinkClick r:id="" action="ppaction://media"/>
            <a:extLst>
              <a:ext uri="{FF2B5EF4-FFF2-40B4-BE49-F238E27FC236}">
                <a16:creationId xmlns:a16="http://schemas.microsoft.com/office/drawing/2014/main" id="{AAC59E54-3342-41A3-9658-B4686224F017}"/>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34" name="Kaltura_Logo_Horizontal_White_big_Kaltura_Logo_Horizontal_White.png" descr="Kaltura_Logo_Horizontal_White_big_Kaltura_Logo_Horizontal_White.png">
            <a:extLst>
              <a:ext uri="{FF2B5EF4-FFF2-40B4-BE49-F238E27FC236}">
                <a16:creationId xmlns:a16="http://schemas.microsoft.com/office/drawing/2014/main" id="{123D9697-C764-4349-B07D-BA35D3C8E8D7}"/>
              </a:ext>
            </a:extLst>
          </p:cNvPr>
          <p:cNvPicPr>
            <a:picLocks noChangeAspect="1"/>
          </p:cNvPicPr>
          <p:nvPr userDrawn="1"/>
        </p:nvPicPr>
        <p:blipFill>
          <a:blip r:embed="rId5"/>
          <a:stretch>
            <a:fillRect/>
          </a:stretch>
        </p:blipFill>
        <p:spPr>
          <a:xfrm>
            <a:off x="10753193" y="6335056"/>
            <a:ext cx="1118941" cy="287915"/>
          </a:xfrm>
          <a:prstGeom prst="rect">
            <a:avLst/>
          </a:prstGeom>
          <a:ln w="12700">
            <a:miter lim="400000"/>
          </a:ln>
        </p:spPr>
      </p:pic>
      <p:sp>
        <p:nvSpPr>
          <p:cNvPr id="39" name="text goes here, one to three lines.">
            <a:extLst>
              <a:ext uri="{FF2B5EF4-FFF2-40B4-BE49-F238E27FC236}">
                <a16:creationId xmlns:a16="http://schemas.microsoft.com/office/drawing/2014/main" id="{E36FBED7-819E-4644-ACF2-562E314CB5D4}"/>
              </a:ext>
            </a:extLst>
          </p:cNvPr>
          <p:cNvSpPr txBox="1">
            <a:spLocks noGrp="1"/>
          </p:cNvSpPr>
          <p:nvPr>
            <p:ph type="body" sz="quarter" idx="17" hasCustomPrompt="1"/>
          </p:nvPr>
        </p:nvSpPr>
        <p:spPr>
          <a:xfrm>
            <a:off x="5639542" y="505777"/>
            <a:ext cx="2943955" cy="367858"/>
          </a:xfrm>
          <a:prstGeom prst="rect">
            <a:avLst/>
          </a:prstGeom>
        </p:spPr>
        <p:txBody>
          <a:bodyPr wrap="square" anchor="t">
            <a:spAutoFit/>
          </a:bodyPr>
          <a:lstStyle>
            <a:lvl1pPr marL="0" indent="0" algn="l">
              <a:buSzTx/>
              <a:buNone/>
              <a:defRPr sz="1800">
                <a:solidFill>
                  <a:schemeClr val="tx1"/>
                </a:solidFill>
              </a:defRPr>
            </a:lvl1pPr>
          </a:lstStyle>
          <a:p>
            <a:r>
              <a:rPr lang="en-GB" dirty="0"/>
              <a:t>Title</a:t>
            </a:r>
          </a:p>
        </p:txBody>
      </p:sp>
      <p:sp>
        <p:nvSpPr>
          <p:cNvPr id="40" name="text goes here, one to three lines.">
            <a:extLst>
              <a:ext uri="{FF2B5EF4-FFF2-40B4-BE49-F238E27FC236}">
                <a16:creationId xmlns:a16="http://schemas.microsoft.com/office/drawing/2014/main" id="{8F4676FA-26AB-4465-8877-F0A0961E3FAD}"/>
              </a:ext>
            </a:extLst>
          </p:cNvPr>
          <p:cNvSpPr txBox="1">
            <a:spLocks noGrp="1"/>
          </p:cNvSpPr>
          <p:nvPr>
            <p:ph type="body" sz="quarter" idx="13" hasCustomPrompt="1"/>
          </p:nvPr>
        </p:nvSpPr>
        <p:spPr>
          <a:xfrm>
            <a:off x="5639542" y="784018"/>
            <a:ext cx="2943955" cy="1617238"/>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endParaRPr lang="en-GB" dirty="0"/>
          </a:p>
          <a:p>
            <a:endParaRPr lang="en-GB" dirty="0"/>
          </a:p>
        </p:txBody>
      </p:sp>
      <p:sp>
        <p:nvSpPr>
          <p:cNvPr id="42" name="text goes here, one to three lines.">
            <a:extLst>
              <a:ext uri="{FF2B5EF4-FFF2-40B4-BE49-F238E27FC236}">
                <a16:creationId xmlns:a16="http://schemas.microsoft.com/office/drawing/2014/main" id="{6E4C51CE-B299-4431-92ED-5E5E4AB79A17}"/>
              </a:ext>
            </a:extLst>
          </p:cNvPr>
          <p:cNvSpPr txBox="1">
            <a:spLocks noGrp="1"/>
          </p:cNvSpPr>
          <p:nvPr>
            <p:ph type="body" sz="quarter" idx="18" hasCustomPrompt="1"/>
          </p:nvPr>
        </p:nvSpPr>
        <p:spPr>
          <a:xfrm>
            <a:off x="5639542" y="2554815"/>
            <a:ext cx="2943955" cy="367858"/>
          </a:xfrm>
          <a:prstGeom prst="rect">
            <a:avLst/>
          </a:prstGeom>
        </p:spPr>
        <p:txBody>
          <a:bodyPr wrap="square" anchor="t">
            <a:spAutoFit/>
          </a:bodyPr>
          <a:lstStyle>
            <a:lvl1pPr marL="0" indent="0" algn="l">
              <a:buSzTx/>
              <a:buNone/>
              <a:defRPr sz="1800">
                <a:solidFill>
                  <a:schemeClr val="tx1"/>
                </a:solidFill>
              </a:defRPr>
            </a:lvl1pPr>
          </a:lstStyle>
          <a:p>
            <a:r>
              <a:rPr lang="en-GB" dirty="0"/>
              <a:t>Title</a:t>
            </a:r>
          </a:p>
        </p:txBody>
      </p:sp>
      <p:sp>
        <p:nvSpPr>
          <p:cNvPr id="43" name="text goes here, one to three lines.">
            <a:extLst>
              <a:ext uri="{FF2B5EF4-FFF2-40B4-BE49-F238E27FC236}">
                <a16:creationId xmlns:a16="http://schemas.microsoft.com/office/drawing/2014/main" id="{2B3DE7A3-EB2C-43D9-BDE7-9471143567A5}"/>
              </a:ext>
            </a:extLst>
          </p:cNvPr>
          <p:cNvSpPr txBox="1">
            <a:spLocks noGrp="1"/>
          </p:cNvSpPr>
          <p:nvPr>
            <p:ph type="body" sz="quarter" idx="19" hasCustomPrompt="1"/>
          </p:nvPr>
        </p:nvSpPr>
        <p:spPr>
          <a:xfrm>
            <a:off x="5639542" y="2833056"/>
            <a:ext cx="2943955" cy="1617238"/>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endParaRPr lang="en-GB" dirty="0"/>
          </a:p>
          <a:p>
            <a:endParaRPr lang="en-GB" dirty="0"/>
          </a:p>
        </p:txBody>
      </p:sp>
      <p:sp>
        <p:nvSpPr>
          <p:cNvPr id="44" name="text goes here, one to three lines.">
            <a:extLst>
              <a:ext uri="{FF2B5EF4-FFF2-40B4-BE49-F238E27FC236}">
                <a16:creationId xmlns:a16="http://schemas.microsoft.com/office/drawing/2014/main" id="{8925C480-713C-4EE6-8D2C-51990E6587DA}"/>
              </a:ext>
            </a:extLst>
          </p:cNvPr>
          <p:cNvSpPr txBox="1">
            <a:spLocks noGrp="1"/>
          </p:cNvSpPr>
          <p:nvPr>
            <p:ph type="body" sz="quarter" idx="20" hasCustomPrompt="1"/>
          </p:nvPr>
        </p:nvSpPr>
        <p:spPr>
          <a:xfrm>
            <a:off x="5639542" y="4603853"/>
            <a:ext cx="2943955" cy="367858"/>
          </a:xfrm>
          <a:prstGeom prst="rect">
            <a:avLst/>
          </a:prstGeom>
        </p:spPr>
        <p:txBody>
          <a:bodyPr wrap="square" anchor="t">
            <a:spAutoFit/>
          </a:bodyPr>
          <a:lstStyle>
            <a:lvl1pPr marL="0" indent="0" algn="l">
              <a:buSzTx/>
              <a:buNone/>
              <a:defRPr sz="1800">
                <a:solidFill>
                  <a:schemeClr val="tx1"/>
                </a:solidFill>
              </a:defRPr>
            </a:lvl1pPr>
          </a:lstStyle>
          <a:p>
            <a:r>
              <a:rPr lang="en-GB" dirty="0"/>
              <a:t>Title</a:t>
            </a:r>
          </a:p>
        </p:txBody>
      </p:sp>
      <p:sp>
        <p:nvSpPr>
          <p:cNvPr id="45" name="text goes here, one to three lines.">
            <a:extLst>
              <a:ext uri="{FF2B5EF4-FFF2-40B4-BE49-F238E27FC236}">
                <a16:creationId xmlns:a16="http://schemas.microsoft.com/office/drawing/2014/main" id="{3F0185B9-1D18-43F1-825F-3029CC72D334}"/>
              </a:ext>
            </a:extLst>
          </p:cNvPr>
          <p:cNvSpPr txBox="1">
            <a:spLocks noGrp="1"/>
          </p:cNvSpPr>
          <p:nvPr>
            <p:ph type="body" sz="quarter" idx="21" hasCustomPrompt="1"/>
          </p:nvPr>
        </p:nvSpPr>
        <p:spPr>
          <a:xfrm>
            <a:off x="5639542" y="4882094"/>
            <a:ext cx="2943955" cy="1360757"/>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a:t>
            </a:r>
          </a:p>
          <a:p>
            <a:endParaRPr lang="en-GB" dirty="0"/>
          </a:p>
        </p:txBody>
      </p:sp>
      <p:sp>
        <p:nvSpPr>
          <p:cNvPr id="46" name="text goes here, one to three lines.">
            <a:extLst>
              <a:ext uri="{FF2B5EF4-FFF2-40B4-BE49-F238E27FC236}">
                <a16:creationId xmlns:a16="http://schemas.microsoft.com/office/drawing/2014/main" id="{E75581E8-AA65-42D8-B337-16A9F5BA94BC}"/>
              </a:ext>
            </a:extLst>
          </p:cNvPr>
          <p:cNvSpPr txBox="1">
            <a:spLocks noGrp="1"/>
          </p:cNvSpPr>
          <p:nvPr>
            <p:ph type="body" sz="quarter" idx="22" hasCustomPrompt="1"/>
          </p:nvPr>
        </p:nvSpPr>
        <p:spPr>
          <a:xfrm>
            <a:off x="8965830" y="505777"/>
            <a:ext cx="2943955" cy="367858"/>
          </a:xfrm>
          <a:prstGeom prst="rect">
            <a:avLst/>
          </a:prstGeom>
        </p:spPr>
        <p:txBody>
          <a:bodyPr wrap="square" anchor="t">
            <a:spAutoFit/>
          </a:bodyPr>
          <a:lstStyle>
            <a:lvl1pPr marL="0" indent="0" algn="l">
              <a:buSzTx/>
              <a:buNone/>
              <a:defRPr sz="1800">
                <a:solidFill>
                  <a:schemeClr val="tx1"/>
                </a:solidFill>
              </a:defRPr>
            </a:lvl1pPr>
          </a:lstStyle>
          <a:p>
            <a:r>
              <a:rPr lang="en-GB" dirty="0"/>
              <a:t>Title</a:t>
            </a:r>
          </a:p>
        </p:txBody>
      </p:sp>
      <p:sp>
        <p:nvSpPr>
          <p:cNvPr id="47" name="text goes here, one to three lines.">
            <a:extLst>
              <a:ext uri="{FF2B5EF4-FFF2-40B4-BE49-F238E27FC236}">
                <a16:creationId xmlns:a16="http://schemas.microsoft.com/office/drawing/2014/main" id="{46584B37-F74D-4F60-AB6E-0E30836F1958}"/>
              </a:ext>
            </a:extLst>
          </p:cNvPr>
          <p:cNvSpPr txBox="1">
            <a:spLocks noGrp="1"/>
          </p:cNvSpPr>
          <p:nvPr>
            <p:ph type="body" sz="quarter" idx="23" hasCustomPrompt="1"/>
          </p:nvPr>
        </p:nvSpPr>
        <p:spPr>
          <a:xfrm>
            <a:off x="8965830" y="784018"/>
            <a:ext cx="2943955" cy="1617238"/>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endParaRPr lang="en-GB" dirty="0"/>
          </a:p>
          <a:p>
            <a:endParaRPr lang="en-GB" dirty="0"/>
          </a:p>
        </p:txBody>
      </p:sp>
      <p:sp>
        <p:nvSpPr>
          <p:cNvPr id="48" name="text goes here, one to three lines.">
            <a:extLst>
              <a:ext uri="{FF2B5EF4-FFF2-40B4-BE49-F238E27FC236}">
                <a16:creationId xmlns:a16="http://schemas.microsoft.com/office/drawing/2014/main" id="{222EDF16-A4E1-4D48-9290-958F56EF3FFF}"/>
              </a:ext>
            </a:extLst>
          </p:cNvPr>
          <p:cNvSpPr txBox="1">
            <a:spLocks noGrp="1"/>
          </p:cNvSpPr>
          <p:nvPr>
            <p:ph type="body" sz="quarter" idx="24" hasCustomPrompt="1"/>
          </p:nvPr>
        </p:nvSpPr>
        <p:spPr>
          <a:xfrm>
            <a:off x="8965830" y="2554815"/>
            <a:ext cx="2943955" cy="367858"/>
          </a:xfrm>
          <a:prstGeom prst="rect">
            <a:avLst/>
          </a:prstGeom>
        </p:spPr>
        <p:txBody>
          <a:bodyPr wrap="square" anchor="t">
            <a:spAutoFit/>
          </a:bodyPr>
          <a:lstStyle>
            <a:lvl1pPr marL="0" indent="0" algn="l">
              <a:buSzTx/>
              <a:buNone/>
              <a:defRPr sz="1800">
                <a:solidFill>
                  <a:schemeClr val="tx1"/>
                </a:solidFill>
              </a:defRPr>
            </a:lvl1pPr>
          </a:lstStyle>
          <a:p>
            <a:r>
              <a:rPr lang="en-GB" dirty="0"/>
              <a:t>Title</a:t>
            </a:r>
          </a:p>
        </p:txBody>
      </p:sp>
      <p:sp>
        <p:nvSpPr>
          <p:cNvPr id="49" name="text goes here, one to three lines.">
            <a:extLst>
              <a:ext uri="{FF2B5EF4-FFF2-40B4-BE49-F238E27FC236}">
                <a16:creationId xmlns:a16="http://schemas.microsoft.com/office/drawing/2014/main" id="{845FB08D-A6A0-4C8F-AB3D-BC99F286A433}"/>
              </a:ext>
            </a:extLst>
          </p:cNvPr>
          <p:cNvSpPr txBox="1">
            <a:spLocks noGrp="1"/>
          </p:cNvSpPr>
          <p:nvPr>
            <p:ph type="body" sz="quarter" idx="25" hasCustomPrompt="1"/>
          </p:nvPr>
        </p:nvSpPr>
        <p:spPr>
          <a:xfrm>
            <a:off x="8965830" y="2833056"/>
            <a:ext cx="2943955" cy="1617238"/>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endParaRPr lang="en-GB" dirty="0"/>
          </a:p>
          <a:p>
            <a:endParaRPr lang="en-GB" dirty="0"/>
          </a:p>
        </p:txBody>
      </p:sp>
      <p:sp>
        <p:nvSpPr>
          <p:cNvPr id="50" name="text goes here, one to three lines.">
            <a:extLst>
              <a:ext uri="{FF2B5EF4-FFF2-40B4-BE49-F238E27FC236}">
                <a16:creationId xmlns:a16="http://schemas.microsoft.com/office/drawing/2014/main" id="{F5B75F7E-3FDF-44AA-A17F-6EE9F8BD0028}"/>
              </a:ext>
            </a:extLst>
          </p:cNvPr>
          <p:cNvSpPr txBox="1">
            <a:spLocks noGrp="1"/>
          </p:cNvSpPr>
          <p:nvPr>
            <p:ph type="body" sz="quarter" idx="26" hasCustomPrompt="1"/>
          </p:nvPr>
        </p:nvSpPr>
        <p:spPr>
          <a:xfrm>
            <a:off x="8965830" y="4603853"/>
            <a:ext cx="2943955" cy="367858"/>
          </a:xfrm>
          <a:prstGeom prst="rect">
            <a:avLst/>
          </a:prstGeom>
        </p:spPr>
        <p:txBody>
          <a:bodyPr wrap="square" anchor="t">
            <a:spAutoFit/>
          </a:bodyPr>
          <a:lstStyle>
            <a:lvl1pPr marL="0" indent="0" algn="l">
              <a:buSzTx/>
              <a:buNone/>
              <a:defRPr sz="1800">
                <a:solidFill>
                  <a:schemeClr val="tx1"/>
                </a:solidFill>
              </a:defRPr>
            </a:lvl1pPr>
          </a:lstStyle>
          <a:p>
            <a:r>
              <a:rPr lang="en-GB" dirty="0"/>
              <a:t>Title</a:t>
            </a:r>
          </a:p>
        </p:txBody>
      </p:sp>
      <p:sp>
        <p:nvSpPr>
          <p:cNvPr id="51" name="text goes here, one to three lines.">
            <a:extLst>
              <a:ext uri="{FF2B5EF4-FFF2-40B4-BE49-F238E27FC236}">
                <a16:creationId xmlns:a16="http://schemas.microsoft.com/office/drawing/2014/main" id="{B13365BC-7E73-45E1-9D33-B355049695A1}"/>
              </a:ext>
            </a:extLst>
          </p:cNvPr>
          <p:cNvSpPr txBox="1">
            <a:spLocks noGrp="1"/>
          </p:cNvSpPr>
          <p:nvPr>
            <p:ph type="body" sz="quarter" idx="27" hasCustomPrompt="1"/>
          </p:nvPr>
        </p:nvSpPr>
        <p:spPr>
          <a:xfrm>
            <a:off x="8965830" y="4882094"/>
            <a:ext cx="2943955" cy="1360757"/>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a:t>
            </a:r>
          </a:p>
          <a:p>
            <a:endParaRPr lang="en-GB" dirty="0"/>
          </a:p>
        </p:txBody>
      </p:sp>
      <p:sp>
        <p:nvSpPr>
          <p:cNvPr id="52" name="Footer Placeholder 4">
            <a:extLst>
              <a:ext uri="{FF2B5EF4-FFF2-40B4-BE49-F238E27FC236}">
                <a16:creationId xmlns:a16="http://schemas.microsoft.com/office/drawing/2014/main" id="{6D8D34DA-AF38-42AF-BC5D-F09328BD5D00}"/>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53" name="Slide Number Placeholder 5">
            <a:extLst>
              <a:ext uri="{FF2B5EF4-FFF2-40B4-BE49-F238E27FC236}">
                <a16:creationId xmlns:a16="http://schemas.microsoft.com/office/drawing/2014/main" id="{9B36F5B4-8C34-4787-B09B-697B5DEEDF78}"/>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136621915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extLst>
    <p:ext uri="{DCECCB84-F9BA-43D5-87BE-67443E8EF086}">
      <p15:sldGuideLst xmlns:p15="http://schemas.microsoft.com/office/powerpoint/2012/main">
        <p15:guide id="3" pos="393">
          <p15:clr>
            <a:srgbClr val="000000"/>
          </p15:clr>
        </p15:guide>
        <p15:guide id="11" orient="horz" pos="459">
          <p15:clr>
            <a:srgbClr val="00000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2_ text and imag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9A214E-B05D-4235-BDB9-D99C7369C34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9" name="text goes here, one to three lines.">
            <a:extLst>
              <a:ext uri="{FF2B5EF4-FFF2-40B4-BE49-F238E27FC236}">
                <a16:creationId xmlns:a16="http://schemas.microsoft.com/office/drawing/2014/main" id="{E36FBED7-819E-4644-ACF2-562E314CB5D4}"/>
              </a:ext>
            </a:extLst>
          </p:cNvPr>
          <p:cNvSpPr txBox="1">
            <a:spLocks noGrp="1"/>
          </p:cNvSpPr>
          <p:nvPr>
            <p:ph type="body" sz="quarter" idx="17" hasCustomPrompt="1"/>
          </p:nvPr>
        </p:nvSpPr>
        <p:spPr>
          <a:xfrm>
            <a:off x="5639542" y="497151"/>
            <a:ext cx="2943955" cy="367858"/>
          </a:xfrm>
          <a:prstGeom prst="rect">
            <a:avLst/>
          </a:prstGeom>
        </p:spPr>
        <p:txBody>
          <a:bodyPr wrap="square" anchor="t">
            <a:spAutoFit/>
          </a:bodyPr>
          <a:lstStyle>
            <a:lvl1pPr marL="0" indent="0" algn="l">
              <a:buSzTx/>
              <a:buNone/>
              <a:defRPr sz="1800">
                <a:solidFill>
                  <a:schemeClr val="tx1"/>
                </a:solidFill>
              </a:defRPr>
            </a:lvl1pPr>
          </a:lstStyle>
          <a:p>
            <a:r>
              <a:rPr lang="en-GB" dirty="0"/>
              <a:t>Title</a:t>
            </a:r>
          </a:p>
        </p:txBody>
      </p:sp>
      <p:sp>
        <p:nvSpPr>
          <p:cNvPr id="40" name="text goes here, one to three lines.">
            <a:extLst>
              <a:ext uri="{FF2B5EF4-FFF2-40B4-BE49-F238E27FC236}">
                <a16:creationId xmlns:a16="http://schemas.microsoft.com/office/drawing/2014/main" id="{8F4676FA-26AB-4465-8877-F0A0961E3FAD}"/>
              </a:ext>
            </a:extLst>
          </p:cNvPr>
          <p:cNvSpPr txBox="1">
            <a:spLocks noGrp="1"/>
          </p:cNvSpPr>
          <p:nvPr>
            <p:ph type="body" sz="quarter" idx="13" hasCustomPrompt="1"/>
          </p:nvPr>
        </p:nvSpPr>
        <p:spPr>
          <a:xfrm>
            <a:off x="5639542" y="775392"/>
            <a:ext cx="2943955" cy="1617238"/>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endParaRPr lang="en-GB" dirty="0"/>
          </a:p>
          <a:p>
            <a:endParaRPr lang="en-GB" dirty="0"/>
          </a:p>
        </p:txBody>
      </p:sp>
      <p:sp>
        <p:nvSpPr>
          <p:cNvPr id="42" name="text goes here, one to three lines.">
            <a:extLst>
              <a:ext uri="{FF2B5EF4-FFF2-40B4-BE49-F238E27FC236}">
                <a16:creationId xmlns:a16="http://schemas.microsoft.com/office/drawing/2014/main" id="{6E4C51CE-B299-4431-92ED-5E5E4AB79A17}"/>
              </a:ext>
            </a:extLst>
          </p:cNvPr>
          <p:cNvSpPr txBox="1">
            <a:spLocks noGrp="1"/>
          </p:cNvSpPr>
          <p:nvPr>
            <p:ph type="body" sz="quarter" idx="18" hasCustomPrompt="1"/>
          </p:nvPr>
        </p:nvSpPr>
        <p:spPr>
          <a:xfrm>
            <a:off x="5639542" y="2546189"/>
            <a:ext cx="2943955" cy="367858"/>
          </a:xfrm>
          <a:prstGeom prst="rect">
            <a:avLst/>
          </a:prstGeom>
        </p:spPr>
        <p:txBody>
          <a:bodyPr wrap="square" anchor="t">
            <a:spAutoFit/>
          </a:bodyPr>
          <a:lstStyle>
            <a:lvl1pPr marL="0" indent="0" algn="l">
              <a:buSzTx/>
              <a:buNone/>
              <a:defRPr sz="1800">
                <a:solidFill>
                  <a:schemeClr val="tx1"/>
                </a:solidFill>
              </a:defRPr>
            </a:lvl1pPr>
          </a:lstStyle>
          <a:p>
            <a:r>
              <a:rPr lang="en-GB" dirty="0"/>
              <a:t>Title</a:t>
            </a:r>
          </a:p>
        </p:txBody>
      </p:sp>
      <p:sp>
        <p:nvSpPr>
          <p:cNvPr id="43" name="text goes here, one to three lines.">
            <a:extLst>
              <a:ext uri="{FF2B5EF4-FFF2-40B4-BE49-F238E27FC236}">
                <a16:creationId xmlns:a16="http://schemas.microsoft.com/office/drawing/2014/main" id="{2B3DE7A3-EB2C-43D9-BDE7-9471143567A5}"/>
              </a:ext>
            </a:extLst>
          </p:cNvPr>
          <p:cNvSpPr txBox="1">
            <a:spLocks noGrp="1"/>
          </p:cNvSpPr>
          <p:nvPr>
            <p:ph type="body" sz="quarter" idx="19" hasCustomPrompt="1"/>
          </p:nvPr>
        </p:nvSpPr>
        <p:spPr>
          <a:xfrm>
            <a:off x="5639542" y="2824430"/>
            <a:ext cx="2943955" cy="1617238"/>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endParaRPr lang="en-GB" dirty="0"/>
          </a:p>
          <a:p>
            <a:endParaRPr lang="en-GB" dirty="0"/>
          </a:p>
        </p:txBody>
      </p:sp>
      <p:sp>
        <p:nvSpPr>
          <p:cNvPr id="44" name="text goes here, one to three lines.">
            <a:extLst>
              <a:ext uri="{FF2B5EF4-FFF2-40B4-BE49-F238E27FC236}">
                <a16:creationId xmlns:a16="http://schemas.microsoft.com/office/drawing/2014/main" id="{8925C480-713C-4EE6-8D2C-51990E6587DA}"/>
              </a:ext>
            </a:extLst>
          </p:cNvPr>
          <p:cNvSpPr txBox="1">
            <a:spLocks noGrp="1"/>
          </p:cNvSpPr>
          <p:nvPr>
            <p:ph type="body" sz="quarter" idx="20" hasCustomPrompt="1"/>
          </p:nvPr>
        </p:nvSpPr>
        <p:spPr>
          <a:xfrm>
            <a:off x="5639542" y="4595227"/>
            <a:ext cx="2943955" cy="367858"/>
          </a:xfrm>
          <a:prstGeom prst="rect">
            <a:avLst/>
          </a:prstGeom>
        </p:spPr>
        <p:txBody>
          <a:bodyPr wrap="square" anchor="t">
            <a:spAutoFit/>
          </a:bodyPr>
          <a:lstStyle>
            <a:lvl1pPr marL="0" indent="0" algn="l">
              <a:buSzTx/>
              <a:buNone/>
              <a:defRPr sz="1800">
                <a:solidFill>
                  <a:schemeClr val="tx1"/>
                </a:solidFill>
              </a:defRPr>
            </a:lvl1pPr>
          </a:lstStyle>
          <a:p>
            <a:r>
              <a:rPr lang="en-GB" dirty="0"/>
              <a:t>Title</a:t>
            </a:r>
          </a:p>
        </p:txBody>
      </p:sp>
      <p:sp>
        <p:nvSpPr>
          <p:cNvPr id="45" name="text goes here, one to three lines.">
            <a:extLst>
              <a:ext uri="{FF2B5EF4-FFF2-40B4-BE49-F238E27FC236}">
                <a16:creationId xmlns:a16="http://schemas.microsoft.com/office/drawing/2014/main" id="{3F0185B9-1D18-43F1-825F-3029CC72D334}"/>
              </a:ext>
            </a:extLst>
          </p:cNvPr>
          <p:cNvSpPr txBox="1">
            <a:spLocks noGrp="1"/>
          </p:cNvSpPr>
          <p:nvPr>
            <p:ph type="body" sz="quarter" idx="21" hasCustomPrompt="1"/>
          </p:nvPr>
        </p:nvSpPr>
        <p:spPr>
          <a:xfrm>
            <a:off x="5639542" y="4873468"/>
            <a:ext cx="2943955" cy="1360757"/>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a:t>
            </a:r>
          </a:p>
          <a:p>
            <a:endParaRPr lang="en-GB" dirty="0"/>
          </a:p>
        </p:txBody>
      </p:sp>
      <p:sp>
        <p:nvSpPr>
          <p:cNvPr id="46" name="text goes here, one to three lines.">
            <a:extLst>
              <a:ext uri="{FF2B5EF4-FFF2-40B4-BE49-F238E27FC236}">
                <a16:creationId xmlns:a16="http://schemas.microsoft.com/office/drawing/2014/main" id="{E75581E8-AA65-42D8-B337-16A9F5BA94BC}"/>
              </a:ext>
            </a:extLst>
          </p:cNvPr>
          <p:cNvSpPr txBox="1">
            <a:spLocks noGrp="1"/>
          </p:cNvSpPr>
          <p:nvPr>
            <p:ph type="body" sz="quarter" idx="22" hasCustomPrompt="1"/>
          </p:nvPr>
        </p:nvSpPr>
        <p:spPr>
          <a:xfrm>
            <a:off x="8965830" y="497151"/>
            <a:ext cx="2943955" cy="367858"/>
          </a:xfrm>
          <a:prstGeom prst="rect">
            <a:avLst/>
          </a:prstGeom>
        </p:spPr>
        <p:txBody>
          <a:bodyPr wrap="square" anchor="t">
            <a:spAutoFit/>
          </a:bodyPr>
          <a:lstStyle>
            <a:lvl1pPr marL="0" indent="0" algn="l">
              <a:buSzTx/>
              <a:buNone/>
              <a:defRPr sz="1800">
                <a:solidFill>
                  <a:schemeClr val="tx1"/>
                </a:solidFill>
              </a:defRPr>
            </a:lvl1pPr>
          </a:lstStyle>
          <a:p>
            <a:r>
              <a:rPr lang="en-GB" dirty="0"/>
              <a:t>Title</a:t>
            </a:r>
          </a:p>
        </p:txBody>
      </p:sp>
      <p:sp>
        <p:nvSpPr>
          <p:cNvPr id="47" name="text goes here, one to three lines.">
            <a:extLst>
              <a:ext uri="{FF2B5EF4-FFF2-40B4-BE49-F238E27FC236}">
                <a16:creationId xmlns:a16="http://schemas.microsoft.com/office/drawing/2014/main" id="{46584B37-F74D-4F60-AB6E-0E30836F1958}"/>
              </a:ext>
            </a:extLst>
          </p:cNvPr>
          <p:cNvSpPr txBox="1">
            <a:spLocks noGrp="1"/>
          </p:cNvSpPr>
          <p:nvPr>
            <p:ph type="body" sz="quarter" idx="23" hasCustomPrompt="1"/>
          </p:nvPr>
        </p:nvSpPr>
        <p:spPr>
          <a:xfrm>
            <a:off x="8965830" y="775392"/>
            <a:ext cx="2943955" cy="1617238"/>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endParaRPr lang="en-GB" dirty="0"/>
          </a:p>
          <a:p>
            <a:endParaRPr lang="en-GB" dirty="0"/>
          </a:p>
        </p:txBody>
      </p:sp>
      <p:sp>
        <p:nvSpPr>
          <p:cNvPr id="48" name="text goes here, one to three lines.">
            <a:extLst>
              <a:ext uri="{FF2B5EF4-FFF2-40B4-BE49-F238E27FC236}">
                <a16:creationId xmlns:a16="http://schemas.microsoft.com/office/drawing/2014/main" id="{222EDF16-A4E1-4D48-9290-958F56EF3FFF}"/>
              </a:ext>
            </a:extLst>
          </p:cNvPr>
          <p:cNvSpPr txBox="1">
            <a:spLocks noGrp="1"/>
          </p:cNvSpPr>
          <p:nvPr>
            <p:ph type="body" sz="quarter" idx="24" hasCustomPrompt="1"/>
          </p:nvPr>
        </p:nvSpPr>
        <p:spPr>
          <a:xfrm>
            <a:off x="8965830" y="2546189"/>
            <a:ext cx="2943955" cy="367858"/>
          </a:xfrm>
          <a:prstGeom prst="rect">
            <a:avLst/>
          </a:prstGeom>
        </p:spPr>
        <p:txBody>
          <a:bodyPr wrap="square" anchor="t">
            <a:spAutoFit/>
          </a:bodyPr>
          <a:lstStyle>
            <a:lvl1pPr marL="0" indent="0" algn="l">
              <a:buSzTx/>
              <a:buNone/>
              <a:defRPr sz="1800">
                <a:solidFill>
                  <a:schemeClr val="tx1"/>
                </a:solidFill>
              </a:defRPr>
            </a:lvl1pPr>
          </a:lstStyle>
          <a:p>
            <a:r>
              <a:rPr lang="en-GB" dirty="0"/>
              <a:t>Title</a:t>
            </a:r>
          </a:p>
        </p:txBody>
      </p:sp>
      <p:sp>
        <p:nvSpPr>
          <p:cNvPr id="49" name="text goes here, one to three lines.">
            <a:extLst>
              <a:ext uri="{FF2B5EF4-FFF2-40B4-BE49-F238E27FC236}">
                <a16:creationId xmlns:a16="http://schemas.microsoft.com/office/drawing/2014/main" id="{845FB08D-A6A0-4C8F-AB3D-BC99F286A433}"/>
              </a:ext>
            </a:extLst>
          </p:cNvPr>
          <p:cNvSpPr txBox="1">
            <a:spLocks noGrp="1"/>
          </p:cNvSpPr>
          <p:nvPr>
            <p:ph type="body" sz="quarter" idx="25" hasCustomPrompt="1"/>
          </p:nvPr>
        </p:nvSpPr>
        <p:spPr>
          <a:xfrm>
            <a:off x="8965830" y="2824430"/>
            <a:ext cx="2943955" cy="1617238"/>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endParaRPr lang="en-GB" dirty="0"/>
          </a:p>
          <a:p>
            <a:endParaRPr lang="en-GB" dirty="0"/>
          </a:p>
        </p:txBody>
      </p:sp>
      <p:sp>
        <p:nvSpPr>
          <p:cNvPr id="50" name="text goes here, one to three lines.">
            <a:extLst>
              <a:ext uri="{FF2B5EF4-FFF2-40B4-BE49-F238E27FC236}">
                <a16:creationId xmlns:a16="http://schemas.microsoft.com/office/drawing/2014/main" id="{F5B75F7E-3FDF-44AA-A17F-6EE9F8BD0028}"/>
              </a:ext>
            </a:extLst>
          </p:cNvPr>
          <p:cNvSpPr txBox="1">
            <a:spLocks noGrp="1"/>
          </p:cNvSpPr>
          <p:nvPr>
            <p:ph type="body" sz="quarter" idx="26" hasCustomPrompt="1"/>
          </p:nvPr>
        </p:nvSpPr>
        <p:spPr>
          <a:xfrm>
            <a:off x="8965830" y="4595227"/>
            <a:ext cx="2943955" cy="367858"/>
          </a:xfrm>
          <a:prstGeom prst="rect">
            <a:avLst/>
          </a:prstGeom>
        </p:spPr>
        <p:txBody>
          <a:bodyPr wrap="square" anchor="t">
            <a:spAutoFit/>
          </a:bodyPr>
          <a:lstStyle>
            <a:lvl1pPr marL="0" indent="0" algn="l">
              <a:buSzTx/>
              <a:buNone/>
              <a:defRPr sz="1800">
                <a:solidFill>
                  <a:schemeClr val="tx1"/>
                </a:solidFill>
              </a:defRPr>
            </a:lvl1pPr>
          </a:lstStyle>
          <a:p>
            <a:r>
              <a:rPr lang="en-GB" dirty="0"/>
              <a:t>Title</a:t>
            </a:r>
          </a:p>
        </p:txBody>
      </p:sp>
      <p:sp>
        <p:nvSpPr>
          <p:cNvPr id="51" name="text goes here, one to three lines.">
            <a:extLst>
              <a:ext uri="{FF2B5EF4-FFF2-40B4-BE49-F238E27FC236}">
                <a16:creationId xmlns:a16="http://schemas.microsoft.com/office/drawing/2014/main" id="{B13365BC-7E73-45E1-9D33-B355049695A1}"/>
              </a:ext>
            </a:extLst>
          </p:cNvPr>
          <p:cNvSpPr txBox="1">
            <a:spLocks noGrp="1"/>
          </p:cNvSpPr>
          <p:nvPr>
            <p:ph type="body" sz="quarter" idx="27" hasCustomPrompt="1"/>
          </p:nvPr>
        </p:nvSpPr>
        <p:spPr>
          <a:xfrm>
            <a:off x="8965830" y="4873468"/>
            <a:ext cx="2943955" cy="1360757"/>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a:t>
            </a:r>
          </a:p>
          <a:p>
            <a:endParaRPr lang="en-GB" dirty="0"/>
          </a:p>
        </p:txBody>
      </p:sp>
      <p:sp>
        <p:nvSpPr>
          <p:cNvPr id="52" name="Footer Placeholder 4">
            <a:extLst>
              <a:ext uri="{FF2B5EF4-FFF2-40B4-BE49-F238E27FC236}">
                <a16:creationId xmlns:a16="http://schemas.microsoft.com/office/drawing/2014/main" id="{6D8D34DA-AF38-42AF-BC5D-F09328BD5D00}"/>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53" name="Slide Number Placeholder 5">
            <a:extLst>
              <a:ext uri="{FF2B5EF4-FFF2-40B4-BE49-F238E27FC236}">
                <a16:creationId xmlns:a16="http://schemas.microsoft.com/office/drawing/2014/main" id="{9B36F5B4-8C34-4787-B09B-697B5DEEDF78}"/>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3287688001"/>
      </p:ext>
    </p:extLst>
  </p:cSld>
  <p:clrMapOvr>
    <a:masterClrMapping/>
  </p:clrMapOvr>
  <p:transition spd="med"/>
  <p:extLst>
    <p:ext uri="{DCECCB84-F9BA-43D5-87BE-67443E8EF086}">
      <p15:sldGuideLst xmlns:p15="http://schemas.microsoft.com/office/powerpoint/2012/main">
        <p15:guide id="3" pos="393">
          <p15:clr>
            <a:srgbClr val="000000"/>
          </p15:clr>
        </p15:guide>
        <p15:guide id="11" orient="horz" pos="459">
          <p15:clr>
            <a:srgbClr val="00000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2_ text w/ image">
    <p:bg>
      <p:bgPr>
        <a:solidFill>
          <a:schemeClr val="tx2"/>
        </a:solidFill>
        <a:effectLst/>
      </p:bgPr>
    </p:bg>
    <p:spTree>
      <p:nvGrpSpPr>
        <p:cNvPr id="1" name=""/>
        <p:cNvGrpSpPr/>
        <p:nvPr/>
      </p:nvGrpSpPr>
      <p:grpSpPr>
        <a:xfrm>
          <a:off x="0" y="0"/>
          <a:ext cx="0" cy="0"/>
          <a:chOff x="0" y="0"/>
          <a:chExt cx="0" cy="0"/>
        </a:xfrm>
      </p:grpSpPr>
      <p:pic>
        <p:nvPicPr>
          <p:cNvPr id="18" name="Kaltura_shapes_sun_orange.png" descr="Kaltura_shapes_sun_orange.png">
            <a:extLst>
              <a:ext uri="{FF2B5EF4-FFF2-40B4-BE49-F238E27FC236}">
                <a16:creationId xmlns:a16="http://schemas.microsoft.com/office/drawing/2014/main" id="{74276B4B-B65E-4663-964F-93DB43D915F9}"/>
              </a:ext>
            </a:extLst>
          </p:cNvPr>
          <p:cNvPicPr>
            <a:picLocks noChangeAspect="1"/>
          </p:cNvPicPr>
          <p:nvPr/>
        </p:nvPicPr>
        <p:blipFill>
          <a:blip r:embed="rId2"/>
          <a:srcRect t="68" b="68"/>
          <a:stretch>
            <a:fillRect/>
          </a:stretch>
        </p:blipFill>
        <p:spPr>
          <a:xfrm>
            <a:off x="235471" y="704691"/>
            <a:ext cx="5284819" cy="5220019"/>
          </a:xfrm>
          <a:prstGeom prst="rect">
            <a:avLst/>
          </a:prstGeom>
          <a:ln w="12700">
            <a:miter lim="400000"/>
          </a:ln>
        </p:spPr>
      </p:pic>
      <p:pic>
        <p:nvPicPr>
          <p:cNvPr id="3" name="Picture 2" descr="A close up of a camera&#10;&#10;Description automatically generated">
            <a:extLst>
              <a:ext uri="{FF2B5EF4-FFF2-40B4-BE49-F238E27FC236}">
                <a16:creationId xmlns:a16="http://schemas.microsoft.com/office/drawing/2014/main" id="{F7E05DCC-90AD-41FD-B3D0-5B78EA8C5B54}"/>
              </a:ext>
            </a:extLst>
          </p:cNvPr>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12700" y="1403707"/>
            <a:ext cx="5734240" cy="4025185"/>
          </a:xfrm>
          <a:prstGeom prst="rect">
            <a:avLst/>
          </a:prstGeom>
        </p:spPr>
      </p:pic>
      <p:sp>
        <p:nvSpPr>
          <p:cNvPr id="52" name="Footer Placeholder 4">
            <a:extLst>
              <a:ext uri="{FF2B5EF4-FFF2-40B4-BE49-F238E27FC236}">
                <a16:creationId xmlns:a16="http://schemas.microsoft.com/office/drawing/2014/main" id="{6D8D34DA-AF38-42AF-BC5D-F09328BD5D00}"/>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53" name="Slide Number Placeholder 5">
            <a:extLst>
              <a:ext uri="{FF2B5EF4-FFF2-40B4-BE49-F238E27FC236}">
                <a16:creationId xmlns:a16="http://schemas.microsoft.com/office/drawing/2014/main" id="{9B36F5B4-8C34-4787-B09B-697B5DEEDF78}"/>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pic>
        <p:nvPicPr>
          <p:cNvPr id="20" name="Kaltura_Logo_Horizontal_black_big.png" descr="Kaltura_Logo_Horizontal_black_big.png">
            <a:extLst>
              <a:ext uri="{FF2B5EF4-FFF2-40B4-BE49-F238E27FC236}">
                <a16:creationId xmlns:a16="http://schemas.microsoft.com/office/drawing/2014/main" id="{2CF323D0-196E-4DAC-A3C2-96F56C95F5C9}"/>
              </a:ext>
            </a:extLst>
          </p:cNvPr>
          <p:cNvPicPr>
            <a:picLocks noChangeAspect="1"/>
          </p:cNvPicPr>
          <p:nvPr userDrawn="1"/>
        </p:nvPicPr>
        <p:blipFill>
          <a:blip r:embed="rId4"/>
          <a:srcRect t="54" b="54"/>
          <a:stretch>
            <a:fillRect/>
          </a:stretch>
        </p:blipFill>
        <p:spPr>
          <a:xfrm>
            <a:off x="10753193" y="6335056"/>
            <a:ext cx="1118941" cy="287915"/>
          </a:xfrm>
          <a:prstGeom prst="rect">
            <a:avLst/>
          </a:prstGeom>
          <a:ln w="12700">
            <a:miter lim="400000"/>
          </a:ln>
        </p:spPr>
      </p:pic>
      <p:sp>
        <p:nvSpPr>
          <p:cNvPr id="21" name="text goes here, one to three lines.">
            <a:extLst>
              <a:ext uri="{FF2B5EF4-FFF2-40B4-BE49-F238E27FC236}">
                <a16:creationId xmlns:a16="http://schemas.microsoft.com/office/drawing/2014/main" id="{332E80EA-2AA5-426F-9967-F4AADEDACD65}"/>
              </a:ext>
            </a:extLst>
          </p:cNvPr>
          <p:cNvSpPr txBox="1">
            <a:spLocks noGrp="1"/>
          </p:cNvSpPr>
          <p:nvPr>
            <p:ph type="body" sz="quarter" idx="17" hasCustomPrompt="1"/>
          </p:nvPr>
        </p:nvSpPr>
        <p:spPr>
          <a:xfrm>
            <a:off x="5639542" y="497151"/>
            <a:ext cx="2943955" cy="367858"/>
          </a:xfrm>
          <a:prstGeom prst="rect">
            <a:avLst/>
          </a:prstGeom>
        </p:spPr>
        <p:txBody>
          <a:bodyPr wrap="square" anchor="t">
            <a:spAutoFit/>
          </a:bodyPr>
          <a:lstStyle>
            <a:lvl1pPr marL="0" indent="0" algn="l">
              <a:buSzTx/>
              <a:buNone/>
              <a:defRPr sz="1800">
                <a:solidFill>
                  <a:schemeClr val="bg1"/>
                </a:solidFill>
              </a:defRPr>
            </a:lvl1pPr>
          </a:lstStyle>
          <a:p>
            <a:r>
              <a:rPr lang="en-GB" dirty="0"/>
              <a:t>Title</a:t>
            </a:r>
          </a:p>
        </p:txBody>
      </p:sp>
      <p:sp>
        <p:nvSpPr>
          <p:cNvPr id="22" name="text goes here, one to three lines.">
            <a:extLst>
              <a:ext uri="{FF2B5EF4-FFF2-40B4-BE49-F238E27FC236}">
                <a16:creationId xmlns:a16="http://schemas.microsoft.com/office/drawing/2014/main" id="{E9C3FEDE-7D04-4E2D-893B-EF6D9AB6F5B3}"/>
              </a:ext>
            </a:extLst>
          </p:cNvPr>
          <p:cNvSpPr txBox="1">
            <a:spLocks noGrp="1"/>
          </p:cNvSpPr>
          <p:nvPr>
            <p:ph type="body" sz="quarter" idx="13" hasCustomPrompt="1"/>
          </p:nvPr>
        </p:nvSpPr>
        <p:spPr>
          <a:xfrm>
            <a:off x="5639542" y="775392"/>
            <a:ext cx="2943955" cy="1617238"/>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bg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endParaRPr lang="en-GB" dirty="0"/>
          </a:p>
          <a:p>
            <a:endParaRPr lang="en-GB" dirty="0"/>
          </a:p>
        </p:txBody>
      </p:sp>
      <p:sp>
        <p:nvSpPr>
          <p:cNvPr id="23" name="text goes here, one to three lines.">
            <a:extLst>
              <a:ext uri="{FF2B5EF4-FFF2-40B4-BE49-F238E27FC236}">
                <a16:creationId xmlns:a16="http://schemas.microsoft.com/office/drawing/2014/main" id="{D35E2A0A-DD65-4A50-9852-D5245167B73D}"/>
              </a:ext>
            </a:extLst>
          </p:cNvPr>
          <p:cNvSpPr txBox="1">
            <a:spLocks noGrp="1"/>
          </p:cNvSpPr>
          <p:nvPr>
            <p:ph type="body" sz="quarter" idx="18" hasCustomPrompt="1"/>
          </p:nvPr>
        </p:nvSpPr>
        <p:spPr>
          <a:xfrm>
            <a:off x="5639542" y="2546189"/>
            <a:ext cx="2943955" cy="367858"/>
          </a:xfrm>
          <a:prstGeom prst="rect">
            <a:avLst/>
          </a:prstGeom>
        </p:spPr>
        <p:txBody>
          <a:bodyPr wrap="square" anchor="t">
            <a:spAutoFit/>
          </a:bodyPr>
          <a:lstStyle>
            <a:lvl1pPr marL="0" indent="0" algn="l">
              <a:buSzTx/>
              <a:buNone/>
              <a:defRPr sz="1800">
                <a:solidFill>
                  <a:schemeClr val="bg1"/>
                </a:solidFill>
              </a:defRPr>
            </a:lvl1pPr>
          </a:lstStyle>
          <a:p>
            <a:r>
              <a:rPr lang="en-GB" dirty="0"/>
              <a:t>Title</a:t>
            </a:r>
          </a:p>
        </p:txBody>
      </p:sp>
      <p:sp>
        <p:nvSpPr>
          <p:cNvPr id="24" name="text goes here, one to three lines.">
            <a:extLst>
              <a:ext uri="{FF2B5EF4-FFF2-40B4-BE49-F238E27FC236}">
                <a16:creationId xmlns:a16="http://schemas.microsoft.com/office/drawing/2014/main" id="{2736C309-599A-4FB7-940E-477D5DA2C4E8}"/>
              </a:ext>
            </a:extLst>
          </p:cNvPr>
          <p:cNvSpPr txBox="1">
            <a:spLocks noGrp="1"/>
          </p:cNvSpPr>
          <p:nvPr>
            <p:ph type="body" sz="quarter" idx="19" hasCustomPrompt="1"/>
          </p:nvPr>
        </p:nvSpPr>
        <p:spPr>
          <a:xfrm>
            <a:off x="5639542" y="2824430"/>
            <a:ext cx="2943955" cy="1617238"/>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bg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endParaRPr lang="en-GB" dirty="0"/>
          </a:p>
          <a:p>
            <a:endParaRPr lang="en-GB" dirty="0"/>
          </a:p>
        </p:txBody>
      </p:sp>
      <p:sp>
        <p:nvSpPr>
          <p:cNvPr id="25" name="text goes here, one to three lines.">
            <a:extLst>
              <a:ext uri="{FF2B5EF4-FFF2-40B4-BE49-F238E27FC236}">
                <a16:creationId xmlns:a16="http://schemas.microsoft.com/office/drawing/2014/main" id="{6E0586BD-0E5B-466E-8358-77B4CF31881D}"/>
              </a:ext>
            </a:extLst>
          </p:cNvPr>
          <p:cNvSpPr txBox="1">
            <a:spLocks noGrp="1"/>
          </p:cNvSpPr>
          <p:nvPr>
            <p:ph type="body" sz="quarter" idx="20" hasCustomPrompt="1"/>
          </p:nvPr>
        </p:nvSpPr>
        <p:spPr>
          <a:xfrm>
            <a:off x="5639542" y="4595227"/>
            <a:ext cx="2943955" cy="367858"/>
          </a:xfrm>
          <a:prstGeom prst="rect">
            <a:avLst/>
          </a:prstGeom>
        </p:spPr>
        <p:txBody>
          <a:bodyPr wrap="square" anchor="t">
            <a:spAutoFit/>
          </a:bodyPr>
          <a:lstStyle>
            <a:lvl1pPr marL="0" indent="0" algn="l">
              <a:buSzTx/>
              <a:buNone/>
              <a:defRPr sz="1800">
                <a:solidFill>
                  <a:schemeClr val="bg1"/>
                </a:solidFill>
              </a:defRPr>
            </a:lvl1pPr>
          </a:lstStyle>
          <a:p>
            <a:r>
              <a:rPr lang="en-GB" dirty="0"/>
              <a:t>Title</a:t>
            </a:r>
          </a:p>
        </p:txBody>
      </p:sp>
      <p:sp>
        <p:nvSpPr>
          <p:cNvPr id="26" name="text goes here, one to three lines.">
            <a:extLst>
              <a:ext uri="{FF2B5EF4-FFF2-40B4-BE49-F238E27FC236}">
                <a16:creationId xmlns:a16="http://schemas.microsoft.com/office/drawing/2014/main" id="{8BEA5634-3AE2-4653-BE35-AE27831A8B47}"/>
              </a:ext>
            </a:extLst>
          </p:cNvPr>
          <p:cNvSpPr txBox="1">
            <a:spLocks noGrp="1"/>
          </p:cNvSpPr>
          <p:nvPr>
            <p:ph type="body" sz="quarter" idx="21" hasCustomPrompt="1"/>
          </p:nvPr>
        </p:nvSpPr>
        <p:spPr>
          <a:xfrm>
            <a:off x="5639542" y="4873468"/>
            <a:ext cx="2943955" cy="1360757"/>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bg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a:t>
            </a:r>
          </a:p>
          <a:p>
            <a:endParaRPr lang="en-GB" dirty="0"/>
          </a:p>
        </p:txBody>
      </p:sp>
      <p:sp>
        <p:nvSpPr>
          <p:cNvPr id="27" name="text goes here, one to three lines.">
            <a:extLst>
              <a:ext uri="{FF2B5EF4-FFF2-40B4-BE49-F238E27FC236}">
                <a16:creationId xmlns:a16="http://schemas.microsoft.com/office/drawing/2014/main" id="{F830AD2C-BE59-4378-B0CC-E7542FE5C9AB}"/>
              </a:ext>
            </a:extLst>
          </p:cNvPr>
          <p:cNvSpPr txBox="1">
            <a:spLocks noGrp="1"/>
          </p:cNvSpPr>
          <p:nvPr>
            <p:ph type="body" sz="quarter" idx="22" hasCustomPrompt="1"/>
          </p:nvPr>
        </p:nvSpPr>
        <p:spPr>
          <a:xfrm>
            <a:off x="8965830" y="497151"/>
            <a:ext cx="2943955" cy="367858"/>
          </a:xfrm>
          <a:prstGeom prst="rect">
            <a:avLst/>
          </a:prstGeom>
        </p:spPr>
        <p:txBody>
          <a:bodyPr wrap="square" anchor="t">
            <a:spAutoFit/>
          </a:bodyPr>
          <a:lstStyle>
            <a:lvl1pPr marL="0" indent="0" algn="l">
              <a:buSzTx/>
              <a:buNone/>
              <a:defRPr sz="1800">
                <a:solidFill>
                  <a:schemeClr val="bg1"/>
                </a:solidFill>
              </a:defRPr>
            </a:lvl1pPr>
          </a:lstStyle>
          <a:p>
            <a:r>
              <a:rPr lang="en-GB" dirty="0"/>
              <a:t>Title</a:t>
            </a:r>
          </a:p>
        </p:txBody>
      </p:sp>
      <p:sp>
        <p:nvSpPr>
          <p:cNvPr id="28" name="text goes here, one to three lines.">
            <a:extLst>
              <a:ext uri="{FF2B5EF4-FFF2-40B4-BE49-F238E27FC236}">
                <a16:creationId xmlns:a16="http://schemas.microsoft.com/office/drawing/2014/main" id="{0EEFA6AC-2C29-4762-8CC5-C9F8F3772D1F}"/>
              </a:ext>
            </a:extLst>
          </p:cNvPr>
          <p:cNvSpPr txBox="1">
            <a:spLocks noGrp="1"/>
          </p:cNvSpPr>
          <p:nvPr>
            <p:ph type="body" sz="quarter" idx="23" hasCustomPrompt="1"/>
          </p:nvPr>
        </p:nvSpPr>
        <p:spPr>
          <a:xfrm>
            <a:off x="8965830" y="775392"/>
            <a:ext cx="2943955" cy="1617238"/>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bg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endParaRPr lang="en-GB" dirty="0"/>
          </a:p>
          <a:p>
            <a:endParaRPr lang="en-GB" dirty="0"/>
          </a:p>
        </p:txBody>
      </p:sp>
      <p:sp>
        <p:nvSpPr>
          <p:cNvPr id="29" name="text goes here, one to three lines.">
            <a:extLst>
              <a:ext uri="{FF2B5EF4-FFF2-40B4-BE49-F238E27FC236}">
                <a16:creationId xmlns:a16="http://schemas.microsoft.com/office/drawing/2014/main" id="{130FD162-EE11-49FA-AA07-A04461C61DC2}"/>
              </a:ext>
            </a:extLst>
          </p:cNvPr>
          <p:cNvSpPr txBox="1">
            <a:spLocks noGrp="1"/>
          </p:cNvSpPr>
          <p:nvPr>
            <p:ph type="body" sz="quarter" idx="24" hasCustomPrompt="1"/>
          </p:nvPr>
        </p:nvSpPr>
        <p:spPr>
          <a:xfrm>
            <a:off x="8965830" y="2546189"/>
            <a:ext cx="2943955" cy="367858"/>
          </a:xfrm>
          <a:prstGeom prst="rect">
            <a:avLst/>
          </a:prstGeom>
        </p:spPr>
        <p:txBody>
          <a:bodyPr wrap="square" anchor="t">
            <a:spAutoFit/>
          </a:bodyPr>
          <a:lstStyle>
            <a:lvl1pPr marL="0" indent="0" algn="l">
              <a:buSzTx/>
              <a:buNone/>
              <a:defRPr sz="1800">
                <a:solidFill>
                  <a:schemeClr val="bg1"/>
                </a:solidFill>
              </a:defRPr>
            </a:lvl1pPr>
          </a:lstStyle>
          <a:p>
            <a:r>
              <a:rPr lang="en-GB" dirty="0"/>
              <a:t>Title</a:t>
            </a:r>
          </a:p>
        </p:txBody>
      </p:sp>
      <p:sp>
        <p:nvSpPr>
          <p:cNvPr id="30" name="text goes here, one to three lines.">
            <a:extLst>
              <a:ext uri="{FF2B5EF4-FFF2-40B4-BE49-F238E27FC236}">
                <a16:creationId xmlns:a16="http://schemas.microsoft.com/office/drawing/2014/main" id="{F9AF3D08-71E6-4313-ACE0-6D14963DD38F}"/>
              </a:ext>
            </a:extLst>
          </p:cNvPr>
          <p:cNvSpPr txBox="1">
            <a:spLocks noGrp="1"/>
          </p:cNvSpPr>
          <p:nvPr>
            <p:ph type="body" sz="quarter" idx="25" hasCustomPrompt="1"/>
          </p:nvPr>
        </p:nvSpPr>
        <p:spPr>
          <a:xfrm>
            <a:off x="8965830" y="2824430"/>
            <a:ext cx="2943955" cy="1617238"/>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bg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endParaRPr lang="en-GB" dirty="0"/>
          </a:p>
          <a:p>
            <a:endParaRPr lang="en-GB" dirty="0"/>
          </a:p>
        </p:txBody>
      </p:sp>
      <p:sp>
        <p:nvSpPr>
          <p:cNvPr id="31" name="text goes here, one to three lines.">
            <a:extLst>
              <a:ext uri="{FF2B5EF4-FFF2-40B4-BE49-F238E27FC236}">
                <a16:creationId xmlns:a16="http://schemas.microsoft.com/office/drawing/2014/main" id="{26E744B6-E9DE-4EE5-8466-080D75A20E74}"/>
              </a:ext>
            </a:extLst>
          </p:cNvPr>
          <p:cNvSpPr txBox="1">
            <a:spLocks noGrp="1"/>
          </p:cNvSpPr>
          <p:nvPr>
            <p:ph type="body" sz="quarter" idx="26" hasCustomPrompt="1"/>
          </p:nvPr>
        </p:nvSpPr>
        <p:spPr>
          <a:xfrm>
            <a:off x="8965830" y="4595227"/>
            <a:ext cx="2943955" cy="367858"/>
          </a:xfrm>
          <a:prstGeom prst="rect">
            <a:avLst/>
          </a:prstGeom>
        </p:spPr>
        <p:txBody>
          <a:bodyPr wrap="square" anchor="t">
            <a:spAutoFit/>
          </a:bodyPr>
          <a:lstStyle>
            <a:lvl1pPr marL="0" indent="0" algn="l">
              <a:buSzTx/>
              <a:buNone/>
              <a:defRPr sz="1800">
                <a:solidFill>
                  <a:schemeClr val="bg1"/>
                </a:solidFill>
              </a:defRPr>
            </a:lvl1pPr>
          </a:lstStyle>
          <a:p>
            <a:r>
              <a:rPr lang="en-GB" dirty="0"/>
              <a:t>Title</a:t>
            </a:r>
          </a:p>
        </p:txBody>
      </p:sp>
      <p:sp>
        <p:nvSpPr>
          <p:cNvPr id="32" name="text goes here, one to three lines.">
            <a:extLst>
              <a:ext uri="{FF2B5EF4-FFF2-40B4-BE49-F238E27FC236}">
                <a16:creationId xmlns:a16="http://schemas.microsoft.com/office/drawing/2014/main" id="{04E11E17-0CC1-40C4-8797-E2E5A43ECCEE}"/>
              </a:ext>
            </a:extLst>
          </p:cNvPr>
          <p:cNvSpPr txBox="1">
            <a:spLocks noGrp="1"/>
          </p:cNvSpPr>
          <p:nvPr>
            <p:ph type="body" sz="quarter" idx="27" hasCustomPrompt="1"/>
          </p:nvPr>
        </p:nvSpPr>
        <p:spPr>
          <a:xfrm>
            <a:off x="8965830" y="4873468"/>
            <a:ext cx="2943955" cy="1360757"/>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bg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a:t>
            </a:r>
          </a:p>
          <a:p>
            <a:endParaRPr lang="en-GB" dirty="0"/>
          </a:p>
        </p:txBody>
      </p:sp>
    </p:spTree>
    <p:extLst>
      <p:ext uri="{BB962C8B-B14F-4D97-AF65-F5344CB8AC3E}">
        <p14:creationId xmlns:p14="http://schemas.microsoft.com/office/powerpoint/2010/main" val="1279241801"/>
      </p:ext>
    </p:extLst>
  </p:cSld>
  <p:clrMapOvr>
    <a:masterClrMapping/>
  </p:clrMapOvr>
  <p:transition spd="med"/>
  <p:extLst>
    <p:ext uri="{DCECCB84-F9BA-43D5-87BE-67443E8EF086}">
      <p15:sldGuideLst xmlns:p15="http://schemas.microsoft.com/office/powerpoint/2012/main">
        <p15:guide id="2" pos="7673">
          <p15:clr>
            <a:srgbClr val="FBAE40"/>
          </p15:clr>
        </p15:guide>
        <p15:guide id="3" pos="393">
          <p15:clr>
            <a:srgbClr val="000000"/>
          </p15:clr>
        </p15:guide>
        <p15:guide id="6" orient="horz" pos="459">
          <p15:clr>
            <a:srgbClr val="00000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3_ text w/ image">
    <p:bg>
      <p:bgPr>
        <a:solidFill>
          <a:schemeClr val="accent5"/>
        </a:solidFill>
        <a:effectLst/>
      </p:bgPr>
    </p:bg>
    <p:spTree>
      <p:nvGrpSpPr>
        <p:cNvPr id="1" name=""/>
        <p:cNvGrpSpPr/>
        <p:nvPr/>
      </p:nvGrpSpPr>
      <p:grpSpPr>
        <a:xfrm>
          <a:off x="0" y="0"/>
          <a:ext cx="0" cy="0"/>
          <a:chOff x="0" y="0"/>
          <a:chExt cx="0" cy="0"/>
        </a:xfrm>
      </p:grpSpPr>
      <p:sp>
        <p:nvSpPr>
          <p:cNvPr id="26" name="text goes here, one to three lines.">
            <a:extLst>
              <a:ext uri="{FF2B5EF4-FFF2-40B4-BE49-F238E27FC236}">
                <a16:creationId xmlns:a16="http://schemas.microsoft.com/office/drawing/2014/main" id="{66DDA8D1-CAE1-4CFF-9272-B5760C3F9D9A}"/>
              </a:ext>
            </a:extLst>
          </p:cNvPr>
          <p:cNvSpPr txBox="1">
            <a:spLocks noGrp="1"/>
          </p:cNvSpPr>
          <p:nvPr>
            <p:ph type="body" sz="quarter" idx="17" hasCustomPrompt="1"/>
          </p:nvPr>
        </p:nvSpPr>
        <p:spPr>
          <a:xfrm>
            <a:off x="7391507" y="932878"/>
            <a:ext cx="3204693" cy="367858"/>
          </a:xfrm>
          <a:prstGeom prst="rect">
            <a:avLst/>
          </a:prstGeom>
        </p:spPr>
        <p:txBody>
          <a:bodyPr wrap="square" anchor="t">
            <a:spAutoFit/>
          </a:bodyPr>
          <a:lstStyle>
            <a:lvl1pPr marL="0" indent="0" algn="l">
              <a:buSzTx/>
              <a:buNone/>
              <a:defRPr sz="1800">
                <a:solidFill>
                  <a:schemeClr val="tx1"/>
                </a:solidFill>
              </a:defRPr>
            </a:lvl1pPr>
          </a:lstStyle>
          <a:p>
            <a:r>
              <a:rPr lang="en-GB" dirty="0"/>
              <a:t>Title</a:t>
            </a:r>
          </a:p>
        </p:txBody>
      </p:sp>
      <p:sp>
        <p:nvSpPr>
          <p:cNvPr id="27" name="text goes here, one to three lines.">
            <a:extLst>
              <a:ext uri="{FF2B5EF4-FFF2-40B4-BE49-F238E27FC236}">
                <a16:creationId xmlns:a16="http://schemas.microsoft.com/office/drawing/2014/main" id="{E6B15B2B-84C2-48BD-BA37-08E21BFE5C53}"/>
              </a:ext>
            </a:extLst>
          </p:cNvPr>
          <p:cNvSpPr txBox="1">
            <a:spLocks noGrp="1"/>
          </p:cNvSpPr>
          <p:nvPr>
            <p:ph type="body" sz="quarter" idx="13" hasCustomPrompt="1"/>
          </p:nvPr>
        </p:nvSpPr>
        <p:spPr>
          <a:xfrm>
            <a:off x="7391507" y="1211119"/>
            <a:ext cx="3204693" cy="847796"/>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endParaRPr lang="en-GB" dirty="0"/>
          </a:p>
        </p:txBody>
      </p:sp>
      <p:sp>
        <p:nvSpPr>
          <p:cNvPr id="28" name="text goes here, one to three lines.">
            <a:extLst>
              <a:ext uri="{FF2B5EF4-FFF2-40B4-BE49-F238E27FC236}">
                <a16:creationId xmlns:a16="http://schemas.microsoft.com/office/drawing/2014/main" id="{FC83416E-D39E-4C8C-8657-0D934696F04B}"/>
              </a:ext>
            </a:extLst>
          </p:cNvPr>
          <p:cNvSpPr txBox="1">
            <a:spLocks noGrp="1"/>
          </p:cNvSpPr>
          <p:nvPr>
            <p:ph type="body" sz="quarter" idx="18" hasCustomPrompt="1"/>
          </p:nvPr>
        </p:nvSpPr>
        <p:spPr>
          <a:xfrm>
            <a:off x="7391507" y="2722836"/>
            <a:ext cx="3204693" cy="367858"/>
          </a:xfrm>
          <a:prstGeom prst="rect">
            <a:avLst/>
          </a:prstGeom>
        </p:spPr>
        <p:txBody>
          <a:bodyPr wrap="square" anchor="t">
            <a:spAutoFit/>
          </a:bodyPr>
          <a:lstStyle>
            <a:lvl1pPr marL="0" indent="0" algn="l">
              <a:buSzTx/>
              <a:buNone/>
              <a:defRPr sz="1800">
                <a:solidFill>
                  <a:schemeClr val="tx1"/>
                </a:solidFill>
              </a:defRPr>
            </a:lvl1pPr>
          </a:lstStyle>
          <a:p>
            <a:r>
              <a:rPr lang="en-GB" dirty="0"/>
              <a:t>Title</a:t>
            </a:r>
          </a:p>
        </p:txBody>
      </p:sp>
      <p:sp>
        <p:nvSpPr>
          <p:cNvPr id="29" name="text goes here, one to three lines.">
            <a:extLst>
              <a:ext uri="{FF2B5EF4-FFF2-40B4-BE49-F238E27FC236}">
                <a16:creationId xmlns:a16="http://schemas.microsoft.com/office/drawing/2014/main" id="{F9D08BAE-6010-4A20-A98F-8B902D44364A}"/>
              </a:ext>
            </a:extLst>
          </p:cNvPr>
          <p:cNvSpPr txBox="1">
            <a:spLocks noGrp="1"/>
          </p:cNvSpPr>
          <p:nvPr>
            <p:ph type="body" sz="quarter" idx="19" hasCustomPrompt="1"/>
          </p:nvPr>
        </p:nvSpPr>
        <p:spPr>
          <a:xfrm>
            <a:off x="7391507" y="3001077"/>
            <a:ext cx="3204693" cy="1360757"/>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a:t>
            </a:r>
          </a:p>
          <a:p>
            <a:endParaRPr lang="en-GB" dirty="0"/>
          </a:p>
        </p:txBody>
      </p:sp>
      <p:sp>
        <p:nvSpPr>
          <p:cNvPr id="30" name="text goes here, one to three lines.">
            <a:extLst>
              <a:ext uri="{FF2B5EF4-FFF2-40B4-BE49-F238E27FC236}">
                <a16:creationId xmlns:a16="http://schemas.microsoft.com/office/drawing/2014/main" id="{597F2C2B-34BF-4183-A2D5-37ED8A4A5ADD}"/>
              </a:ext>
            </a:extLst>
          </p:cNvPr>
          <p:cNvSpPr txBox="1">
            <a:spLocks noGrp="1"/>
          </p:cNvSpPr>
          <p:nvPr>
            <p:ph type="body" sz="quarter" idx="20" hasCustomPrompt="1"/>
          </p:nvPr>
        </p:nvSpPr>
        <p:spPr>
          <a:xfrm>
            <a:off x="7391507" y="4787114"/>
            <a:ext cx="3204693" cy="367858"/>
          </a:xfrm>
          <a:prstGeom prst="rect">
            <a:avLst/>
          </a:prstGeom>
        </p:spPr>
        <p:txBody>
          <a:bodyPr wrap="square" anchor="t">
            <a:spAutoFit/>
          </a:bodyPr>
          <a:lstStyle>
            <a:lvl1pPr marL="0" indent="0" algn="l">
              <a:buSzTx/>
              <a:buNone/>
              <a:defRPr sz="1800">
                <a:solidFill>
                  <a:schemeClr val="tx1"/>
                </a:solidFill>
              </a:defRPr>
            </a:lvl1pPr>
          </a:lstStyle>
          <a:p>
            <a:r>
              <a:rPr lang="en-GB" dirty="0"/>
              <a:t>Title</a:t>
            </a:r>
          </a:p>
        </p:txBody>
      </p:sp>
      <p:sp>
        <p:nvSpPr>
          <p:cNvPr id="31" name="text goes here, one to three lines.">
            <a:extLst>
              <a:ext uri="{FF2B5EF4-FFF2-40B4-BE49-F238E27FC236}">
                <a16:creationId xmlns:a16="http://schemas.microsoft.com/office/drawing/2014/main" id="{263A0FD0-6CCF-4D2D-86EE-72E774776F4D}"/>
              </a:ext>
            </a:extLst>
          </p:cNvPr>
          <p:cNvSpPr txBox="1">
            <a:spLocks noGrp="1"/>
          </p:cNvSpPr>
          <p:nvPr>
            <p:ph type="body" sz="quarter" idx="21" hasCustomPrompt="1"/>
          </p:nvPr>
        </p:nvSpPr>
        <p:spPr>
          <a:xfrm>
            <a:off x="7391507" y="5065355"/>
            <a:ext cx="3247464" cy="1104277"/>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a:t>
            </a:r>
          </a:p>
        </p:txBody>
      </p:sp>
      <p:pic>
        <p:nvPicPr>
          <p:cNvPr id="21" name="Kaltura_Logo_Horizontal_White_big_Kaltura_Logo_Horizontal_White.png" descr="Kaltura_Logo_Horizontal_White_big_Kaltura_Logo_Horizontal_White.png">
            <a:extLst>
              <a:ext uri="{FF2B5EF4-FFF2-40B4-BE49-F238E27FC236}">
                <a16:creationId xmlns:a16="http://schemas.microsoft.com/office/drawing/2014/main" id="{048B027E-20F2-4577-8EA4-EB57E0CD2C74}"/>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pic>
        <p:nvPicPr>
          <p:cNvPr id="24" name="Kaltura_shapes_rounds_yellow.png" descr="Kaltura_shapes_rounds_yellow.png">
            <a:extLst>
              <a:ext uri="{FF2B5EF4-FFF2-40B4-BE49-F238E27FC236}">
                <a16:creationId xmlns:a16="http://schemas.microsoft.com/office/drawing/2014/main" id="{F5F35ED7-C434-4FFD-8D2C-0C6D93881288}"/>
              </a:ext>
            </a:extLst>
          </p:cNvPr>
          <p:cNvPicPr>
            <a:picLocks noChangeAspect="1"/>
          </p:cNvPicPr>
          <p:nvPr userDrawn="1"/>
        </p:nvPicPr>
        <p:blipFill rotWithShape="1">
          <a:blip r:embed="rId3"/>
          <a:srcRect l="12185" r="68" b="11493"/>
          <a:stretch/>
        </p:blipFill>
        <p:spPr>
          <a:xfrm>
            <a:off x="0" y="2482850"/>
            <a:ext cx="4391323" cy="4375150"/>
          </a:xfrm>
          <a:prstGeom prst="rect">
            <a:avLst/>
          </a:prstGeom>
          <a:ln w="12700">
            <a:miter lim="400000"/>
          </a:ln>
        </p:spPr>
      </p:pic>
      <p:sp>
        <p:nvSpPr>
          <p:cNvPr id="32" name="Footer Placeholder 4">
            <a:extLst>
              <a:ext uri="{FF2B5EF4-FFF2-40B4-BE49-F238E27FC236}">
                <a16:creationId xmlns:a16="http://schemas.microsoft.com/office/drawing/2014/main" id="{59D76563-5B35-40E5-BAEB-2C74C1480DBD}"/>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33" name="Slide Number Placeholder 5">
            <a:extLst>
              <a:ext uri="{FF2B5EF4-FFF2-40B4-BE49-F238E27FC236}">
                <a16:creationId xmlns:a16="http://schemas.microsoft.com/office/drawing/2014/main" id="{A3DDB144-A7C4-4E7C-A727-B848FC0BB229}"/>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2" name="Title 1">
            <a:extLst>
              <a:ext uri="{FF2B5EF4-FFF2-40B4-BE49-F238E27FC236}">
                <a16:creationId xmlns:a16="http://schemas.microsoft.com/office/drawing/2014/main" id="{3F1FFF44-683C-4CF9-9B89-EF2A65A67ACD}"/>
              </a:ext>
            </a:extLst>
          </p:cNvPr>
          <p:cNvSpPr>
            <a:spLocks noGrp="1"/>
          </p:cNvSpPr>
          <p:nvPr>
            <p:ph type="title" hasCustomPrompt="1"/>
          </p:nvPr>
        </p:nvSpPr>
        <p:spPr>
          <a:xfrm>
            <a:off x="3442199" y="891923"/>
            <a:ext cx="2589139" cy="336340"/>
          </a:xfrm>
        </p:spPr>
        <p:txBody>
          <a:bodyPr/>
          <a:lstStyle>
            <a:lvl1pPr>
              <a:defRPr>
                <a:solidFill>
                  <a:schemeClr val="tx1"/>
                </a:solidFill>
              </a:defRPr>
            </a:lvl1pPr>
          </a:lstStyle>
          <a:p>
            <a:r>
              <a:rPr lang="en-GB" dirty="0"/>
              <a:t>Title Text goes here, several lines.</a:t>
            </a:r>
            <a:endParaRPr lang="en-US" dirty="0"/>
          </a:p>
        </p:txBody>
      </p:sp>
    </p:spTree>
    <p:extLst>
      <p:ext uri="{BB962C8B-B14F-4D97-AF65-F5344CB8AC3E}">
        <p14:creationId xmlns:p14="http://schemas.microsoft.com/office/powerpoint/2010/main" val="3846559726"/>
      </p:ext>
    </p:extLst>
  </p:cSld>
  <p:clrMapOvr>
    <a:masterClrMapping/>
  </p:clrMapOvr>
  <p:transition spd="med"/>
  <p:extLst>
    <p:ext uri="{DCECCB84-F9BA-43D5-87BE-67443E8EF086}">
      <p15:sldGuideLst xmlns:p15="http://schemas.microsoft.com/office/powerpoint/2012/main"/>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4_ text w/ image">
    <p:bg>
      <p:bgPr>
        <a:solidFill>
          <a:schemeClr val="bg2"/>
        </a:solidFill>
        <a:effectLst/>
      </p:bgPr>
    </p:bg>
    <p:spTree>
      <p:nvGrpSpPr>
        <p:cNvPr id="1" name=""/>
        <p:cNvGrpSpPr/>
        <p:nvPr/>
      </p:nvGrpSpPr>
      <p:grpSpPr>
        <a:xfrm>
          <a:off x="0" y="0"/>
          <a:ext cx="0" cy="0"/>
          <a:chOff x="0" y="0"/>
          <a:chExt cx="0" cy="0"/>
        </a:xfrm>
      </p:grpSpPr>
      <p:sp>
        <p:nvSpPr>
          <p:cNvPr id="26" name="text goes here, one to three lines.">
            <a:extLst>
              <a:ext uri="{FF2B5EF4-FFF2-40B4-BE49-F238E27FC236}">
                <a16:creationId xmlns:a16="http://schemas.microsoft.com/office/drawing/2014/main" id="{66DDA8D1-CAE1-4CFF-9272-B5760C3F9D9A}"/>
              </a:ext>
            </a:extLst>
          </p:cNvPr>
          <p:cNvSpPr txBox="1">
            <a:spLocks noGrp="1"/>
          </p:cNvSpPr>
          <p:nvPr>
            <p:ph type="body" sz="quarter" idx="17" hasCustomPrompt="1"/>
          </p:nvPr>
        </p:nvSpPr>
        <p:spPr>
          <a:xfrm>
            <a:off x="7391507" y="932878"/>
            <a:ext cx="3204693" cy="367858"/>
          </a:xfrm>
          <a:prstGeom prst="rect">
            <a:avLst/>
          </a:prstGeom>
        </p:spPr>
        <p:txBody>
          <a:bodyPr wrap="square" anchor="t">
            <a:spAutoFit/>
          </a:bodyPr>
          <a:lstStyle>
            <a:lvl1pPr marL="0" indent="0" algn="l">
              <a:buSzTx/>
              <a:buNone/>
              <a:defRPr sz="1800">
                <a:solidFill>
                  <a:schemeClr val="tx1"/>
                </a:solidFill>
              </a:defRPr>
            </a:lvl1pPr>
          </a:lstStyle>
          <a:p>
            <a:r>
              <a:rPr lang="en-GB" dirty="0"/>
              <a:t>Title</a:t>
            </a:r>
          </a:p>
        </p:txBody>
      </p:sp>
      <p:sp>
        <p:nvSpPr>
          <p:cNvPr id="27" name="text goes here, one to three lines.">
            <a:extLst>
              <a:ext uri="{FF2B5EF4-FFF2-40B4-BE49-F238E27FC236}">
                <a16:creationId xmlns:a16="http://schemas.microsoft.com/office/drawing/2014/main" id="{E6B15B2B-84C2-48BD-BA37-08E21BFE5C53}"/>
              </a:ext>
            </a:extLst>
          </p:cNvPr>
          <p:cNvSpPr txBox="1">
            <a:spLocks noGrp="1"/>
          </p:cNvSpPr>
          <p:nvPr>
            <p:ph type="body" sz="quarter" idx="13" hasCustomPrompt="1"/>
          </p:nvPr>
        </p:nvSpPr>
        <p:spPr>
          <a:xfrm>
            <a:off x="7391507" y="1211119"/>
            <a:ext cx="3204693" cy="847796"/>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endParaRPr lang="en-GB" dirty="0"/>
          </a:p>
        </p:txBody>
      </p:sp>
      <p:sp>
        <p:nvSpPr>
          <p:cNvPr id="28" name="text goes here, one to three lines.">
            <a:extLst>
              <a:ext uri="{FF2B5EF4-FFF2-40B4-BE49-F238E27FC236}">
                <a16:creationId xmlns:a16="http://schemas.microsoft.com/office/drawing/2014/main" id="{FC83416E-D39E-4C8C-8657-0D934696F04B}"/>
              </a:ext>
            </a:extLst>
          </p:cNvPr>
          <p:cNvSpPr txBox="1">
            <a:spLocks noGrp="1"/>
          </p:cNvSpPr>
          <p:nvPr>
            <p:ph type="body" sz="quarter" idx="18" hasCustomPrompt="1"/>
          </p:nvPr>
        </p:nvSpPr>
        <p:spPr>
          <a:xfrm>
            <a:off x="7391507" y="2722836"/>
            <a:ext cx="3204693" cy="367858"/>
          </a:xfrm>
          <a:prstGeom prst="rect">
            <a:avLst/>
          </a:prstGeom>
        </p:spPr>
        <p:txBody>
          <a:bodyPr wrap="square" anchor="t">
            <a:spAutoFit/>
          </a:bodyPr>
          <a:lstStyle>
            <a:lvl1pPr marL="0" indent="0" algn="l">
              <a:buSzTx/>
              <a:buNone/>
              <a:defRPr sz="1800">
                <a:solidFill>
                  <a:schemeClr val="tx1"/>
                </a:solidFill>
              </a:defRPr>
            </a:lvl1pPr>
          </a:lstStyle>
          <a:p>
            <a:r>
              <a:rPr lang="en-GB" dirty="0"/>
              <a:t>Title</a:t>
            </a:r>
          </a:p>
        </p:txBody>
      </p:sp>
      <p:sp>
        <p:nvSpPr>
          <p:cNvPr id="29" name="text goes here, one to three lines.">
            <a:extLst>
              <a:ext uri="{FF2B5EF4-FFF2-40B4-BE49-F238E27FC236}">
                <a16:creationId xmlns:a16="http://schemas.microsoft.com/office/drawing/2014/main" id="{F9D08BAE-6010-4A20-A98F-8B902D44364A}"/>
              </a:ext>
            </a:extLst>
          </p:cNvPr>
          <p:cNvSpPr txBox="1">
            <a:spLocks noGrp="1"/>
          </p:cNvSpPr>
          <p:nvPr>
            <p:ph type="body" sz="quarter" idx="19" hasCustomPrompt="1"/>
          </p:nvPr>
        </p:nvSpPr>
        <p:spPr>
          <a:xfrm>
            <a:off x="7391507" y="3001077"/>
            <a:ext cx="3204693" cy="1360757"/>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a:t>
            </a:r>
          </a:p>
          <a:p>
            <a:endParaRPr lang="en-GB" dirty="0"/>
          </a:p>
        </p:txBody>
      </p:sp>
      <p:sp>
        <p:nvSpPr>
          <p:cNvPr id="30" name="text goes here, one to three lines.">
            <a:extLst>
              <a:ext uri="{FF2B5EF4-FFF2-40B4-BE49-F238E27FC236}">
                <a16:creationId xmlns:a16="http://schemas.microsoft.com/office/drawing/2014/main" id="{597F2C2B-34BF-4183-A2D5-37ED8A4A5ADD}"/>
              </a:ext>
            </a:extLst>
          </p:cNvPr>
          <p:cNvSpPr txBox="1">
            <a:spLocks noGrp="1"/>
          </p:cNvSpPr>
          <p:nvPr>
            <p:ph type="body" sz="quarter" idx="20" hasCustomPrompt="1"/>
          </p:nvPr>
        </p:nvSpPr>
        <p:spPr>
          <a:xfrm>
            <a:off x="7391507" y="4787114"/>
            <a:ext cx="3204693" cy="367858"/>
          </a:xfrm>
          <a:prstGeom prst="rect">
            <a:avLst/>
          </a:prstGeom>
        </p:spPr>
        <p:txBody>
          <a:bodyPr wrap="square" anchor="t">
            <a:spAutoFit/>
          </a:bodyPr>
          <a:lstStyle>
            <a:lvl1pPr marL="0" indent="0" algn="l">
              <a:buSzTx/>
              <a:buNone/>
              <a:defRPr sz="1800">
                <a:solidFill>
                  <a:schemeClr val="tx1"/>
                </a:solidFill>
              </a:defRPr>
            </a:lvl1pPr>
          </a:lstStyle>
          <a:p>
            <a:r>
              <a:rPr lang="en-GB" dirty="0"/>
              <a:t>Title</a:t>
            </a:r>
          </a:p>
        </p:txBody>
      </p:sp>
      <p:sp>
        <p:nvSpPr>
          <p:cNvPr id="31" name="text goes here, one to three lines.">
            <a:extLst>
              <a:ext uri="{FF2B5EF4-FFF2-40B4-BE49-F238E27FC236}">
                <a16:creationId xmlns:a16="http://schemas.microsoft.com/office/drawing/2014/main" id="{263A0FD0-6CCF-4D2D-86EE-72E774776F4D}"/>
              </a:ext>
            </a:extLst>
          </p:cNvPr>
          <p:cNvSpPr txBox="1">
            <a:spLocks noGrp="1"/>
          </p:cNvSpPr>
          <p:nvPr>
            <p:ph type="body" sz="quarter" idx="21" hasCustomPrompt="1"/>
          </p:nvPr>
        </p:nvSpPr>
        <p:spPr>
          <a:xfrm>
            <a:off x="7391507" y="5065355"/>
            <a:ext cx="3247464" cy="1104277"/>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a:t>
            </a:r>
          </a:p>
        </p:txBody>
      </p:sp>
      <p:pic>
        <p:nvPicPr>
          <p:cNvPr id="21" name="Kaltura_Logo_Horizontal_White_big_Kaltura_Logo_Horizontal_White.png" descr="Kaltura_Logo_Horizontal_White_big_Kaltura_Logo_Horizontal_White.png">
            <a:extLst>
              <a:ext uri="{FF2B5EF4-FFF2-40B4-BE49-F238E27FC236}">
                <a16:creationId xmlns:a16="http://schemas.microsoft.com/office/drawing/2014/main" id="{048B027E-20F2-4577-8EA4-EB57E0CD2C74}"/>
              </a:ext>
            </a:extLst>
          </p:cNvPr>
          <p:cNvPicPr>
            <a:picLocks noChangeAspect="1"/>
          </p:cNvPicPr>
          <p:nvPr/>
        </p:nvPicPr>
        <p:blipFill>
          <a:blip r:embed="rId2"/>
          <a:stretch>
            <a:fillRect/>
          </a:stretch>
        </p:blipFill>
        <p:spPr>
          <a:xfrm>
            <a:off x="10753193" y="6335056"/>
            <a:ext cx="1118941" cy="287915"/>
          </a:xfrm>
          <a:prstGeom prst="rect">
            <a:avLst/>
          </a:prstGeom>
          <a:ln w="12700">
            <a:miter lim="400000"/>
          </a:ln>
        </p:spPr>
      </p:pic>
      <p:sp>
        <p:nvSpPr>
          <p:cNvPr id="32" name="Footer Placeholder 4">
            <a:extLst>
              <a:ext uri="{FF2B5EF4-FFF2-40B4-BE49-F238E27FC236}">
                <a16:creationId xmlns:a16="http://schemas.microsoft.com/office/drawing/2014/main" id="{59D76563-5B35-40E5-BAEB-2C74C1480DBD}"/>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33" name="Slide Number Placeholder 5">
            <a:extLst>
              <a:ext uri="{FF2B5EF4-FFF2-40B4-BE49-F238E27FC236}">
                <a16:creationId xmlns:a16="http://schemas.microsoft.com/office/drawing/2014/main" id="{A3DDB144-A7C4-4E7C-A727-B848FC0BB229}"/>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pic>
        <p:nvPicPr>
          <p:cNvPr id="13" name="Kaltura_shapes_spiral_lightblue.png" descr="Kaltura_shapes_spiral_lightblue.png">
            <a:extLst>
              <a:ext uri="{FF2B5EF4-FFF2-40B4-BE49-F238E27FC236}">
                <a16:creationId xmlns:a16="http://schemas.microsoft.com/office/drawing/2014/main" id="{564FD869-5E46-4681-B79A-933B9C703A3D}"/>
              </a:ext>
            </a:extLst>
          </p:cNvPr>
          <p:cNvPicPr>
            <a:picLocks noChangeAspect="1"/>
          </p:cNvPicPr>
          <p:nvPr/>
        </p:nvPicPr>
        <p:blipFill rotWithShape="1">
          <a:blip r:embed="rId3"/>
          <a:srcRect l="24424" r="68" b="18494"/>
          <a:stretch/>
        </p:blipFill>
        <p:spPr>
          <a:xfrm>
            <a:off x="0" y="2681401"/>
            <a:ext cx="3917201" cy="4176599"/>
          </a:xfrm>
          <a:prstGeom prst="rect">
            <a:avLst/>
          </a:prstGeom>
          <a:ln w="12700">
            <a:miter lim="400000"/>
          </a:ln>
        </p:spPr>
      </p:pic>
      <p:sp>
        <p:nvSpPr>
          <p:cNvPr id="14" name="Title 1">
            <a:extLst>
              <a:ext uri="{FF2B5EF4-FFF2-40B4-BE49-F238E27FC236}">
                <a16:creationId xmlns:a16="http://schemas.microsoft.com/office/drawing/2014/main" id="{5A674C1B-8D47-4BFC-84BD-F212C6F8C0BE}"/>
              </a:ext>
            </a:extLst>
          </p:cNvPr>
          <p:cNvSpPr>
            <a:spLocks noGrp="1"/>
          </p:cNvSpPr>
          <p:nvPr>
            <p:ph type="title" hasCustomPrompt="1"/>
          </p:nvPr>
        </p:nvSpPr>
        <p:spPr>
          <a:xfrm>
            <a:off x="3442199" y="891923"/>
            <a:ext cx="2589139" cy="336340"/>
          </a:xfrm>
        </p:spPr>
        <p:txBody>
          <a:bodyPr/>
          <a:lstStyle>
            <a:lvl1pPr>
              <a:defRPr>
                <a:solidFill>
                  <a:schemeClr val="tx1"/>
                </a:solidFill>
              </a:defRPr>
            </a:lvl1pPr>
          </a:lstStyle>
          <a:p>
            <a:r>
              <a:rPr lang="en-GB" dirty="0"/>
              <a:t>Title Text goes here, several lines.</a:t>
            </a:r>
            <a:endParaRPr lang="en-US" dirty="0"/>
          </a:p>
        </p:txBody>
      </p:sp>
    </p:spTree>
    <p:extLst>
      <p:ext uri="{BB962C8B-B14F-4D97-AF65-F5344CB8AC3E}">
        <p14:creationId xmlns:p14="http://schemas.microsoft.com/office/powerpoint/2010/main" val="1326890442"/>
      </p:ext>
    </p:extLst>
  </p:cSld>
  <p:clrMapOvr>
    <a:masterClrMapping/>
  </p:clrMapOvr>
  <p:transition spd="med"/>
  <p:extLst>
    <p:ext uri="{DCECCB84-F9BA-43D5-87BE-67443E8EF086}">
      <p15:sldGuideLst xmlns:p15="http://schemas.microsoft.com/office/powerpoint/2012/main">
        <p15:guide id="2" pos="7680">
          <p15:clr>
            <a:srgbClr val="FBAE40"/>
          </p15:clr>
        </p15:guide>
        <p15:guide id="3" pos="393">
          <p15:clr>
            <a:srgbClr val="00000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5_ text w/ image">
    <p:bg>
      <p:bgPr>
        <a:solidFill>
          <a:schemeClr val="accent4"/>
        </a:solidFill>
        <a:effectLst/>
      </p:bgPr>
    </p:bg>
    <p:spTree>
      <p:nvGrpSpPr>
        <p:cNvPr id="1" name=""/>
        <p:cNvGrpSpPr/>
        <p:nvPr/>
      </p:nvGrpSpPr>
      <p:grpSpPr>
        <a:xfrm>
          <a:off x="0" y="0"/>
          <a:ext cx="0" cy="0"/>
          <a:chOff x="0" y="0"/>
          <a:chExt cx="0" cy="0"/>
        </a:xfrm>
      </p:grpSpPr>
      <p:pic>
        <p:nvPicPr>
          <p:cNvPr id="14" name="Kaltura_shapes_sun_lightturquoise.png" descr="Kaltura_shapes_sun_lightturquoise.png">
            <a:extLst>
              <a:ext uri="{FF2B5EF4-FFF2-40B4-BE49-F238E27FC236}">
                <a16:creationId xmlns:a16="http://schemas.microsoft.com/office/drawing/2014/main" id="{36F7D74C-80F8-421F-9EBE-AC93A5336362}"/>
              </a:ext>
            </a:extLst>
          </p:cNvPr>
          <p:cNvPicPr>
            <a:picLocks noChangeAspect="1"/>
          </p:cNvPicPr>
          <p:nvPr userDrawn="1"/>
        </p:nvPicPr>
        <p:blipFill rotWithShape="1">
          <a:blip r:embed="rId2"/>
          <a:srcRect l="29411" b="15912"/>
          <a:stretch/>
        </p:blipFill>
        <p:spPr>
          <a:xfrm>
            <a:off x="0" y="2387069"/>
            <a:ext cx="3794558" cy="4470931"/>
          </a:xfrm>
          <a:prstGeom prst="rect">
            <a:avLst/>
          </a:prstGeom>
          <a:ln w="12700">
            <a:miter lim="400000"/>
          </a:ln>
        </p:spPr>
      </p:pic>
      <p:sp>
        <p:nvSpPr>
          <p:cNvPr id="26" name="text goes here, one to three lines.">
            <a:extLst>
              <a:ext uri="{FF2B5EF4-FFF2-40B4-BE49-F238E27FC236}">
                <a16:creationId xmlns:a16="http://schemas.microsoft.com/office/drawing/2014/main" id="{66DDA8D1-CAE1-4CFF-9272-B5760C3F9D9A}"/>
              </a:ext>
            </a:extLst>
          </p:cNvPr>
          <p:cNvSpPr txBox="1">
            <a:spLocks noGrp="1"/>
          </p:cNvSpPr>
          <p:nvPr>
            <p:ph type="body" sz="quarter" idx="17" hasCustomPrompt="1"/>
          </p:nvPr>
        </p:nvSpPr>
        <p:spPr>
          <a:xfrm>
            <a:off x="7391507" y="932878"/>
            <a:ext cx="3204693" cy="367858"/>
          </a:xfrm>
          <a:prstGeom prst="rect">
            <a:avLst/>
          </a:prstGeom>
        </p:spPr>
        <p:txBody>
          <a:bodyPr wrap="square" anchor="t">
            <a:spAutoFit/>
          </a:bodyPr>
          <a:lstStyle>
            <a:lvl1pPr marL="0" indent="0" algn="l">
              <a:buSzTx/>
              <a:buNone/>
              <a:defRPr sz="1800">
                <a:solidFill>
                  <a:schemeClr val="tx1"/>
                </a:solidFill>
              </a:defRPr>
            </a:lvl1pPr>
          </a:lstStyle>
          <a:p>
            <a:r>
              <a:rPr lang="en-GB" dirty="0"/>
              <a:t>Title</a:t>
            </a:r>
          </a:p>
        </p:txBody>
      </p:sp>
      <p:sp>
        <p:nvSpPr>
          <p:cNvPr id="27" name="text goes here, one to three lines.">
            <a:extLst>
              <a:ext uri="{FF2B5EF4-FFF2-40B4-BE49-F238E27FC236}">
                <a16:creationId xmlns:a16="http://schemas.microsoft.com/office/drawing/2014/main" id="{E6B15B2B-84C2-48BD-BA37-08E21BFE5C53}"/>
              </a:ext>
            </a:extLst>
          </p:cNvPr>
          <p:cNvSpPr txBox="1">
            <a:spLocks noGrp="1"/>
          </p:cNvSpPr>
          <p:nvPr>
            <p:ph type="body" sz="quarter" idx="13" hasCustomPrompt="1"/>
          </p:nvPr>
        </p:nvSpPr>
        <p:spPr>
          <a:xfrm>
            <a:off x="7391507" y="1211119"/>
            <a:ext cx="3204693" cy="847796"/>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endParaRPr lang="en-GB" dirty="0"/>
          </a:p>
        </p:txBody>
      </p:sp>
      <p:sp>
        <p:nvSpPr>
          <p:cNvPr id="28" name="text goes here, one to three lines.">
            <a:extLst>
              <a:ext uri="{FF2B5EF4-FFF2-40B4-BE49-F238E27FC236}">
                <a16:creationId xmlns:a16="http://schemas.microsoft.com/office/drawing/2014/main" id="{FC83416E-D39E-4C8C-8657-0D934696F04B}"/>
              </a:ext>
            </a:extLst>
          </p:cNvPr>
          <p:cNvSpPr txBox="1">
            <a:spLocks noGrp="1"/>
          </p:cNvSpPr>
          <p:nvPr>
            <p:ph type="body" sz="quarter" idx="18" hasCustomPrompt="1"/>
          </p:nvPr>
        </p:nvSpPr>
        <p:spPr>
          <a:xfrm>
            <a:off x="7391507" y="2722836"/>
            <a:ext cx="3204693" cy="367858"/>
          </a:xfrm>
          <a:prstGeom prst="rect">
            <a:avLst/>
          </a:prstGeom>
        </p:spPr>
        <p:txBody>
          <a:bodyPr wrap="square" anchor="t">
            <a:spAutoFit/>
          </a:bodyPr>
          <a:lstStyle>
            <a:lvl1pPr marL="0" indent="0" algn="l">
              <a:buSzTx/>
              <a:buNone/>
              <a:defRPr sz="1800">
                <a:solidFill>
                  <a:schemeClr val="tx1"/>
                </a:solidFill>
              </a:defRPr>
            </a:lvl1pPr>
          </a:lstStyle>
          <a:p>
            <a:r>
              <a:rPr lang="en-GB" dirty="0"/>
              <a:t>Title</a:t>
            </a:r>
          </a:p>
        </p:txBody>
      </p:sp>
      <p:sp>
        <p:nvSpPr>
          <p:cNvPr id="29" name="text goes here, one to three lines.">
            <a:extLst>
              <a:ext uri="{FF2B5EF4-FFF2-40B4-BE49-F238E27FC236}">
                <a16:creationId xmlns:a16="http://schemas.microsoft.com/office/drawing/2014/main" id="{F9D08BAE-6010-4A20-A98F-8B902D44364A}"/>
              </a:ext>
            </a:extLst>
          </p:cNvPr>
          <p:cNvSpPr txBox="1">
            <a:spLocks noGrp="1"/>
          </p:cNvSpPr>
          <p:nvPr>
            <p:ph type="body" sz="quarter" idx="19" hasCustomPrompt="1"/>
          </p:nvPr>
        </p:nvSpPr>
        <p:spPr>
          <a:xfrm>
            <a:off x="7434278" y="3039894"/>
            <a:ext cx="3204693" cy="1360757"/>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a:t>
            </a:r>
          </a:p>
          <a:p>
            <a:endParaRPr lang="en-GB" dirty="0"/>
          </a:p>
        </p:txBody>
      </p:sp>
      <p:sp>
        <p:nvSpPr>
          <p:cNvPr id="30" name="text goes here, one to three lines.">
            <a:extLst>
              <a:ext uri="{FF2B5EF4-FFF2-40B4-BE49-F238E27FC236}">
                <a16:creationId xmlns:a16="http://schemas.microsoft.com/office/drawing/2014/main" id="{597F2C2B-34BF-4183-A2D5-37ED8A4A5ADD}"/>
              </a:ext>
            </a:extLst>
          </p:cNvPr>
          <p:cNvSpPr txBox="1">
            <a:spLocks noGrp="1"/>
          </p:cNvSpPr>
          <p:nvPr>
            <p:ph type="body" sz="quarter" idx="20" hasCustomPrompt="1"/>
          </p:nvPr>
        </p:nvSpPr>
        <p:spPr>
          <a:xfrm>
            <a:off x="7391507" y="4787114"/>
            <a:ext cx="3204693" cy="367858"/>
          </a:xfrm>
          <a:prstGeom prst="rect">
            <a:avLst/>
          </a:prstGeom>
        </p:spPr>
        <p:txBody>
          <a:bodyPr wrap="square" anchor="t">
            <a:spAutoFit/>
          </a:bodyPr>
          <a:lstStyle>
            <a:lvl1pPr marL="0" indent="0" algn="l">
              <a:buSzTx/>
              <a:buNone/>
              <a:defRPr sz="1800">
                <a:solidFill>
                  <a:schemeClr val="tx1"/>
                </a:solidFill>
              </a:defRPr>
            </a:lvl1pPr>
          </a:lstStyle>
          <a:p>
            <a:r>
              <a:rPr lang="en-GB" dirty="0"/>
              <a:t>Title</a:t>
            </a:r>
          </a:p>
        </p:txBody>
      </p:sp>
      <p:sp>
        <p:nvSpPr>
          <p:cNvPr id="31" name="text goes here, one to three lines.">
            <a:extLst>
              <a:ext uri="{FF2B5EF4-FFF2-40B4-BE49-F238E27FC236}">
                <a16:creationId xmlns:a16="http://schemas.microsoft.com/office/drawing/2014/main" id="{263A0FD0-6CCF-4D2D-86EE-72E774776F4D}"/>
              </a:ext>
            </a:extLst>
          </p:cNvPr>
          <p:cNvSpPr txBox="1">
            <a:spLocks noGrp="1"/>
          </p:cNvSpPr>
          <p:nvPr>
            <p:ph type="body" sz="quarter" idx="21" hasCustomPrompt="1"/>
          </p:nvPr>
        </p:nvSpPr>
        <p:spPr>
          <a:xfrm>
            <a:off x="7391507" y="5065355"/>
            <a:ext cx="3247464" cy="1104277"/>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a:t>
            </a:r>
          </a:p>
        </p:txBody>
      </p:sp>
      <p:pic>
        <p:nvPicPr>
          <p:cNvPr id="21" name="Kaltura_Logo_Horizontal_White_big_Kaltura_Logo_Horizontal_White.png" descr="Kaltura_Logo_Horizontal_White_big_Kaltura_Logo_Horizontal_White.png">
            <a:extLst>
              <a:ext uri="{FF2B5EF4-FFF2-40B4-BE49-F238E27FC236}">
                <a16:creationId xmlns:a16="http://schemas.microsoft.com/office/drawing/2014/main" id="{048B027E-20F2-4577-8EA4-EB57E0CD2C74}"/>
              </a:ext>
            </a:extLst>
          </p:cNvPr>
          <p:cNvPicPr>
            <a:picLocks noChangeAspect="1"/>
          </p:cNvPicPr>
          <p:nvPr/>
        </p:nvPicPr>
        <p:blipFill>
          <a:blip r:embed="rId3"/>
          <a:stretch>
            <a:fillRect/>
          </a:stretch>
        </p:blipFill>
        <p:spPr>
          <a:xfrm>
            <a:off x="10753193" y="6335056"/>
            <a:ext cx="1118941" cy="287915"/>
          </a:xfrm>
          <a:prstGeom prst="rect">
            <a:avLst/>
          </a:prstGeom>
          <a:ln w="12700">
            <a:miter lim="400000"/>
          </a:ln>
        </p:spPr>
      </p:pic>
      <p:sp>
        <p:nvSpPr>
          <p:cNvPr id="32" name="Footer Placeholder 4">
            <a:extLst>
              <a:ext uri="{FF2B5EF4-FFF2-40B4-BE49-F238E27FC236}">
                <a16:creationId xmlns:a16="http://schemas.microsoft.com/office/drawing/2014/main" id="{59D76563-5B35-40E5-BAEB-2C74C1480DBD}"/>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33" name="Slide Number Placeholder 5">
            <a:extLst>
              <a:ext uri="{FF2B5EF4-FFF2-40B4-BE49-F238E27FC236}">
                <a16:creationId xmlns:a16="http://schemas.microsoft.com/office/drawing/2014/main" id="{A3DDB144-A7C4-4E7C-A727-B848FC0BB229}"/>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13" name="Title 1">
            <a:extLst>
              <a:ext uri="{FF2B5EF4-FFF2-40B4-BE49-F238E27FC236}">
                <a16:creationId xmlns:a16="http://schemas.microsoft.com/office/drawing/2014/main" id="{A3622010-D657-42F8-BAA4-6FFBCCFD3938}"/>
              </a:ext>
            </a:extLst>
          </p:cNvPr>
          <p:cNvSpPr>
            <a:spLocks noGrp="1"/>
          </p:cNvSpPr>
          <p:nvPr>
            <p:ph type="title" hasCustomPrompt="1"/>
          </p:nvPr>
        </p:nvSpPr>
        <p:spPr>
          <a:xfrm>
            <a:off x="3442199" y="891923"/>
            <a:ext cx="2589139" cy="336340"/>
          </a:xfrm>
        </p:spPr>
        <p:txBody>
          <a:bodyPr/>
          <a:lstStyle>
            <a:lvl1pPr>
              <a:defRPr>
                <a:solidFill>
                  <a:schemeClr val="tx1"/>
                </a:solidFill>
              </a:defRPr>
            </a:lvl1pPr>
          </a:lstStyle>
          <a:p>
            <a:r>
              <a:rPr lang="en-GB" dirty="0"/>
              <a:t>Title Text goes here, several lines.</a:t>
            </a:r>
            <a:endParaRPr lang="en-US" dirty="0"/>
          </a:p>
        </p:txBody>
      </p:sp>
    </p:spTree>
    <p:extLst>
      <p:ext uri="{BB962C8B-B14F-4D97-AF65-F5344CB8AC3E}">
        <p14:creationId xmlns:p14="http://schemas.microsoft.com/office/powerpoint/2010/main" val="2725002124"/>
      </p:ext>
    </p:extLst>
  </p:cSld>
  <p:clrMapOvr>
    <a:masterClrMapping/>
  </p:clrMapOvr>
  <p:transition spd="med"/>
  <p:extLst>
    <p:ext uri="{DCECCB84-F9BA-43D5-87BE-67443E8EF086}">
      <p15:sldGuideLst xmlns:p15="http://schemas.microsoft.com/office/powerpoint/2012/main">
        <p15:guide id="3" pos="393">
          <p15:clr>
            <a:srgbClr val="000000"/>
          </p15:clr>
        </p15:guide>
        <p15:guide id="6" orient="horz" pos="459">
          <p15:clr>
            <a:srgbClr val="00000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6_ text w/ image">
    <p:bg>
      <p:bgPr>
        <a:solidFill>
          <a:schemeClr val="accent1"/>
        </a:solidFill>
        <a:effectLst/>
      </p:bgPr>
    </p:bg>
    <p:spTree>
      <p:nvGrpSpPr>
        <p:cNvPr id="1" name=""/>
        <p:cNvGrpSpPr/>
        <p:nvPr/>
      </p:nvGrpSpPr>
      <p:grpSpPr>
        <a:xfrm>
          <a:off x="0" y="0"/>
          <a:ext cx="0" cy="0"/>
          <a:chOff x="0" y="0"/>
          <a:chExt cx="0" cy="0"/>
        </a:xfrm>
      </p:grpSpPr>
      <p:sp>
        <p:nvSpPr>
          <p:cNvPr id="39" name="text goes here, one to three lines.">
            <a:extLst>
              <a:ext uri="{FF2B5EF4-FFF2-40B4-BE49-F238E27FC236}">
                <a16:creationId xmlns:a16="http://schemas.microsoft.com/office/drawing/2014/main" id="{8D6C6874-CF2F-4BF2-A5E0-E5B3957740D1}"/>
              </a:ext>
            </a:extLst>
          </p:cNvPr>
          <p:cNvSpPr txBox="1">
            <a:spLocks noGrp="1"/>
          </p:cNvSpPr>
          <p:nvPr>
            <p:ph type="body" sz="quarter" idx="19" hasCustomPrompt="1"/>
          </p:nvPr>
        </p:nvSpPr>
        <p:spPr>
          <a:xfrm>
            <a:off x="4387405" y="620915"/>
            <a:ext cx="3003995" cy="1104277"/>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More text goes here, of one, two, three lines or more, more text goes here, of one, two, three lines or more, more text goes here.</a:t>
            </a:r>
          </a:p>
        </p:txBody>
      </p:sp>
      <p:pic>
        <p:nvPicPr>
          <p:cNvPr id="37" name="Kaltura_shapes_vertical_stirpes_blue.png" descr="Kaltura_shapes_vertical_stirpes_blue.png">
            <a:extLst>
              <a:ext uri="{FF2B5EF4-FFF2-40B4-BE49-F238E27FC236}">
                <a16:creationId xmlns:a16="http://schemas.microsoft.com/office/drawing/2014/main" id="{8C85FA44-4C00-4C8F-A5E0-375162B9AC65}"/>
              </a:ext>
            </a:extLst>
          </p:cNvPr>
          <p:cNvPicPr>
            <a:picLocks noChangeAspect="1"/>
          </p:cNvPicPr>
          <p:nvPr userDrawn="1"/>
        </p:nvPicPr>
        <p:blipFill rotWithShape="1">
          <a:blip r:embed="rId2"/>
          <a:srcRect l="35555" b="14770"/>
          <a:stretch/>
        </p:blipFill>
        <p:spPr>
          <a:xfrm>
            <a:off x="0" y="2928839"/>
            <a:ext cx="3003699" cy="3929162"/>
          </a:xfrm>
          <a:prstGeom prst="rect">
            <a:avLst/>
          </a:prstGeom>
          <a:ln w="12700">
            <a:miter lim="400000"/>
          </a:ln>
        </p:spPr>
      </p:pic>
      <p:sp>
        <p:nvSpPr>
          <p:cNvPr id="32" name="Footer Placeholder 4">
            <a:extLst>
              <a:ext uri="{FF2B5EF4-FFF2-40B4-BE49-F238E27FC236}">
                <a16:creationId xmlns:a16="http://schemas.microsoft.com/office/drawing/2014/main" id="{59D76563-5B35-40E5-BAEB-2C74C1480DBD}"/>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33" name="Slide Number Placeholder 5">
            <a:extLst>
              <a:ext uri="{FF2B5EF4-FFF2-40B4-BE49-F238E27FC236}">
                <a16:creationId xmlns:a16="http://schemas.microsoft.com/office/drawing/2014/main" id="{A3DDB144-A7C4-4E7C-A727-B848FC0BB229}"/>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20" name="1">
            <a:extLst>
              <a:ext uri="{FF2B5EF4-FFF2-40B4-BE49-F238E27FC236}">
                <a16:creationId xmlns:a16="http://schemas.microsoft.com/office/drawing/2014/main" id="{4A56DF1E-16CE-4875-AF41-050AE8752E3B}"/>
              </a:ext>
            </a:extLst>
          </p:cNvPr>
          <p:cNvSpPr txBox="1"/>
          <p:nvPr/>
        </p:nvSpPr>
        <p:spPr>
          <a:xfrm>
            <a:off x="3892550" y="892909"/>
            <a:ext cx="1678831" cy="8697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a:lnSpc>
                <a:spcPts val="5800"/>
              </a:lnSpc>
              <a:defRPr sz="10000">
                <a:solidFill>
                  <a:srgbClr val="006EFA"/>
                </a:solidFill>
                <a:latin typeface="Centra No1 Medium"/>
                <a:ea typeface="Centra No1 Medium"/>
                <a:cs typeface="Centra No1 Medium"/>
                <a:sym typeface="Centra No1 Medium"/>
              </a:defRPr>
            </a:lvl1pPr>
          </a:lstStyle>
          <a:p>
            <a:pPr defTabSz="412750">
              <a:lnSpc>
                <a:spcPts val="2900"/>
              </a:lnSpc>
            </a:pPr>
            <a:r>
              <a:rPr sz="5000"/>
              <a:t>1</a:t>
            </a:r>
          </a:p>
        </p:txBody>
      </p:sp>
      <p:sp>
        <p:nvSpPr>
          <p:cNvPr id="22" name="2">
            <a:extLst>
              <a:ext uri="{FF2B5EF4-FFF2-40B4-BE49-F238E27FC236}">
                <a16:creationId xmlns:a16="http://schemas.microsoft.com/office/drawing/2014/main" id="{2CF1C5EB-0DFF-4951-86A7-214FB2A1AC8A}"/>
              </a:ext>
            </a:extLst>
          </p:cNvPr>
          <p:cNvSpPr txBox="1"/>
          <p:nvPr/>
        </p:nvSpPr>
        <p:spPr>
          <a:xfrm>
            <a:off x="3892550" y="2727853"/>
            <a:ext cx="1259880" cy="7435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a:lnSpc>
                <a:spcPts val="5800"/>
              </a:lnSpc>
              <a:defRPr sz="10000">
                <a:solidFill>
                  <a:srgbClr val="006EFA"/>
                </a:solidFill>
                <a:latin typeface="Centra No1 Medium"/>
                <a:ea typeface="Centra No1 Medium"/>
                <a:cs typeface="Centra No1 Medium"/>
                <a:sym typeface="Centra No1 Medium"/>
              </a:defRPr>
            </a:lvl1pPr>
          </a:lstStyle>
          <a:p>
            <a:pPr defTabSz="412750">
              <a:lnSpc>
                <a:spcPts val="2900"/>
              </a:lnSpc>
            </a:pPr>
            <a:r>
              <a:rPr sz="5000"/>
              <a:t>2</a:t>
            </a:r>
          </a:p>
        </p:txBody>
      </p:sp>
      <p:sp>
        <p:nvSpPr>
          <p:cNvPr id="23" name="3">
            <a:extLst>
              <a:ext uri="{FF2B5EF4-FFF2-40B4-BE49-F238E27FC236}">
                <a16:creationId xmlns:a16="http://schemas.microsoft.com/office/drawing/2014/main" id="{A4F4FCC7-2416-4B66-84EF-79E205170762}"/>
              </a:ext>
            </a:extLst>
          </p:cNvPr>
          <p:cNvSpPr txBox="1"/>
          <p:nvPr userDrawn="1"/>
        </p:nvSpPr>
        <p:spPr>
          <a:xfrm>
            <a:off x="3892550" y="4625884"/>
            <a:ext cx="1259880" cy="7435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a:lnSpc>
                <a:spcPts val="5800"/>
              </a:lnSpc>
              <a:defRPr sz="10000">
                <a:solidFill>
                  <a:srgbClr val="006EFA"/>
                </a:solidFill>
                <a:latin typeface="Centra No1 Medium"/>
                <a:ea typeface="Centra No1 Medium"/>
                <a:cs typeface="Centra No1 Medium"/>
                <a:sym typeface="Centra No1 Medium"/>
              </a:defRPr>
            </a:lvl1pPr>
          </a:lstStyle>
          <a:p>
            <a:pPr defTabSz="412750">
              <a:lnSpc>
                <a:spcPts val="2900"/>
              </a:lnSpc>
            </a:pPr>
            <a:r>
              <a:rPr sz="5000"/>
              <a:t>3</a:t>
            </a:r>
          </a:p>
        </p:txBody>
      </p:sp>
      <p:sp>
        <p:nvSpPr>
          <p:cNvPr id="24" name="4">
            <a:extLst>
              <a:ext uri="{FF2B5EF4-FFF2-40B4-BE49-F238E27FC236}">
                <a16:creationId xmlns:a16="http://schemas.microsoft.com/office/drawing/2014/main" id="{AC6321DC-6439-4F57-8FA4-0F5E5929BC1C}"/>
              </a:ext>
            </a:extLst>
          </p:cNvPr>
          <p:cNvSpPr txBox="1"/>
          <p:nvPr/>
        </p:nvSpPr>
        <p:spPr>
          <a:xfrm>
            <a:off x="8274050" y="892909"/>
            <a:ext cx="1678831" cy="8697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a:lnSpc>
                <a:spcPts val="5800"/>
              </a:lnSpc>
              <a:defRPr sz="10000">
                <a:solidFill>
                  <a:srgbClr val="006EFA"/>
                </a:solidFill>
                <a:latin typeface="Centra No1 Medium"/>
                <a:ea typeface="Centra No1 Medium"/>
                <a:cs typeface="Centra No1 Medium"/>
                <a:sym typeface="Centra No1 Medium"/>
              </a:defRPr>
            </a:lvl1pPr>
          </a:lstStyle>
          <a:p>
            <a:pPr defTabSz="412750">
              <a:lnSpc>
                <a:spcPts val="2900"/>
              </a:lnSpc>
            </a:pPr>
            <a:r>
              <a:rPr sz="5000"/>
              <a:t>4</a:t>
            </a:r>
          </a:p>
        </p:txBody>
      </p:sp>
      <p:sp>
        <p:nvSpPr>
          <p:cNvPr id="34" name="5">
            <a:extLst>
              <a:ext uri="{FF2B5EF4-FFF2-40B4-BE49-F238E27FC236}">
                <a16:creationId xmlns:a16="http://schemas.microsoft.com/office/drawing/2014/main" id="{7BA56F18-FD35-437B-979A-FE8520C85EDB}"/>
              </a:ext>
            </a:extLst>
          </p:cNvPr>
          <p:cNvSpPr txBox="1"/>
          <p:nvPr/>
        </p:nvSpPr>
        <p:spPr>
          <a:xfrm>
            <a:off x="8274050" y="2727853"/>
            <a:ext cx="1259880" cy="7435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a:lnSpc>
                <a:spcPts val="5800"/>
              </a:lnSpc>
              <a:defRPr sz="10000">
                <a:solidFill>
                  <a:srgbClr val="006EFA"/>
                </a:solidFill>
                <a:latin typeface="Centra No1 Medium"/>
                <a:ea typeface="Centra No1 Medium"/>
                <a:cs typeface="Centra No1 Medium"/>
                <a:sym typeface="Centra No1 Medium"/>
              </a:defRPr>
            </a:lvl1pPr>
          </a:lstStyle>
          <a:p>
            <a:pPr defTabSz="412750">
              <a:lnSpc>
                <a:spcPts val="2900"/>
              </a:lnSpc>
            </a:pPr>
            <a:r>
              <a:rPr sz="5000"/>
              <a:t>5</a:t>
            </a:r>
          </a:p>
        </p:txBody>
      </p:sp>
      <p:sp>
        <p:nvSpPr>
          <p:cNvPr id="35" name="6">
            <a:extLst>
              <a:ext uri="{FF2B5EF4-FFF2-40B4-BE49-F238E27FC236}">
                <a16:creationId xmlns:a16="http://schemas.microsoft.com/office/drawing/2014/main" id="{C485D7F9-E441-425E-AC6D-59450DF6A542}"/>
              </a:ext>
            </a:extLst>
          </p:cNvPr>
          <p:cNvSpPr txBox="1"/>
          <p:nvPr/>
        </p:nvSpPr>
        <p:spPr>
          <a:xfrm>
            <a:off x="8274050" y="4625884"/>
            <a:ext cx="1259880" cy="7435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a:lnSpc>
                <a:spcPts val="5800"/>
              </a:lnSpc>
              <a:defRPr sz="10000">
                <a:solidFill>
                  <a:srgbClr val="006EFA"/>
                </a:solidFill>
                <a:latin typeface="Centra No1 Medium"/>
                <a:ea typeface="Centra No1 Medium"/>
                <a:cs typeface="Centra No1 Medium"/>
                <a:sym typeface="Centra No1 Medium"/>
              </a:defRPr>
            </a:lvl1pPr>
          </a:lstStyle>
          <a:p>
            <a:pPr defTabSz="412750">
              <a:lnSpc>
                <a:spcPts val="2900"/>
              </a:lnSpc>
            </a:pPr>
            <a:r>
              <a:rPr sz="5000"/>
              <a:t>6</a:t>
            </a:r>
          </a:p>
        </p:txBody>
      </p:sp>
      <p:pic>
        <p:nvPicPr>
          <p:cNvPr id="36" name="Kaltura_Logo_Horizontal_White_big_Kaltura_Logo_Horizontal_White.png" descr="Kaltura_Logo_Horizontal_White_big_Kaltura_Logo_Horizontal_White.png">
            <a:extLst>
              <a:ext uri="{FF2B5EF4-FFF2-40B4-BE49-F238E27FC236}">
                <a16:creationId xmlns:a16="http://schemas.microsoft.com/office/drawing/2014/main" id="{F34AFDD1-A5DC-4A53-9652-B7030EA0BCF8}"/>
              </a:ext>
            </a:extLst>
          </p:cNvPr>
          <p:cNvPicPr>
            <a:picLocks noChangeAspect="1"/>
          </p:cNvPicPr>
          <p:nvPr userDrawn="1"/>
        </p:nvPicPr>
        <p:blipFill>
          <a:blip r:embed="rId3"/>
          <a:stretch>
            <a:fillRect/>
          </a:stretch>
        </p:blipFill>
        <p:spPr>
          <a:xfrm>
            <a:off x="10753193" y="6335056"/>
            <a:ext cx="1118941" cy="287915"/>
          </a:xfrm>
          <a:prstGeom prst="rect">
            <a:avLst/>
          </a:prstGeom>
          <a:ln w="12700">
            <a:miter lim="400000"/>
          </a:ln>
        </p:spPr>
      </p:pic>
      <p:sp>
        <p:nvSpPr>
          <p:cNvPr id="40" name="text goes here, one to three lines.">
            <a:extLst>
              <a:ext uri="{FF2B5EF4-FFF2-40B4-BE49-F238E27FC236}">
                <a16:creationId xmlns:a16="http://schemas.microsoft.com/office/drawing/2014/main" id="{140944EF-4A9B-4F4A-AE8B-8C7956DFF8E5}"/>
              </a:ext>
            </a:extLst>
          </p:cNvPr>
          <p:cNvSpPr txBox="1">
            <a:spLocks noGrp="1"/>
          </p:cNvSpPr>
          <p:nvPr>
            <p:ph type="body" sz="quarter" idx="20" hasCustomPrompt="1"/>
          </p:nvPr>
        </p:nvSpPr>
        <p:spPr>
          <a:xfrm>
            <a:off x="4387405" y="2392242"/>
            <a:ext cx="3003995" cy="1104277"/>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More text goes here, of one, two, three lines or more, more text goes here, of one, two, three lines or more, more text goes here.</a:t>
            </a:r>
          </a:p>
        </p:txBody>
      </p:sp>
      <p:sp>
        <p:nvSpPr>
          <p:cNvPr id="41" name="text goes here, one to three lines.">
            <a:extLst>
              <a:ext uri="{FF2B5EF4-FFF2-40B4-BE49-F238E27FC236}">
                <a16:creationId xmlns:a16="http://schemas.microsoft.com/office/drawing/2014/main" id="{2893F59F-6C54-4434-9725-40AE00A7CB1A}"/>
              </a:ext>
            </a:extLst>
          </p:cNvPr>
          <p:cNvSpPr txBox="1">
            <a:spLocks noGrp="1"/>
          </p:cNvSpPr>
          <p:nvPr>
            <p:ph type="body" sz="quarter" idx="21" hasCustomPrompt="1"/>
          </p:nvPr>
        </p:nvSpPr>
        <p:spPr>
          <a:xfrm>
            <a:off x="4387405" y="4239769"/>
            <a:ext cx="3003995" cy="1104277"/>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More text goes here, of one, two, three lines or more, more text goes here, of one, two, three lines or more, more text goes here.</a:t>
            </a:r>
          </a:p>
        </p:txBody>
      </p:sp>
      <p:sp>
        <p:nvSpPr>
          <p:cNvPr id="42" name="text goes here, one to three lines.">
            <a:extLst>
              <a:ext uri="{FF2B5EF4-FFF2-40B4-BE49-F238E27FC236}">
                <a16:creationId xmlns:a16="http://schemas.microsoft.com/office/drawing/2014/main" id="{5AA38F47-245E-46F0-B233-3556E1374ACB}"/>
              </a:ext>
            </a:extLst>
          </p:cNvPr>
          <p:cNvSpPr txBox="1">
            <a:spLocks noGrp="1"/>
          </p:cNvSpPr>
          <p:nvPr>
            <p:ph type="body" sz="quarter" idx="22" hasCustomPrompt="1"/>
          </p:nvPr>
        </p:nvSpPr>
        <p:spPr>
          <a:xfrm>
            <a:off x="8781232" y="620915"/>
            <a:ext cx="3003995" cy="1104277"/>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More text goes here, of one, two, three lines or more, more text goes here, of one, two, three lines or more, more text goes here.</a:t>
            </a:r>
          </a:p>
        </p:txBody>
      </p:sp>
      <p:sp>
        <p:nvSpPr>
          <p:cNvPr id="43" name="text goes here, one to three lines.">
            <a:extLst>
              <a:ext uri="{FF2B5EF4-FFF2-40B4-BE49-F238E27FC236}">
                <a16:creationId xmlns:a16="http://schemas.microsoft.com/office/drawing/2014/main" id="{A499CC7E-2816-4CB8-87ED-37509EC3963F}"/>
              </a:ext>
            </a:extLst>
          </p:cNvPr>
          <p:cNvSpPr txBox="1">
            <a:spLocks noGrp="1"/>
          </p:cNvSpPr>
          <p:nvPr>
            <p:ph type="body" sz="quarter" idx="23" hasCustomPrompt="1"/>
          </p:nvPr>
        </p:nvSpPr>
        <p:spPr>
          <a:xfrm>
            <a:off x="8781232" y="2392242"/>
            <a:ext cx="3003995" cy="1104277"/>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More text goes here, of one, two, three lines or more, more text goes here, of one, two, three lines or more, more text goes here.</a:t>
            </a:r>
          </a:p>
        </p:txBody>
      </p:sp>
      <p:sp>
        <p:nvSpPr>
          <p:cNvPr id="44" name="text goes here, one to three lines.">
            <a:extLst>
              <a:ext uri="{FF2B5EF4-FFF2-40B4-BE49-F238E27FC236}">
                <a16:creationId xmlns:a16="http://schemas.microsoft.com/office/drawing/2014/main" id="{102CFAEF-8006-449D-9939-1199DF098F6D}"/>
              </a:ext>
            </a:extLst>
          </p:cNvPr>
          <p:cNvSpPr txBox="1">
            <a:spLocks noGrp="1"/>
          </p:cNvSpPr>
          <p:nvPr>
            <p:ph type="body" sz="quarter" idx="24" hasCustomPrompt="1"/>
          </p:nvPr>
        </p:nvSpPr>
        <p:spPr>
          <a:xfrm>
            <a:off x="8781232" y="4239769"/>
            <a:ext cx="3003995" cy="1104277"/>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More text goes here, of one, two, three lines or more, more text goes here, of one, two, three lines or more, more text goes here.</a:t>
            </a:r>
          </a:p>
        </p:txBody>
      </p:sp>
      <p:sp>
        <p:nvSpPr>
          <p:cNvPr id="2" name="Title 1">
            <a:extLst>
              <a:ext uri="{FF2B5EF4-FFF2-40B4-BE49-F238E27FC236}">
                <a16:creationId xmlns:a16="http://schemas.microsoft.com/office/drawing/2014/main" id="{5397898B-105A-4752-8158-D6E6B7561EF1}"/>
              </a:ext>
            </a:extLst>
          </p:cNvPr>
          <p:cNvSpPr>
            <a:spLocks noGrp="1"/>
          </p:cNvSpPr>
          <p:nvPr>
            <p:ph type="title" hasCustomPrompt="1"/>
          </p:nvPr>
        </p:nvSpPr>
        <p:spPr>
          <a:xfrm>
            <a:off x="517531" y="404183"/>
            <a:ext cx="1798632" cy="336340"/>
          </a:xfrm>
        </p:spPr>
        <p:txBody>
          <a:bodyPr/>
          <a:lstStyle>
            <a:lvl1pPr>
              <a:defRPr>
                <a:solidFill>
                  <a:schemeClr val="tx1"/>
                </a:solidFill>
              </a:defRPr>
            </a:lvl1pPr>
          </a:lstStyle>
          <a:p>
            <a:r>
              <a:rPr lang="en-US" dirty="0"/>
              <a:t>List slide</a:t>
            </a:r>
          </a:p>
        </p:txBody>
      </p:sp>
    </p:spTree>
    <p:extLst>
      <p:ext uri="{BB962C8B-B14F-4D97-AF65-F5344CB8AC3E}">
        <p14:creationId xmlns:p14="http://schemas.microsoft.com/office/powerpoint/2010/main" val="1624634678"/>
      </p:ext>
    </p:extLst>
  </p:cSld>
  <p:clrMapOvr>
    <a:masterClrMapping/>
  </p:clrMapOvr>
  <p:transition spd="med"/>
  <p:extLst>
    <p:ext uri="{DCECCB84-F9BA-43D5-87BE-67443E8EF086}">
      <p15:sldGuideLst xmlns:p15="http://schemas.microsoft.com/office/powerpoint/2012/main">
        <p15:guide id="3" pos="393">
          <p15:clr>
            <a:srgbClr val="000000"/>
          </p15:clr>
        </p15:guide>
        <p15:guide id="11" orient="horz" pos="459">
          <p15:clr>
            <a:srgbClr val="00000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7_ text w/ image">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person, board, riding, person&#10;&#10;Description automatically generated">
            <a:extLst>
              <a:ext uri="{FF2B5EF4-FFF2-40B4-BE49-F238E27FC236}">
                <a16:creationId xmlns:a16="http://schemas.microsoft.com/office/drawing/2014/main" id="{0DA0E849-6D8E-496A-AA75-12E4F1D69B0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036"/>
          <a:stretch/>
        </p:blipFill>
        <p:spPr>
          <a:xfrm>
            <a:off x="0" y="0"/>
            <a:ext cx="6091566" cy="6858000"/>
          </a:xfrm>
          <a:prstGeom prst="rect">
            <a:avLst/>
          </a:prstGeom>
        </p:spPr>
      </p:pic>
      <p:sp>
        <p:nvSpPr>
          <p:cNvPr id="47" name="text goes here, one to three lines.">
            <a:extLst>
              <a:ext uri="{FF2B5EF4-FFF2-40B4-BE49-F238E27FC236}">
                <a16:creationId xmlns:a16="http://schemas.microsoft.com/office/drawing/2014/main" id="{1187AFFB-D674-4E70-80C3-63E5422070B3}"/>
              </a:ext>
            </a:extLst>
          </p:cNvPr>
          <p:cNvSpPr txBox="1">
            <a:spLocks noGrp="1"/>
          </p:cNvSpPr>
          <p:nvPr>
            <p:ph type="body" sz="quarter" idx="19" hasCustomPrompt="1"/>
          </p:nvPr>
        </p:nvSpPr>
        <p:spPr>
          <a:xfrm>
            <a:off x="7921409" y="836613"/>
            <a:ext cx="3003995" cy="1104277"/>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bg1"/>
                </a:solidFill>
                <a:effectLst/>
                <a:uFillTx/>
                <a:latin typeface="Source Sans Pro"/>
                <a:ea typeface="Source Sans Pro"/>
                <a:cs typeface="Source Sans Pro"/>
                <a:sym typeface="Source Sans Pro"/>
              </a:defRPr>
            </a:lvl1pPr>
          </a:lstStyle>
          <a:p>
            <a:r>
              <a:rPr lang="en-GB" dirty="0"/>
              <a:t>More text goes here, of one, two, three lines or more, more text goes here, of one, two, three lines or more, more text goes here.</a:t>
            </a:r>
          </a:p>
        </p:txBody>
      </p:sp>
      <p:sp>
        <p:nvSpPr>
          <p:cNvPr id="48" name="1">
            <a:extLst>
              <a:ext uri="{FF2B5EF4-FFF2-40B4-BE49-F238E27FC236}">
                <a16:creationId xmlns:a16="http://schemas.microsoft.com/office/drawing/2014/main" id="{BACB0390-02EB-4097-AEA7-88955C2D07AD}"/>
              </a:ext>
            </a:extLst>
          </p:cNvPr>
          <p:cNvSpPr txBox="1"/>
          <p:nvPr userDrawn="1"/>
        </p:nvSpPr>
        <p:spPr>
          <a:xfrm>
            <a:off x="7426554" y="1108607"/>
            <a:ext cx="1678831" cy="8697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a:lnSpc>
                <a:spcPts val="5800"/>
              </a:lnSpc>
              <a:defRPr sz="10000">
                <a:solidFill>
                  <a:srgbClr val="006EFA"/>
                </a:solidFill>
                <a:latin typeface="Centra No1 Medium"/>
                <a:ea typeface="Centra No1 Medium"/>
                <a:cs typeface="Centra No1 Medium"/>
                <a:sym typeface="Centra No1 Medium"/>
              </a:defRPr>
            </a:lvl1pPr>
          </a:lstStyle>
          <a:p>
            <a:pPr defTabSz="412750">
              <a:lnSpc>
                <a:spcPts val="2900"/>
              </a:lnSpc>
            </a:pPr>
            <a:r>
              <a:rPr sz="5000">
                <a:solidFill>
                  <a:schemeClr val="accent5"/>
                </a:solidFill>
              </a:rPr>
              <a:t>1</a:t>
            </a:r>
          </a:p>
        </p:txBody>
      </p:sp>
      <p:sp>
        <p:nvSpPr>
          <p:cNvPr id="49" name="2">
            <a:extLst>
              <a:ext uri="{FF2B5EF4-FFF2-40B4-BE49-F238E27FC236}">
                <a16:creationId xmlns:a16="http://schemas.microsoft.com/office/drawing/2014/main" id="{91F874A0-0172-47FE-A46C-BA4B058186A5}"/>
              </a:ext>
            </a:extLst>
          </p:cNvPr>
          <p:cNvSpPr txBox="1"/>
          <p:nvPr/>
        </p:nvSpPr>
        <p:spPr>
          <a:xfrm>
            <a:off x="7426554" y="2943551"/>
            <a:ext cx="1259880" cy="7435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a:lnSpc>
                <a:spcPts val="5800"/>
              </a:lnSpc>
              <a:defRPr sz="10000">
                <a:solidFill>
                  <a:srgbClr val="006EFA"/>
                </a:solidFill>
                <a:latin typeface="Centra No1 Medium"/>
                <a:ea typeface="Centra No1 Medium"/>
                <a:cs typeface="Centra No1 Medium"/>
                <a:sym typeface="Centra No1 Medium"/>
              </a:defRPr>
            </a:lvl1pPr>
          </a:lstStyle>
          <a:p>
            <a:pPr defTabSz="412750">
              <a:lnSpc>
                <a:spcPts val="2900"/>
              </a:lnSpc>
            </a:pPr>
            <a:r>
              <a:rPr sz="5000">
                <a:solidFill>
                  <a:schemeClr val="accent5"/>
                </a:solidFill>
              </a:rPr>
              <a:t>2</a:t>
            </a:r>
          </a:p>
        </p:txBody>
      </p:sp>
      <p:sp>
        <p:nvSpPr>
          <p:cNvPr id="50" name="3">
            <a:extLst>
              <a:ext uri="{FF2B5EF4-FFF2-40B4-BE49-F238E27FC236}">
                <a16:creationId xmlns:a16="http://schemas.microsoft.com/office/drawing/2014/main" id="{4C50FD61-FF53-4853-83B3-626B27145515}"/>
              </a:ext>
            </a:extLst>
          </p:cNvPr>
          <p:cNvSpPr txBox="1"/>
          <p:nvPr/>
        </p:nvSpPr>
        <p:spPr>
          <a:xfrm>
            <a:off x="7426554" y="4841582"/>
            <a:ext cx="1259880" cy="7435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a:lnSpc>
                <a:spcPts val="5800"/>
              </a:lnSpc>
              <a:defRPr sz="10000">
                <a:solidFill>
                  <a:srgbClr val="006EFA"/>
                </a:solidFill>
                <a:latin typeface="Centra No1 Medium"/>
                <a:ea typeface="Centra No1 Medium"/>
                <a:cs typeface="Centra No1 Medium"/>
                <a:sym typeface="Centra No1 Medium"/>
              </a:defRPr>
            </a:lvl1pPr>
          </a:lstStyle>
          <a:p>
            <a:pPr defTabSz="412750">
              <a:lnSpc>
                <a:spcPts val="2900"/>
              </a:lnSpc>
            </a:pPr>
            <a:r>
              <a:rPr sz="5000">
                <a:solidFill>
                  <a:schemeClr val="accent5"/>
                </a:solidFill>
              </a:rPr>
              <a:t>3</a:t>
            </a:r>
          </a:p>
        </p:txBody>
      </p:sp>
      <p:sp>
        <p:nvSpPr>
          <p:cNvPr id="51" name="text goes here, one to three lines.">
            <a:extLst>
              <a:ext uri="{FF2B5EF4-FFF2-40B4-BE49-F238E27FC236}">
                <a16:creationId xmlns:a16="http://schemas.microsoft.com/office/drawing/2014/main" id="{2979B391-AE9D-45A4-8063-F19F689DB53F}"/>
              </a:ext>
            </a:extLst>
          </p:cNvPr>
          <p:cNvSpPr txBox="1">
            <a:spLocks noGrp="1"/>
          </p:cNvSpPr>
          <p:nvPr>
            <p:ph type="body" sz="quarter" idx="20" hasCustomPrompt="1"/>
          </p:nvPr>
        </p:nvSpPr>
        <p:spPr>
          <a:xfrm>
            <a:off x="7921409" y="2607940"/>
            <a:ext cx="3003995" cy="1104277"/>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bg1"/>
                </a:solidFill>
                <a:effectLst/>
                <a:uFillTx/>
                <a:latin typeface="Source Sans Pro"/>
                <a:ea typeface="Source Sans Pro"/>
                <a:cs typeface="Source Sans Pro"/>
                <a:sym typeface="Source Sans Pro"/>
              </a:defRPr>
            </a:lvl1pPr>
          </a:lstStyle>
          <a:p>
            <a:r>
              <a:rPr lang="en-GB" dirty="0"/>
              <a:t>More text goes here, of one, two, three lines or more, more text goes here, of one, two, three lines or more, more text goes here.</a:t>
            </a:r>
          </a:p>
        </p:txBody>
      </p:sp>
      <p:sp>
        <p:nvSpPr>
          <p:cNvPr id="52" name="text goes here, one to three lines.">
            <a:extLst>
              <a:ext uri="{FF2B5EF4-FFF2-40B4-BE49-F238E27FC236}">
                <a16:creationId xmlns:a16="http://schemas.microsoft.com/office/drawing/2014/main" id="{433D7CEA-DE2C-4B68-85C0-6775BA2B493A}"/>
              </a:ext>
            </a:extLst>
          </p:cNvPr>
          <p:cNvSpPr txBox="1">
            <a:spLocks noGrp="1"/>
          </p:cNvSpPr>
          <p:nvPr>
            <p:ph type="body" sz="quarter" idx="21" hasCustomPrompt="1"/>
          </p:nvPr>
        </p:nvSpPr>
        <p:spPr>
          <a:xfrm>
            <a:off x="7921409" y="4455467"/>
            <a:ext cx="3003995" cy="1104277"/>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bg1"/>
                </a:solidFill>
                <a:effectLst/>
                <a:uFillTx/>
                <a:latin typeface="Source Sans Pro"/>
                <a:ea typeface="Source Sans Pro"/>
                <a:cs typeface="Source Sans Pro"/>
                <a:sym typeface="Source Sans Pro"/>
              </a:defRPr>
            </a:lvl1pPr>
          </a:lstStyle>
          <a:p>
            <a:r>
              <a:rPr lang="en-GB" dirty="0"/>
              <a:t>More text goes here, of one, two, three lines or more, more text goes here, of one, two, three lines or more, more text goes here.</a:t>
            </a:r>
          </a:p>
        </p:txBody>
      </p:sp>
      <p:pic>
        <p:nvPicPr>
          <p:cNvPr id="27" name="Kaltura_Logo_Horizontal_ColorSun_BlackText_big.png" descr="Kaltura_Logo_Horizontal_ColorSun_BlackText_big.png">
            <a:extLst>
              <a:ext uri="{FF2B5EF4-FFF2-40B4-BE49-F238E27FC236}">
                <a16:creationId xmlns:a16="http://schemas.microsoft.com/office/drawing/2014/main" id="{7B9B36BA-E8A4-4FC7-BBF6-30A259697337}"/>
              </a:ext>
            </a:extLst>
          </p:cNvPr>
          <p:cNvPicPr>
            <a:picLocks noChangeAspect="1"/>
          </p:cNvPicPr>
          <p:nvPr/>
        </p:nvPicPr>
        <p:blipFill>
          <a:blip r:embed="rId3"/>
          <a:stretch>
            <a:fillRect/>
          </a:stretch>
        </p:blipFill>
        <p:spPr>
          <a:xfrm>
            <a:off x="10753193" y="6335056"/>
            <a:ext cx="1118941" cy="287915"/>
          </a:xfrm>
          <a:prstGeom prst="rect">
            <a:avLst/>
          </a:prstGeom>
          <a:ln w="12700">
            <a:miter lim="400000"/>
          </a:ln>
        </p:spPr>
      </p:pic>
      <p:sp>
        <p:nvSpPr>
          <p:cNvPr id="45" name="Footer Placeholder 4">
            <a:extLst>
              <a:ext uri="{FF2B5EF4-FFF2-40B4-BE49-F238E27FC236}">
                <a16:creationId xmlns:a16="http://schemas.microsoft.com/office/drawing/2014/main" id="{561F42D2-34DD-4D8E-996F-357F4361FD8E}"/>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46" name="Slide Number Placeholder 5">
            <a:extLst>
              <a:ext uri="{FF2B5EF4-FFF2-40B4-BE49-F238E27FC236}">
                <a16:creationId xmlns:a16="http://schemas.microsoft.com/office/drawing/2014/main" id="{56D27A92-6FF1-4601-B7CA-931491C56080}"/>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264471096"/>
      </p:ext>
    </p:extLst>
  </p:cSld>
  <p:clrMapOvr>
    <a:masterClrMapping/>
  </p:clrMapOvr>
  <p:transition spd="med"/>
  <p:extLst>
    <p:ext uri="{DCECCB84-F9BA-43D5-87BE-67443E8EF086}">
      <p15:sldGuideLst xmlns:p15="http://schemas.microsoft.com/office/powerpoint/2012/main">
        <p15:guide id="3" pos="393">
          <p15:clr>
            <a:srgbClr val="00000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8_Bullets w/ icons Green">
    <p:bg>
      <p:bgPr>
        <a:solidFill>
          <a:schemeClr val="tx1"/>
        </a:solidFill>
        <a:effectLst/>
      </p:bgPr>
    </p:bg>
    <p:spTree>
      <p:nvGrpSpPr>
        <p:cNvPr id="1" name=""/>
        <p:cNvGrpSpPr/>
        <p:nvPr/>
      </p:nvGrpSpPr>
      <p:grpSpPr>
        <a:xfrm>
          <a:off x="0" y="0"/>
          <a:ext cx="0" cy="0"/>
          <a:chOff x="0" y="0"/>
          <a:chExt cx="0" cy="0"/>
        </a:xfrm>
      </p:grpSpPr>
      <p:pic>
        <p:nvPicPr>
          <p:cNvPr id="31" name="Kaltura_Logo_Horizontal_ColorSun_BlackText_big.png" descr="Kaltura_Logo_Horizontal_ColorSun_BlackText_big.png">
            <a:extLst>
              <a:ext uri="{FF2B5EF4-FFF2-40B4-BE49-F238E27FC236}">
                <a16:creationId xmlns:a16="http://schemas.microsoft.com/office/drawing/2014/main" id="{BB20D665-447F-46C8-8279-5521DDACDCB9}"/>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sp>
        <p:nvSpPr>
          <p:cNvPr id="46" name="text goes here, one to three lines.">
            <a:extLst>
              <a:ext uri="{FF2B5EF4-FFF2-40B4-BE49-F238E27FC236}">
                <a16:creationId xmlns:a16="http://schemas.microsoft.com/office/drawing/2014/main" id="{2EA021AA-6A7E-42D0-BBFD-9D96B8F1A5DD}"/>
              </a:ext>
            </a:extLst>
          </p:cNvPr>
          <p:cNvSpPr txBox="1">
            <a:spLocks noGrp="1"/>
          </p:cNvSpPr>
          <p:nvPr>
            <p:ph type="body" sz="quarter" idx="30" hasCustomPrompt="1"/>
          </p:nvPr>
        </p:nvSpPr>
        <p:spPr>
          <a:xfrm>
            <a:off x="4296988" y="1352777"/>
            <a:ext cx="512883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smtClean="0">
                <a:ln>
                  <a:noFill/>
                </a:ln>
                <a:solidFill>
                  <a:srgbClr val="000000"/>
                </a:solidFill>
                <a:effectLst/>
                <a:uFillTx/>
                <a:latin typeface="Centra No1"/>
                <a:ea typeface="Centra No1"/>
                <a:cs typeface="Centra No1"/>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Text goes here, of one or two lines</a:t>
            </a:r>
          </a:p>
        </p:txBody>
      </p:sp>
      <p:sp>
        <p:nvSpPr>
          <p:cNvPr id="47" name="text goes here, one to three lines.">
            <a:extLst>
              <a:ext uri="{FF2B5EF4-FFF2-40B4-BE49-F238E27FC236}">
                <a16:creationId xmlns:a16="http://schemas.microsoft.com/office/drawing/2014/main" id="{C1F5349F-2603-4666-9DD0-9D62433627D5}"/>
              </a:ext>
            </a:extLst>
          </p:cNvPr>
          <p:cNvSpPr txBox="1">
            <a:spLocks noGrp="1"/>
          </p:cNvSpPr>
          <p:nvPr>
            <p:ph type="body" sz="quarter" idx="42" hasCustomPrompt="1"/>
          </p:nvPr>
        </p:nvSpPr>
        <p:spPr>
          <a:xfrm>
            <a:off x="4305934" y="2382834"/>
            <a:ext cx="5128835" cy="649986"/>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smtClean="0">
                <a:ln>
                  <a:noFill/>
                </a:ln>
                <a:solidFill>
                  <a:srgbClr val="000000"/>
                </a:solidFill>
                <a:effectLst/>
                <a:uFillTx/>
                <a:latin typeface="Centra No1"/>
                <a:ea typeface="Centra No1"/>
                <a:cs typeface="Centra No1"/>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You can change the color of the Title background, according to the guides</a:t>
            </a:r>
          </a:p>
        </p:txBody>
      </p:sp>
      <p:sp>
        <p:nvSpPr>
          <p:cNvPr id="48" name="text goes here, one to three lines.">
            <a:extLst>
              <a:ext uri="{FF2B5EF4-FFF2-40B4-BE49-F238E27FC236}">
                <a16:creationId xmlns:a16="http://schemas.microsoft.com/office/drawing/2014/main" id="{37B4CBE0-AB4C-4045-B826-67BD105594EB}"/>
              </a:ext>
            </a:extLst>
          </p:cNvPr>
          <p:cNvSpPr txBox="1">
            <a:spLocks noGrp="1"/>
          </p:cNvSpPr>
          <p:nvPr>
            <p:ph type="body" sz="quarter" idx="43" hasCustomPrompt="1"/>
          </p:nvPr>
        </p:nvSpPr>
        <p:spPr>
          <a:xfrm>
            <a:off x="4305934" y="3695019"/>
            <a:ext cx="512883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smtClean="0">
                <a:ln>
                  <a:noFill/>
                </a:ln>
                <a:solidFill>
                  <a:srgbClr val="000000"/>
                </a:solidFill>
                <a:effectLst/>
                <a:uFillTx/>
                <a:latin typeface="Centra No1"/>
                <a:ea typeface="Centra No1"/>
                <a:cs typeface="Centra No1"/>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Text goes here</a:t>
            </a:r>
          </a:p>
        </p:txBody>
      </p:sp>
      <p:sp>
        <p:nvSpPr>
          <p:cNvPr id="49" name="text goes here, one to three lines.">
            <a:extLst>
              <a:ext uri="{FF2B5EF4-FFF2-40B4-BE49-F238E27FC236}">
                <a16:creationId xmlns:a16="http://schemas.microsoft.com/office/drawing/2014/main" id="{4E88A951-91E8-410E-AA3E-5CD25E66EC60}"/>
              </a:ext>
            </a:extLst>
          </p:cNvPr>
          <p:cNvSpPr txBox="1">
            <a:spLocks noGrp="1"/>
          </p:cNvSpPr>
          <p:nvPr>
            <p:ph type="body" sz="quarter" idx="44" hasCustomPrompt="1"/>
          </p:nvPr>
        </p:nvSpPr>
        <p:spPr>
          <a:xfrm>
            <a:off x="4305934" y="4725076"/>
            <a:ext cx="5128835" cy="649986"/>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smtClean="0">
                <a:ln>
                  <a:noFill/>
                </a:ln>
                <a:solidFill>
                  <a:srgbClr val="000000"/>
                </a:solidFill>
                <a:effectLst/>
                <a:uFillTx/>
                <a:latin typeface="Centra No1"/>
                <a:ea typeface="Centra No1"/>
                <a:cs typeface="Centra No1"/>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Keep the text centered to the number if you have more than one line </a:t>
            </a:r>
          </a:p>
        </p:txBody>
      </p:sp>
      <p:sp>
        <p:nvSpPr>
          <p:cNvPr id="12" name="text goes here, one to three lines.">
            <a:extLst>
              <a:ext uri="{FF2B5EF4-FFF2-40B4-BE49-F238E27FC236}">
                <a16:creationId xmlns:a16="http://schemas.microsoft.com/office/drawing/2014/main" id="{CECCFD5D-7BD4-4575-B07C-C91B0E77AEBE}"/>
              </a:ext>
            </a:extLst>
          </p:cNvPr>
          <p:cNvSpPr txBox="1">
            <a:spLocks noGrp="1"/>
          </p:cNvSpPr>
          <p:nvPr>
            <p:ph type="body" sz="quarter" idx="41" hasCustomPrompt="1"/>
          </p:nvPr>
        </p:nvSpPr>
        <p:spPr>
          <a:xfrm>
            <a:off x="681148" y="4964117"/>
            <a:ext cx="2116612" cy="136075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tx1"/>
                </a:solidFill>
                <a:effectLst/>
                <a:uFillTx/>
                <a:latin typeface="Source Sans Pro"/>
                <a:ea typeface="Source Sans Pro"/>
                <a:cs typeface="Source Sans Pro"/>
                <a:sym typeface="Centra No1"/>
              </a:defRPr>
            </a:lvl1pPr>
          </a:lstStyle>
          <a:p>
            <a:r>
              <a:rPr lang="en-GB" dirty="0"/>
              <a:t>You can add more text here if you need, or you can erase this. Change the text color according to the background. </a:t>
            </a:r>
          </a:p>
        </p:txBody>
      </p:sp>
      <p:sp>
        <p:nvSpPr>
          <p:cNvPr id="19" name="Footer Placeholder 4">
            <a:extLst>
              <a:ext uri="{FF2B5EF4-FFF2-40B4-BE49-F238E27FC236}">
                <a16:creationId xmlns:a16="http://schemas.microsoft.com/office/drawing/2014/main" id="{31DF5891-587D-419B-98BE-DC7018B416EB}"/>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20" name="Slide Number Placeholder 5">
            <a:extLst>
              <a:ext uri="{FF2B5EF4-FFF2-40B4-BE49-F238E27FC236}">
                <a16:creationId xmlns:a16="http://schemas.microsoft.com/office/drawing/2014/main" id="{5B623DC1-E008-466F-945A-C075569C6189}"/>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13" name="Title 1">
            <a:extLst>
              <a:ext uri="{FF2B5EF4-FFF2-40B4-BE49-F238E27FC236}">
                <a16:creationId xmlns:a16="http://schemas.microsoft.com/office/drawing/2014/main" id="{A1ECE671-6314-4115-99B0-E25F9C96ECBE}"/>
              </a:ext>
            </a:extLst>
          </p:cNvPr>
          <p:cNvSpPr>
            <a:spLocks noGrp="1"/>
          </p:cNvSpPr>
          <p:nvPr>
            <p:ph type="title" hasCustomPrompt="1"/>
          </p:nvPr>
        </p:nvSpPr>
        <p:spPr>
          <a:xfrm>
            <a:off x="509804" y="414071"/>
            <a:ext cx="1853835" cy="888514"/>
          </a:xfrm>
        </p:spPr>
        <p:txBody>
          <a:bodyPr/>
          <a:lstStyle>
            <a:lvl1pPr>
              <a:defRPr>
                <a:solidFill>
                  <a:schemeClr val="tx1"/>
                </a:solidFill>
              </a:defRPr>
            </a:lvl1pPr>
          </a:lstStyle>
          <a:p>
            <a:r>
              <a:rPr lang="en-US" dirty="0"/>
              <a:t>List slide </a:t>
            </a:r>
          </a:p>
        </p:txBody>
      </p:sp>
    </p:spTree>
    <p:extLst>
      <p:ext uri="{BB962C8B-B14F-4D97-AF65-F5344CB8AC3E}">
        <p14:creationId xmlns:p14="http://schemas.microsoft.com/office/powerpoint/2010/main" val="1589581141"/>
      </p:ext>
    </p:extLst>
  </p:cSld>
  <p:clrMapOvr>
    <a:masterClrMapping/>
  </p:clrMapOvr>
  <p:transition spd="med"/>
  <p:extLst>
    <p:ext uri="{DCECCB84-F9BA-43D5-87BE-67443E8EF086}">
      <p15:sldGuideLst xmlns:p15="http://schemas.microsoft.com/office/powerpoint/2012/main">
        <p15:guide id="3" pos="393">
          <p15:clr>
            <a:srgbClr val="00000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9_Bullets w/ icons Green">
    <p:bg>
      <p:bgPr>
        <a:solidFill>
          <a:schemeClr val="tx1"/>
        </a:solidFill>
        <a:effectLst/>
      </p:bgPr>
    </p:bg>
    <p:spTree>
      <p:nvGrpSpPr>
        <p:cNvPr id="1" name=""/>
        <p:cNvGrpSpPr/>
        <p:nvPr/>
      </p:nvGrpSpPr>
      <p:grpSpPr>
        <a:xfrm>
          <a:off x="0" y="0"/>
          <a:ext cx="0" cy="0"/>
          <a:chOff x="0" y="0"/>
          <a:chExt cx="0" cy="0"/>
        </a:xfrm>
      </p:grpSpPr>
      <p:pic>
        <p:nvPicPr>
          <p:cNvPr id="3" name="Picture 2" descr="A person sitting in front of a window&#10;&#10;Description automatically generated">
            <a:extLst>
              <a:ext uri="{FF2B5EF4-FFF2-40B4-BE49-F238E27FC236}">
                <a16:creationId xmlns:a16="http://schemas.microsoft.com/office/drawing/2014/main" id="{36C9E240-E1D5-4AB8-A007-605915354F5E}"/>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4125" r="15180"/>
          <a:stretch/>
        </p:blipFill>
        <p:spPr>
          <a:xfrm>
            <a:off x="0" y="1584"/>
            <a:ext cx="6096000" cy="6858000"/>
          </a:xfrm>
          <a:prstGeom prst="rect">
            <a:avLst/>
          </a:prstGeom>
        </p:spPr>
      </p:pic>
      <p:pic>
        <p:nvPicPr>
          <p:cNvPr id="31" name="Kaltura_Logo_Horizontal_ColorSun_BlackText_big.png" descr="Kaltura_Logo_Horizontal_ColorSun_BlackText_big.png">
            <a:extLst>
              <a:ext uri="{FF2B5EF4-FFF2-40B4-BE49-F238E27FC236}">
                <a16:creationId xmlns:a16="http://schemas.microsoft.com/office/drawing/2014/main" id="{BB20D665-447F-46C8-8279-5521DDACDCB9}"/>
              </a:ext>
            </a:extLst>
          </p:cNvPr>
          <p:cNvPicPr>
            <a:picLocks noChangeAspect="1"/>
          </p:cNvPicPr>
          <p:nvPr userDrawn="1"/>
        </p:nvPicPr>
        <p:blipFill>
          <a:blip r:embed="rId3"/>
          <a:stretch>
            <a:fillRect/>
          </a:stretch>
        </p:blipFill>
        <p:spPr>
          <a:xfrm>
            <a:off x="10753193" y="6335056"/>
            <a:ext cx="1118941" cy="287915"/>
          </a:xfrm>
          <a:prstGeom prst="rect">
            <a:avLst/>
          </a:prstGeom>
          <a:ln w="12700">
            <a:miter lim="400000"/>
          </a:ln>
        </p:spPr>
      </p:pic>
      <p:sp>
        <p:nvSpPr>
          <p:cNvPr id="46" name="text goes here, one to three lines.">
            <a:extLst>
              <a:ext uri="{FF2B5EF4-FFF2-40B4-BE49-F238E27FC236}">
                <a16:creationId xmlns:a16="http://schemas.microsoft.com/office/drawing/2014/main" id="{2EA021AA-6A7E-42D0-BBFD-9D96B8F1A5DD}"/>
              </a:ext>
            </a:extLst>
          </p:cNvPr>
          <p:cNvSpPr txBox="1">
            <a:spLocks noGrp="1"/>
          </p:cNvSpPr>
          <p:nvPr>
            <p:ph type="body" sz="quarter" idx="30" hasCustomPrompt="1"/>
          </p:nvPr>
        </p:nvSpPr>
        <p:spPr>
          <a:xfrm>
            <a:off x="7593998" y="1219427"/>
            <a:ext cx="4083323"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600" b="0" i="0" u="none" strike="noStrike" cap="none" spc="0" normalizeH="0" baseline="0" dirty="0" smtClean="0">
                <a:ln>
                  <a:noFill/>
                </a:ln>
                <a:solidFill>
                  <a:srgbClr val="000000"/>
                </a:solidFill>
                <a:effectLst/>
                <a:uFillTx/>
                <a:latin typeface="Centra No1"/>
                <a:ea typeface="Centra No1"/>
                <a:cs typeface="Centra No1"/>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Text goes here, of one or two lines</a:t>
            </a:r>
          </a:p>
        </p:txBody>
      </p:sp>
      <p:sp>
        <p:nvSpPr>
          <p:cNvPr id="47" name="text goes here, one to three lines.">
            <a:extLst>
              <a:ext uri="{FF2B5EF4-FFF2-40B4-BE49-F238E27FC236}">
                <a16:creationId xmlns:a16="http://schemas.microsoft.com/office/drawing/2014/main" id="{C1F5349F-2603-4666-9DD0-9D62433627D5}"/>
              </a:ext>
            </a:extLst>
          </p:cNvPr>
          <p:cNvSpPr txBox="1">
            <a:spLocks noGrp="1"/>
          </p:cNvSpPr>
          <p:nvPr>
            <p:ph type="body" sz="quarter" idx="42" hasCustomPrompt="1"/>
          </p:nvPr>
        </p:nvSpPr>
        <p:spPr>
          <a:xfrm>
            <a:off x="7602944" y="2249484"/>
            <a:ext cx="4083323" cy="635751"/>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400" b="0" i="0" u="none" strike="noStrike" cap="none" spc="0" normalizeH="0" baseline="0" dirty="0" smtClean="0">
                <a:ln>
                  <a:noFill/>
                </a:ln>
                <a:solidFill>
                  <a:srgbClr val="000000"/>
                </a:solidFill>
                <a:effectLst/>
                <a:uFillTx/>
                <a:latin typeface="Centra No1"/>
                <a:ea typeface="Centra No1"/>
                <a:cs typeface="Centra No1"/>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You can change the color of the rounds and </a:t>
            </a:r>
          </a:p>
          <a:p>
            <a:pPr marL="0" marR="0" lvl="0" indent="0" algn="l" defTabSz="412750" eaLnBrk="1" fontAlgn="auto" latinLnBrk="0" hangingPunct="1">
              <a:lnSpc>
                <a:spcPts val="2150"/>
              </a:lnSpc>
              <a:spcBef>
                <a:spcPts val="0"/>
              </a:spcBef>
              <a:spcAft>
                <a:spcPts val="0"/>
              </a:spcAft>
              <a:buClrTx/>
              <a:buSzTx/>
              <a:buFontTx/>
              <a:buNone/>
              <a:tabLst/>
              <a:defRPr/>
            </a:pPr>
            <a:r>
              <a:rPr lang="en-GB" dirty="0"/>
              <a:t>Title background, according to the guides</a:t>
            </a:r>
          </a:p>
        </p:txBody>
      </p:sp>
      <p:sp>
        <p:nvSpPr>
          <p:cNvPr id="48" name="text goes here, one to three lines.">
            <a:extLst>
              <a:ext uri="{FF2B5EF4-FFF2-40B4-BE49-F238E27FC236}">
                <a16:creationId xmlns:a16="http://schemas.microsoft.com/office/drawing/2014/main" id="{37B4CBE0-AB4C-4045-B826-67BD105594EB}"/>
              </a:ext>
            </a:extLst>
          </p:cNvPr>
          <p:cNvSpPr txBox="1">
            <a:spLocks noGrp="1"/>
          </p:cNvSpPr>
          <p:nvPr>
            <p:ph type="body" sz="quarter" idx="43" hasCustomPrompt="1"/>
          </p:nvPr>
        </p:nvSpPr>
        <p:spPr>
          <a:xfrm>
            <a:off x="7602944" y="3561669"/>
            <a:ext cx="4083323"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600" b="0" i="0" u="none" strike="noStrike" cap="none" spc="0" normalizeH="0" baseline="0" dirty="0" smtClean="0">
                <a:ln>
                  <a:noFill/>
                </a:ln>
                <a:solidFill>
                  <a:srgbClr val="000000"/>
                </a:solidFill>
                <a:effectLst/>
                <a:uFillTx/>
                <a:latin typeface="Centra No1"/>
                <a:ea typeface="Centra No1"/>
                <a:cs typeface="Centra No1"/>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Text goes here</a:t>
            </a:r>
          </a:p>
        </p:txBody>
      </p:sp>
      <p:sp>
        <p:nvSpPr>
          <p:cNvPr id="49" name="text goes here, one to three lines.">
            <a:extLst>
              <a:ext uri="{FF2B5EF4-FFF2-40B4-BE49-F238E27FC236}">
                <a16:creationId xmlns:a16="http://schemas.microsoft.com/office/drawing/2014/main" id="{4E88A951-91E8-410E-AA3E-5CD25E66EC60}"/>
              </a:ext>
            </a:extLst>
          </p:cNvPr>
          <p:cNvSpPr txBox="1">
            <a:spLocks noGrp="1"/>
          </p:cNvSpPr>
          <p:nvPr>
            <p:ph type="body" sz="quarter" idx="44" hasCustomPrompt="1"/>
          </p:nvPr>
        </p:nvSpPr>
        <p:spPr>
          <a:xfrm>
            <a:off x="7602944" y="4591726"/>
            <a:ext cx="4083323" cy="64286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600" b="0" i="0" u="none" strike="noStrike" cap="none" spc="0" normalizeH="0" baseline="0" dirty="0" smtClean="0">
                <a:ln>
                  <a:noFill/>
                </a:ln>
                <a:solidFill>
                  <a:srgbClr val="000000"/>
                </a:solidFill>
                <a:effectLst/>
                <a:uFillTx/>
                <a:latin typeface="Centra No1"/>
                <a:ea typeface="Centra No1"/>
                <a:cs typeface="Centra No1"/>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Keep the text centered to the number if you have more than one line </a:t>
            </a:r>
          </a:p>
        </p:txBody>
      </p:sp>
      <p:sp>
        <p:nvSpPr>
          <p:cNvPr id="22" name="Footer Placeholder 4">
            <a:extLst>
              <a:ext uri="{FF2B5EF4-FFF2-40B4-BE49-F238E27FC236}">
                <a16:creationId xmlns:a16="http://schemas.microsoft.com/office/drawing/2014/main" id="{A0D8B408-386E-4788-9ED2-99A44F60FF97}"/>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23" name="Slide Number Placeholder 5">
            <a:extLst>
              <a:ext uri="{FF2B5EF4-FFF2-40B4-BE49-F238E27FC236}">
                <a16:creationId xmlns:a16="http://schemas.microsoft.com/office/drawing/2014/main" id="{844B6D53-039C-4940-9B78-3DCB976D4AEC}"/>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550895796"/>
      </p:ext>
    </p:extLst>
  </p:cSld>
  <p:clrMapOvr>
    <a:masterClrMapping/>
  </p:clrMapOvr>
  <p:transition spd="med"/>
  <p:extLst>
    <p:ext uri="{DCECCB84-F9BA-43D5-87BE-67443E8EF086}">
      <p15:sldGuideLst xmlns:p15="http://schemas.microsoft.com/office/powerpoint/2012/main">
        <p15:guide id="3" pos="393">
          <p15:clr>
            <a:srgbClr val="00000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nd image on right">
    <p:bg>
      <p:bgPr>
        <a:solidFill>
          <a:srgbClr val="FFAF0E"/>
        </a:solidFill>
        <a:effectLst/>
      </p:bgPr>
    </p:bg>
    <p:spTree>
      <p:nvGrpSpPr>
        <p:cNvPr id="1" name=""/>
        <p:cNvGrpSpPr/>
        <p:nvPr/>
      </p:nvGrpSpPr>
      <p:grpSpPr>
        <a:xfrm>
          <a:off x="0" y="0"/>
          <a:ext cx="0" cy="0"/>
          <a:chOff x="0" y="0"/>
          <a:chExt cx="0" cy="0"/>
        </a:xfrm>
      </p:grpSpPr>
      <p:pic>
        <p:nvPicPr>
          <p:cNvPr id="9" name="Kaltura_Logo_Horizontal_White_big_Kaltura_Logo_Horizontal_White.png" descr="Kaltura_Logo_Horizontal_White_big_Kaltura_Logo_Horizontal_White.png">
            <a:extLst>
              <a:ext uri="{FF2B5EF4-FFF2-40B4-BE49-F238E27FC236}">
                <a16:creationId xmlns:a16="http://schemas.microsoft.com/office/drawing/2014/main" id="{7A8CD3EE-E05C-BE4A-8ECD-47856E37CF1A}"/>
              </a:ext>
            </a:extLst>
          </p:cNvPr>
          <p:cNvPicPr>
            <a:picLocks noChangeAspect="1"/>
          </p:cNvPicPr>
          <p:nvPr userDrawn="1"/>
        </p:nvPicPr>
        <p:blipFill>
          <a:blip r:embed="rId2"/>
          <a:stretch>
            <a:fillRect/>
          </a:stretch>
        </p:blipFill>
        <p:spPr>
          <a:xfrm>
            <a:off x="10743669" y="6334683"/>
            <a:ext cx="1120391" cy="288288"/>
          </a:xfrm>
          <a:prstGeom prst="rect">
            <a:avLst/>
          </a:prstGeom>
          <a:ln w="12700">
            <a:miter lim="400000"/>
          </a:ln>
        </p:spPr>
      </p:pic>
      <p:sp>
        <p:nvSpPr>
          <p:cNvPr id="14" name="text goes here, one to three lines.">
            <a:extLst>
              <a:ext uri="{FF2B5EF4-FFF2-40B4-BE49-F238E27FC236}">
                <a16:creationId xmlns:a16="http://schemas.microsoft.com/office/drawing/2014/main" id="{B6C34CEE-49E2-B843-80A3-80B35B82B3EF}"/>
              </a:ext>
            </a:extLst>
          </p:cNvPr>
          <p:cNvSpPr txBox="1">
            <a:spLocks noGrp="1"/>
          </p:cNvSpPr>
          <p:nvPr>
            <p:ph type="body" sz="quarter" idx="19" hasCustomPrompt="1"/>
          </p:nvPr>
        </p:nvSpPr>
        <p:spPr>
          <a:xfrm>
            <a:off x="1023937" y="1975493"/>
            <a:ext cx="4831383" cy="2907014"/>
          </a:xfrm>
          <a:prstGeom prst="rect">
            <a:avLst/>
          </a:prstGeom>
        </p:spPr>
        <p:txBody>
          <a:bodyPr wrap="square" anchor="t">
            <a:spAutoFit/>
          </a:bodyPr>
          <a:lstStyle>
            <a:lvl1pPr marL="0" indent="0" algn="l">
              <a:lnSpc>
                <a:spcPts val="2150"/>
              </a:lnSpc>
              <a:buSzTx/>
              <a:buNone/>
              <a:defRPr kumimoji="0" lang="en-GB" sz="1800" b="0" i="0" u="none" strike="noStrike" cap="none" spc="0" normalizeH="0" baseline="0" dirty="0" smtClean="0">
                <a:ln>
                  <a:noFill/>
                </a:ln>
                <a:solidFill>
                  <a:schemeClr val="bg1"/>
                </a:solidFill>
                <a:effectLst/>
                <a:uFillTx/>
                <a:latin typeface="Source Sans Pro" panose="020B0503030403020204" pitchFamily="34" charset="0"/>
                <a:ea typeface="Source Sans Pro" panose="020B0503030403020204" pitchFamily="34" charset="0"/>
                <a:cs typeface="Source Sans Pro" panose="020B0503030403020204" pitchFamily="34" charset="0"/>
                <a:sym typeface="Centra No1"/>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a:t>
            </a:r>
          </a:p>
          <a:p>
            <a:endParaRPr lang="en-GB" dirty="0"/>
          </a:p>
          <a:p>
            <a:endParaRPr lang="en-GB" dirty="0"/>
          </a:p>
        </p:txBody>
      </p:sp>
      <p:sp>
        <p:nvSpPr>
          <p:cNvPr id="15" name="Text Placeholder 2">
            <a:extLst>
              <a:ext uri="{FF2B5EF4-FFF2-40B4-BE49-F238E27FC236}">
                <a16:creationId xmlns:a16="http://schemas.microsoft.com/office/drawing/2014/main" id="{6485D918-6FE1-F94A-BC73-B235E41BE0EA}"/>
              </a:ext>
            </a:extLst>
          </p:cNvPr>
          <p:cNvSpPr>
            <a:spLocks noGrp="1"/>
          </p:cNvSpPr>
          <p:nvPr>
            <p:ph type="body" sz="quarter" idx="14" hasCustomPrompt="1"/>
          </p:nvPr>
        </p:nvSpPr>
        <p:spPr>
          <a:xfrm>
            <a:off x="1023937" y="1238289"/>
            <a:ext cx="4831383" cy="713761"/>
          </a:xfrm>
        </p:spPr>
        <p:txBody>
          <a:bodyPr>
            <a:noAutofit/>
          </a:bodyPr>
          <a:lstStyle>
            <a:lvl1pPr marL="0" marR="0" indent="0" algn="l" defTabSz="412750" eaLnBrk="1" fontAlgn="auto" latinLnBrk="0" hangingPunct="1">
              <a:lnSpc>
                <a:spcPts val="1900"/>
              </a:lnSpc>
              <a:spcBef>
                <a:spcPts val="2000"/>
              </a:spcBef>
              <a:spcAft>
                <a:spcPts val="0"/>
              </a:spcAft>
              <a:buClrTx/>
              <a:buSzTx/>
              <a:buFont typeface="Arial" panose="020B0604020202020204" pitchFamily="34" charset="0"/>
              <a:buNone/>
              <a:tabLst/>
              <a:defRPr kumimoji="0" lang="en-IL" sz="1800" b="1" i="0" u="none" strike="noStrike" kern="0" cap="none" spc="0" normalizeH="0" baseline="0">
                <a:ln>
                  <a:noFill/>
                </a:ln>
                <a:solidFill>
                  <a:srgbClr val="282828"/>
                </a:solidFill>
                <a:effectLst/>
                <a:uLnTx/>
                <a:uFillTx/>
                <a:latin typeface="Source Sans Pro"/>
                <a:ea typeface="Source Sans Pro"/>
                <a:cs typeface="Source Sans Pro"/>
                <a:sym typeface="Source Sans Pro"/>
              </a:defRPr>
            </a:lvl1pPr>
            <a:lvl2pPr marL="457200" indent="0">
              <a:buFontTx/>
              <a:buNone/>
              <a:defRPr>
                <a:latin typeface="Centra No1" pitchFamily="2" charset="77"/>
                <a:ea typeface="Centra No1" pitchFamily="2" charset="77"/>
              </a:defRPr>
            </a:lvl2pPr>
            <a:lvl3pPr marL="914400" indent="0">
              <a:buFontTx/>
              <a:buNone/>
              <a:defRPr>
                <a:latin typeface="Centra No1" pitchFamily="2" charset="77"/>
                <a:ea typeface="Centra No1" pitchFamily="2" charset="77"/>
              </a:defRPr>
            </a:lvl3pPr>
            <a:lvl4pPr marL="1371600" indent="0">
              <a:buFontTx/>
              <a:buNone/>
              <a:defRPr>
                <a:latin typeface="Centra No1" pitchFamily="2" charset="77"/>
                <a:ea typeface="Centra No1" pitchFamily="2" charset="77"/>
              </a:defRPr>
            </a:lvl4pPr>
            <a:lvl5pPr marL="1828800" indent="0">
              <a:buFontTx/>
              <a:buNone/>
              <a:defRPr>
                <a:latin typeface="Centra No1" pitchFamily="2" charset="77"/>
                <a:ea typeface="Centra No1" pitchFamily="2" charset="77"/>
              </a:defRPr>
            </a:lvl5pPr>
          </a:lstStyle>
          <a:p>
            <a:pPr marL="0" marR="0" lvl="0" indent="0" algn="l" defTabSz="412750" eaLnBrk="1" fontAlgn="auto" latinLnBrk="0" hangingPunct="1">
              <a:lnSpc>
                <a:spcPts val="1900"/>
              </a:lnSpc>
              <a:spcBef>
                <a:spcPts val="2000"/>
              </a:spcBef>
              <a:spcAft>
                <a:spcPts val="0"/>
              </a:spcAft>
              <a:buClrTx/>
              <a:buSzTx/>
              <a:buFont typeface="Arial" panose="020B0604020202020204" pitchFamily="34" charset="0"/>
              <a:buNone/>
              <a:tabLst/>
              <a:defRPr/>
            </a:pPr>
            <a:r>
              <a:rPr kumimoji="0" lang="en-GB" sz="1600" b="0" i="0" u="none" strike="noStrike" kern="0" cap="none" spc="0" normalizeH="0" baseline="0" noProof="0" dirty="0">
                <a:ln>
                  <a:noFill/>
                </a:ln>
                <a:solidFill>
                  <a:srgbClr val="FFFFFF"/>
                </a:solidFill>
                <a:effectLst/>
                <a:uLnTx/>
                <a:uFillTx/>
                <a:latin typeface="Centra No1 Medium" pitchFamily="50" charset="0"/>
                <a:ea typeface="Centra No1 Medium" pitchFamily="50" charset="0"/>
                <a:sym typeface="Centra No1 Medium"/>
              </a:rPr>
              <a:t>This is a text slide with image</a:t>
            </a:r>
          </a:p>
        </p:txBody>
      </p:sp>
      <p:pic>
        <p:nvPicPr>
          <p:cNvPr id="6146" name="Picture 2">
            <a:extLst>
              <a:ext uri="{FF2B5EF4-FFF2-40B4-BE49-F238E27FC236}">
                <a16:creationId xmlns:a16="http://schemas.microsoft.com/office/drawing/2014/main" id="{43B61397-18D2-4E4E-832A-8BB9B30D1C07}"/>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33726" r="7091"/>
          <a:stretch/>
        </p:blipFill>
        <p:spPr bwMode="auto">
          <a:xfrm>
            <a:off x="7164729" y="0"/>
            <a:ext cx="608717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Icon&#10;&#10;Description automatically generated">
            <a:extLst>
              <a:ext uri="{FF2B5EF4-FFF2-40B4-BE49-F238E27FC236}">
                <a16:creationId xmlns:a16="http://schemas.microsoft.com/office/drawing/2014/main" id="{07AE2656-C209-435A-8E37-D422AD0CB280}"/>
              </a:ext>
            </a:extLst>
          </p:cNvPr>
          <p:cNvPicPr>
            <a:picLocks noChangeAspect="1"/>
          </p:cNvPicPr>
          <p:nvPr userDrawn="1"/>
        </p:nvPicPr>
        <p:blipFill>
          <a:blip r:embed="rId4"/>
          <a:stretch>
            <a:fillRect/>
          </a:stretch>
        </p:blipFill>
        <p:spPr>
          <a:xfrm>
            <a:off x="10243595" y="-536151"/>
            <a:ext cx="3587985" cy="3548879"/>
          </a:xfrm>
          <a:prstGeom prst="rect">
            <a:avLst/>
          </a:prstGeom>
        </p:spPr>
      </p:pic>
    </p:spTree>
    <p:extLst>
      <p:ext uri="{BB962C8B-B14F-4D97-AF65-F5344CB8AC3E}">
        <p14:creationId xmlns:p14="http://schemas.microsoft.com/office/powerpoint/2010/main" val="157075918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_list">
    <p:bg>
      <p:bgPr>
        <a:solidFill>
          <a:schemeClr val="accent6"/>
        </a:solidFill>
        <a:effectLst/>
      </p:bgPr>
    </p:bg>
    <p:spTree>
      <p:nvGrpSpPr>
        <p:cNvPr id="1" name=""/>
        <p:cNvGrpSpPr/>
        <p:nvPr/>
      </p:nvGrpSpPr>
      <p:grpSpPr>
        <a:xfrm>
          <a:off x="0" y="0"/>
          <a:ext cx="0" cy="0"/>
          <a:chOff x="0" y="0"/>
          <a:chExt cx="0" cy="0"/>
        </a:xfrm>
      </p:grpSpPr>
      <p:sp>
        <p:nvSpPr>
          <p:cNvPr id="7" name="text goes here, one to three lines.">
            <a:extLst>
              <a:ext uri="{FF2B5EF4-FFF2-40B4-BE49-F238E27FC236}">
                <a16:creationId xmlns:a16="http://schemas.microsoft.com/office/drawing/2014/main" id="{E23F08AE-CE76-4ECA-ACE2-3202A4922117}"/>
              </a:ext>
            </a:extLst>
          </p:cNvPr>
          <p:cNvSpPr txBox="1">
            <a:spLocks noGrp="1"/>
          </p:cNvSpPr>
          <p:nvPr>
            <p:ph type="body" sz="quarter" idx="18" hasCustomPrompt="1"/>
          </p:nvPr>
        </p:nvSpPr>
        <p:spPr>
          <a:xfrm>
            <a:off x="609509" y="3235545"/>
            <a:ext cx="2263866" cy="649986"/>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 </a:t>
            </a:r>
          </a:p>
          <a:p>
            <a:r>
              <a:rPr lang="en-GB" dirty="0"/>
              <a:t>one to three lines.</a:t>
            </a:r>
          </a:p>
        </p:txBody>
      </p:sp>
      <p:sp>
        <p:nvSpPr>
          <p:cNvPr id="8" name="text goes here, one to three lines.">
            <a:extLst>
              <a:ext uri="{FF2B5EF4-FFF2-40B4-BE49-F238E27FC236}">
                <a16:creationId xmlns:a16="http://schemas.microsoft.com/office/drawing/2014/main" id="{2AEBFE83-97D7-4585-B2AD-860673DFFC0F}"/>
              </a:ext>
            </a:extLst>
          </p:cNvPr>
          <p:cNvSpPr txBox="1">
            <a:spLocks noGrp="1"/>
          </p:cNvSpPr>
          <p:nvPr>
            <p:ph type="body" sz="quarter" idx="19" hasCustomPrompt="1"/>
          </p:nvPr>
        </p:nvSpPr>
        <p:spPr>
          <a:xfrm>
            <a:off x="3409859" y="3235545"/>
            <a:ext cx="2394042" cy="932115"/>
          </a:xfrm>
          <a:prstGeom prst="rect">
            <a:avLst/>
          </a:prstGeom>
        </p:spPr>
        <p:txBody>
          <a:bodyPr wrap="square" anchor="t">
            <a:spAutoFit/>
          </a:bodyPr>
          <a:lstStyle>
            <a:lvl1pPr marL="0" indent="0" algn="ctr">
              <a:buSzTx/>
              <a:buNone/>
              <a:defRPr sz="1800">
                <a:solidFill>
                  <a:schemeClr val="tx1"/>
                </a:solidFill>
              </a:defRPr>
            </a:lvl1pPr>
          </a:lstStyle>
          <a:p>
            <a:r>
              <a:rPr lang="en-GB" dirty="0"/>
              <a:t>You can change the </a:t>
            </a:r>
            <a:r>
              <a:rPr lang="en-GB" dirty="0" err="1"/>
              <a:t>colors</a:t>
            </a:r>
            <a:r>
              <a:rPr lang="en-GB" dirty="0"/>
              <a:t>, according to the guides. </a:t>
            </a:r>
          </a:p>
        </p:txBody>
      </p:sp>
      <p:sp>
        <p:nvSpPr>
          <p:cNvPr id="9" name="text goes here, one to three lines.">
            <a:extLst>
              <a:ext uri="{FF2B5EF4-FFF2-40B4-BE49-F238E27FC236}">
                <a16:creationId xmlns:a16="http://schemas.microsoft.com/office/drawing/2014/main" id="{9B0F6428-144A-463E-8DDD-F2A1CEA6725B}"/>
              </a:ext>
            </a:extLst>
          </p:cNvPr>
          <p:cNvSpPr txBox="1">
            <a:spLocks noGrp="1"/>
          </p:cNvSpPr>
          <p:nvPr>
            <p:ph type="body" sz="quarter" idx="20" hasCustomPrompt="1"/>
          </p:nvPr>
        </p:nvSpPr>
        <p:spPr>
          <a:xfrm>
            <a:off x="6295937" y="3235545"/>
            <a:ext cx="2394042" cy="367858"/>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 </a:t>
            </a:r>
          </a:p>
        </p:txBody>
      </p:sp>
      <p:sp>
        <p:nvSpPr>
          <p:cNvPr id="10" name="text goes here, one to three lines.">
            <a:extLst>
              <a:ext uri="{FF2B5EF4-FFF2-40B4-BE49-F238E27FC236}">
                <a16:creationId xmlns:a16="http://schemas.microsoft.com/office/drawing/2014/main" id="{D2C61FEA-786A-4E25-A8DA-4C4BCB1B66B1}"/>
              </a:ext>
            </a:extLst>
          </p:cNvPr>
          <p:cNvSpPr txBox="1">
            <a:spLocks noGrp="1"/>
          </p:cNvSpPr>
          <p:nvPr>
            <p:ph type="body" sz="quarter" idx="21" hasCustomPrompt="1"/>
          </p:nvPr>
        </p:nvSpPr>
        <p:spPr>
          <a:xfrm>
            <a:off x="9134385" y="3235545"/>
            <a:ext cx="2394042" cy="649986"/>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 </a:t>
            </a:r>
          </a:p>
          <a:p>
            <a:r>
              <a:rPr lang="en-GB" dirty="0"/>
              <a:t>one to three lines.</a:t>
            </a:r>
          </a:p>
        </p:txBody>
      </p:sp>
      <p:pic>
        <p:nvPicPr>
          <p:cNvPr id="11" name="Kaltura_Logo_Horizontal_White_big_Kaltura_Logo_Horizontal_White.png" descr="Kaltura_Logo_Horizontal_White_big_Kaltura_Logo_Horizontal_White.png">
            <a:extLst>
              <a:ext uri="{FF2B5EF4-FFF2-40B4-BE49-F238E27FC236}">
                <a16:creationId xmlns:a16="http://schemas.microsoft.com/office/drawing/2014/main" id="{AD28D375-1B3E-4836-910C-A9B137DBA86F}"/>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sp>
        <p:nvSpPr>
          <p:cNvPr id="12" name="Footer Placeholder 4">
            <a:extLst>
              <a:ext uri="{FF2B5EF4-FFF2-40B4-BE49-F238E27FC236}">
                <a16:creationId xmlns:a16="http://schemas.microsoft.com/office/drawing/2014/main" id="{2A591930-B3B6-4817-B0CC-AD0962D9AE54}"/>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3" name="Slide Number Placeholder 5">
            <a:extLst>
              <a:ext uri="{FF2B5EF4-FFF2-40B4-BE49-F238E27FC236}">
                <a16:creationId xmlns:a16="http://schemas.microsoft.com/office/drawing/2014/main" id="{67C38B19-6897-4967-864C-870688DE124C}"/>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2" name="Title 1">
            <a:extLst>
              <a:ext uri="{FF2B5EF4-FFF2-40B4-BE49-F238E27FC236}">
                <a16:creationId xmlns:a16="http://schemas.microsoft.com/office/drawing/2014/main" id="{0E15DED6-45FE-42D8-9D89-E682E49299C1}"/>
              </a:ext>
            </a:extLst>
          </p:cNvPr>
          <p:cNvSpPr>
            <a:spLocks noGrp="1"/>
          </p:cNvSpPr>
          <p:nvPr>
            <p:ph type="title" hasCustomPrompt="1"/>
          </p:nvPr>
        </p:nvSpPr>
        <p:spPr>
          <a:xfrm>
            <a:off x="536581" y="404183"/>
            <a:ext cx="10515600" cy="336340"/>
          </a:xfrm>
        </p:spPr>
        <p:txBody>
          <a:bodyPr/>
          <a:lstStyle>
            <a:lvl1pPr>
              <a:defRPr>
                <a:solidFill>
                  <a:schemeClr val="tx1"/>
                </a:solidFill>
              </a:defRPr>
            </a:lvl1pPr>
          </a:lstStyle>
          <a:p>
            <a:r>
              <a:rPr lang="en-GB" dirty="0"/>
              <a:t>This is a list slide</a:t>
            </a:r>
            <a:endParaRPr lang="en-US" dirty="0"/>
          </a:p>
        </p:txBody>
      </p:sp>
    </p:spTree>
    <p:extLst>
      <p:ext uri="{BB962C8B-B14F-4D97-AF65-F5344CB8AC3E}">
        <p14:creationId xmlns:p14="http://schemas.microsoft.com/office/powerpoint/2010/main" val="2155252457"/>
      </p:ext>
    </p:extLst>
  </p:cSld>
  <p:clrMapOvr>
    <a:masterClrMapping/>
  </p:clrMapOvr>
  <p:transition spd="med"/>
  <p:extLst>
    <p:ext uri="{DCECCB84-F9BA-43D5-87BE-67443E8EF086}">
      <p15:sldGuideLst xmlns:p15="http://schemas.microsoft.com/office/powerpoint/2012/main"/>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_List">
    <p:bg>
      <p:bgPr>
        <a:solidFill>
          <a:schemeClr val="accent3"/>
        </a:solidFill>
        <a:effectLst/>
      </p:bgPr>
    </p:bg>
    <p:spTree>
      <p:nvGrpSpPr>
        <p:cNvPr id="1" name=""/>
        <p:cNvGrpSpPr/>
        <p:nvPr/>
      </p:nvGrpSpPr>
      <p:grpSpPr>
        <a:xfrm>
          <a:off x="0" y="0"/>
          <a:ext cx="0" cy="0"/>
          <a:chOff x="0" y="0"/>
          <a:chExt cx="0" cy="0"/>
        </a:xfrm>
      </p:grpSpPr>
      <p:sp>
        <p:nvSpPr>
          <p:cNvPr id="7" name="text goes here, one to three lines.">
            <a:extLst>
              <a:ext uri="{FF2B5EF4-FFF2-40B4-BE49-F238E27FC236}">
                <a16:creationId xmlns:a16="http://schemas.microsoft.com/office/drawing/2014/main" id="{E23F08AE-CE76-4ECA-ACE2-3202A4922117}"/>
              </a:ext>
            </a:extLst>
          </p:cNvPr>
          <p:cNvSpPr txBox="1">
            <a:spLocks noGrp="1"/>
          </p:cNvSpPr>
          <p:nvPr>
            <p:ph type="body" sz="quarter" idx="18" hasCustomPrompt="1"/>
          </p:nvPr>
        </p:nvSpPr>
        <p:spPr>
          <a:xfrm>
            <a:off x="607224" y="2600545"/>
            <a:ext cx="2263866" cy="649986"/>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 </a:t>
            </a:r>
          </a:p>
          <a:p>
            <a:r>
              <a:rPr lang="en-GB" dirty="0"/>
              <a:t>one to three lines.</a:t>
            </a:r>
          </a:p>
        </p:txBody>
      </p:sp>
      <p:sp>
        <p:nvSpPr>
          <p:cNvPr id="8" name="text goes here, one to three lines.">
            <a:extLst>
              <a:ext uri="{FF2B5EF4-FFF2-40B4-BE49-F238E27FC236}">
                <a16:creationId xmlns:a16="http://schemas.microsoft.com/office/drawing/2014/main" id="{2AEBFE83-97D7-4585-B2AD-860673DFFC0F}"/>
              </a:ext>
            </a:extLst>
          </p:cNvPr>
          <p:cNvSpPr txBox="1">
            <a:spLocks noGrp="1"/>
          </p:cNvSpPr>
          <p:nvPr>
            <p:ph type="body" sz="quarter" idx="19" hasCustomPrompt="1"/>
          </p:nvPr>
        </p:nvSpPr>
        <p:spPr>
          <a:xfrm>
            <a:off x="3701263" y="2600545"/>
            <a:ext cx="1787616" cy="932115"/>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 </a:t>
            </a:r>
          </a:p>
          <a:p>
            <a:r>
              <a:rPr lang="en-GB" dirty="0"/>
              <a:t>one to three lines.</a:t>
            </a:r>
          </a:p>
        </p:txBody>
      </p:sp>
      <p:sp>
        <p:nvSpPr>
          <p:cNvPr id="9" name="text goes here, one to three lines.">
            <a:extLst>
              <a:ext uri="{FF2B5EF4-FFF2-40B4-BE49-F238E27FC236}">
                <a16:creationId xmlns:a16="http://schemas.microsoft.com/office/drawing/2014/main" id="{9B0F6428-144A-463E-8DDD-F2A1CEA6725B}"/>
              </a:ext>
            </a:extLst>
          </p:cNvPr>
          <p:cNvSpPr txBox="1">
            <a:spLocks noGrp="1"/>
          </p:cNvSpPr>
          <p:nvPr>
            <p:ph type="body" sz="quarter" idx="20" hasCustomPrompt="1"/>
          </p:nvPr>
        </p:nvSpPr>
        <p:spPr>
          <a:xfrm>
            <a:off x="6330976" y="2600545"/>
            <a:ext cx="2394042" cy="649986"/>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 </a:t>
            </a:r>
          </a:p>
          <a:p>
            <a:r>
              <a:rPr lang="en-GB" dirty="0"/>
              <a:t>one to three lines.</a:t>
            </a:r>
          </a:p>
        </p:txBody>
      </p:sp>
      <p:sp>
        <p:nvSpPr>
          <p:cNvPr id="10" name="text goes here, one to three lines.">
            <a:extLst>
              <a:ext uri="{FF2B5EF4-FFF2-40B4-BE49-F238E27FC236}">
                <a16:creationId xmlns:a16="http://schemas.microsoft.com/office/drawing/2014/main" id="{D2C61FEA-786A-4E25-A8DA-4C4BCB1B66B1}"/>
              </a:ext>
            </a:extLst>
          </p:cNvPr>
          <p:cNvSpPr txBox="1">
            <a:spLocks noGrp="1"/>
          </p:cNvSpPr>
          <p:nvPr>
            <p:ph type="body" sz="quarter" idx="21" hasCustomPrompt="1"/>
          </p:nvPr>
        </p:nvSpPr>
        <p:spPr>
          <a:xfrm>
            <a:off x="9147393" y="2600545"/>
            <a:ext cx="2394042" cy="649986"/>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 </a:t>
            </a:r>
          </a:p>
          <a:p>
            <a:r>
              <a:rPr lang="en-GB" dirty="0"/>
              <a:t>one to three lines.</a:t>
            </a:r>
          </a:p>
        </p:txBody>
      </p:sp>
      <p:pic>
        <p:nvPicPr>
          <p:cNvPr id="11" name="Kaltura_Logo_Horizontal_White_big_Kaltura_Logo_Horizontal_White.png" descr="Kaltura_Logo_Horizontal_White_big_Kaltura_Logo_Horizontal_White.png">
            <a:extLst>
              <a:ext uri="{FF2B5EF4-FFF2-40B4-BE49-F238E27FC236}">
                <a16:creationId xmlns:a16="http://schemas.microsoft.com/office/drawing/2014/main" id="{AD28D375-1B3E-4836-910C-A9B137DBA86F}"/>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sp>
        <p:nvSpPr>
          <p:cNvPr id="12" name="Footer Placeholder 4">
            <a:extLst>
              <a:ext uri="{FF2B5EF4-FFF2-40B4-BE49-F238E27FC236}">
                <a16:creationId xmlns:a16="http://schemas.microsoft.com/office/drawing/2014/main" id="{2A591930-B3B6-4817-B0CC-AD0962D9AE54}"/>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3" name="Slide Number Placeholder 5">
            <a:extLst>
              <a:ext uri="{FF2B5EF4-FFF2-40B4-BE49-F238E27FC236}">
                <a16:creationId xmlns:a16="http://schemas.microsoft.com/office/drawing/2014/main" id="{67C38B19-6897-4967-864C-870688DE124C}"/>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15" name="text goes here, one to three lines.">
            <a:extLst>
              <a:ext uri="{FF2B5EF4-FFF2-40B4-BE49-F238E27FC236}">
                <a16:creationId xmlns:a16="http://schemas.microsoft.com/office/drawing/2014/main" id="{1B2C16F8-78D9-4340-B780-30490D08FBE9}"/>
              </a:ext>
            </a:extLst>
          </p:cNvPr>
          <p:cNvSpPr txBox="1">
            <a:spLocks noGrp="1"/>
          </p:cNvSpPr>
          <p:nvPr>
            <p:ph type="body" sz="quarter" idx="22" hasCustomPrompt="1"/>
          </p:nvPr>
        </p:nvSpPr>
        <p:spPr>
          <a:xfrm>
            <a:off x="607224" y="4729272"/>
            <a:ext cx="2263866" cy="649986"/>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 </a:t>
            </a:r>
          </a:p>
          <a:p>
            <a:r>
              <a:rPr lang="en-GB" dirty="0"/>
              <a:t>one to three lines.</a:t>
            </a:r>
          </a:p>
        </p:txBody>
      </p:sp>
      <p:sp>
        <p:nvSpPr>
          <p:cNvPr id="16" name="text goes here, one to three lines.">
            <a:extLst>
              <a:ext uri="{FF2B5EF4-FFF2-40B4-BE49-F238E27FC236}">
                <a16:creationId xmlns:a16="http://schemas.microsoft.com/office/drawing/2014/main" id="{31DB513E-545C-432C-B98A-521393AF0BFA}"/>
              </a:ext>
            </a:extLst>
          </p:cNvPr>
          <p:cNvSpPr txBox="1">
            <a:spLocks noGrp="1"/>
          </p:cNvSpPr>
          <p:nvPr>
            <p:ph type="body" sz="quarter" idx="23" hasCustomPrompt="1"/>
          </p:nvPr>
        </p:nvSpPr>
        <p:spPr>
          <a:xfrm>
            <a:off x="3701263" y="4729272"/>
            <a:ext cx="1787616" cy="932115"/>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 </a:t>
            </a:r>
          </a:p>
          <a:p>
            <a:r>
              <a:rPr lang="en-GB" dirty="0"/>
              <a:t>one to three lines.</a:t>
            </a:r>
          </a:p>
        </p:txBody>
      </p:sp>
      <p:sp>
        <p:nvSpPr>
          <p:cNvPr id="17" name="text goes here, one to three lines.">
            <a:extLst>
              <a:ext uri="{FF2B5EF4-FFF2-40B4-BE49-F238E27FC236}">
                <a16:creationId xmlns:a16="http://schemas.microsoft.com/office/drawing/2014/main" id="{532A934C-BCE9-47CA-9BDB-DF2D3801392E}"/>
              </a:ext>
            </a:extLst>
          </p:cNvPr>
          <p:cNvSpPr txBox="1">
            <a:spLocks noGrp="1"/>
          </p:cNvSpPr>
          <p:nvPr>
            <p:ph type="body" sz="quarter" idx="24" hasCustomPrompt="1"/>
          </p:nvPr>
        </p:nvSpPr>
        <p:spPr>
          <a:xfrm>
            <a:off x="6330976" y="4729272"/>
            <a:ext cx="2394042" cy="649986"/>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 </a:t>
            </a:r>
          </a:p>
          <a:p>
            <a:r>
              <a:rPr lang="en-GB" dirty="0"/>
              <a:t>one to three lines.</a:t>
            </a:r>
          </a:p>
        </p:txBody>
      </p:sp>
      <p:sp>
        <p:nvSpPr>
          <p:cNvPr id="18" name="text goes here, one to three lines.">
            <a:extLst>
              <a:ext uri="{FF2B5EF4-FFF2-40B4-BE49-F238E27FC236}">
                <a16:creationId xmlns:a16="http://schemas.microsoft.com/office/drawing/2014/main" id="{1EFDC808-16A0-42EC-96D7-46C480B5624F}"/>
              </a:ext>
            </a:extLst>
          </p:cNvPr>
          <p:cNvSpPr txBox="1">
            <a:spLocks noGrp="1"/>
          </p:cNvSpPr>
          <p:nvPr>
            <p:ph type="body" sz="quarter" idx="25" hasCustomPrompt="1"/>
          </p:nvPr>
        </p:nvSpPr>
        <p:spPr>
          <a:xfrm>
            <a:off x="9147393" y="4729272"/>
            <a:ext cx="2394042" cy="649986"/>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 </a:t>
            </a:r>
          </a:p>
          <a:p>
            <a:r>
              <a:rPr lang="en-GB" dirty="0"/>
              <a:t>one to three lines.</a:t>
            </a:r>
          </a:p>
        </p:txBody>
      </p:sp>
      <p:sp>
        <p:nvSpPr>
          <p:cNvPr id="14" name="Title 1">
            <a:extLst>
              <a:ext uri="{FF2B5EF4-FFF2-40B4-BE49-F238E27FC236}">
                <a16:creationId xmlns:a16="http://schemas.microsoft.com/office/drawing/2014/main" id="{425C9410-DC37-435A-A844-33EA9DB534AD}"/>
              </a:ext>
            </a:extLst>
          </p:cNvPr>
          <p:cNvSpPr>
            <a:spLocks noGrp="1"/>
          </p:cNvSpPr>
          <p:nvPr>
            <p:ph type="title" hasCustomPrompt="1"/>
          </p:nvPr>
        </p:nvSpPr>
        <p:spPr>
          <a:xfrm>
            <a:off x="536581" y="404183"/>
            <a:ext cx="10515600" cy="336340"/>
          </a:xfrm>
        </p:spPr>
        <p:txBody>
          <a:bodyPr/>
          <a:lstStyle>
            <a:lvl1pPr>
              <a:defRPr>
                <a:solidFill>
                  <a:schemeClr val="tx1"/>
                </a:solidFill>
              </a:defRPr>
            </a:lvl1pPr>
          </a:lstStyle>
          <a:p>
            <a:r>
              <a:rPr lang="en-GB" dirty="0"/>
              <a:t>This is a list slide</a:t>
            </a:r>
            <a:endParaRPr lang="en-US" dirty="0"/>
          </a:p>
        </p:txBody>
      </p:sp>
    </p:spTree>
    <p:extLst>
      <p:ext uri="{BB962C8B-B14F-4D97-AF65-F5344CB8AC3E}">
        <p14:creationId xmlns:p14="http://schemas.microsoft.com/office/powerpoint/2010/main" val="1567177712"/>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3_List">
    <p:bg>
      <p:bgPr>
        <a:solidFill>
          <a:schemeClr val="tx1"/>
        </a:solidFill>
        <a:effectLst/>
      </p:bgPr>
    </p:bg>
    <p:spTree>
      <p:nvGrpSpPr>
        <p:cNvPr id="1" name=""/>
        <p:cNvGrpSpPr/>
        <p:nvPr/>
      </p:nvGrpSpPr>
      <p:grpSpPr>
        <a:xfrm>
          <a:off x="0" y="0"/>
          <a:ext cx="0" cy="0"/>
          <a:chOff x="0" y="0"/>
          <a:chExt cx="0" cy="0"/>
        </a:xfrm>
      </p:grpSpPr>
      <p:sp>
        <p:nvSpPr>
          <p:cNvPr id="7" name="text goes here, one to three lines.">
            <a:extLst>
              <a:ext uri="{FF2B5EF4-FFF2-40B4-BE49-F238E27FC236}">
                <a16:creationId xmlns:a16="http://schemas.microsoft.com/office/drawing/2014/main" id="{E23F08AE-CE76-4ECA-ACE2-3202A4922117}"/>
              </a:ext>
            </a:extLst>
          </p:cNvPr>
          <p:cNvSpPr txBox="1">
            <a:spLocks noGrp="1"/>
          </p:cNvSpPr>
          <p:nvPr>
            <p:ph type="body" sz="quarter" idx="18" hasCustomPrompt="1"/>
          </p:nvPr>
        </p:nvSpPr>
        <p:spPr>
          <a:xfrm>
            <a:off x="607224" y="2600545"/>
            <a:ext cx="2263866" cy="649986"/>
          </a:xfrm>
          <a:prstGeom prst="rect">
            <a:avLst/>
          </a:prstGeom>
        </p:spPr>
        <p:txBody>
          <a:bodyPr wrap="square" anchor="t">
            <a:spAutoFit/>
          </a:bodyPr>
          <a:lstStyle>
            <a:lvl1pPr marL="0" indent="0" algn="ctr">
              <a:buSzTx/>
              <a:buNone/>
              <a:defRPr sz="1800">
                <a:solidFill>
                  <a:schemeClr val="bg1"/>
                </a:solidFill>
              </a:defRPr>
            </a:lvl1pPr>
          </a:lstStyle>
          <a:p>
            <a:r>
              <a:rPr lang="en-GB" dirty="0"/>
              <a:t>Text goes here, </a:t>
            </a:r>
          </a:p>
          <a:p>
            <a:r>
              <a:rPr lang="en-GB" dirty="0"/>
              <a:t>one to three lines.</a:t>
            </a:r>
          </a:p>
        </p:txBody>
      </p:sp>
      <p:sp>
        <p:nvSpPr>
          <p:cNvPr id="8" name="text goes here, one to three lines.">
            <a:extLst>
              <a:ext uri="{FF2B5EF4-FFF2-40B4-BE49-F238E27FC236}">
                <a16:creationId xmlns:a16="http://schemas.microsoft.com/office/drawing/2014/main" id="{2AEBFE83-97D7-4585-B2AD-860673DFFC0F}"/>
              </a:ext>
            </a:extLst>
          </p:cNvPr>
          <p:cNvSpPr txBox="1">
            <a:spLocks noGrp="1"/>
          </p:cNvSpPr>
          <p:nvPr>
            <p:ph type="body" sz="quarter" idx="19" hasCustomPrompt="1"/>
          </p:nvPr>
        </p:nvSpPr>
        <p:spPr>
          <a:xfrm>
            <a:off x="3701263" y="2600545"/>
            <a:ext cx="1787616" cy="932115"/>
          </a:xfrm>
          <a:prstGeom prst="rect">
            <a:avLst/>
          </a:prstGeom>
        </p:spPr>
        <p:txBody>
          <a:bodyPr wrap="square" anchor="t">
            <a:spAutoFit/>
          </a:bodyPr>
          <a:lstStyle>
            <a:lvl1pPr marL="0" indent="0" algn="ctr">
              <a:buSzTx/>
              <a:buNone/>
              <a:defRPr sz="1800">
                <a:solidFill>
                  <a:schemeClr val="bg1"/>
                </a:solidFill>
              </a:defRPr>
            </a:lvl1pPr>
          </a:lstStyle>
          <a:p>
            <a:r>
              <a:rPr lang="en-GB" dirty="0"/>
              <a:t>Text goes here, </a:t>
            </a:r>
          </a:p>
          <a:p>
            <a:r>
              <a:rPr lang="en-GB" dirty="0"/>
              <a:t>one to three lines.</a:t>
            </a:r>
          </a:p>
        </p:txBody>
      </p:sp>
      <p:sp>
        <p:nvSpPr>
          <p:cNvPr id="9" name="text goes here, one to three lines.">
            <a:extLst>
              <a:ext uri="{FF2B5EF4-FFF2-40B4-BE49-F238E27FC236}">
                <a16:creationId xmlns:a16="http://schemas.microsoft.com/office/drawing/2014/main" id="{9B0F6428-144A-463E-8DDD-F2A1CEA6725B}"/>
              </a:ext>
            </a:extLst>
          </p:cNvPr>
          <p:cNvSpPr txBox="1">
            <a:spLocks noGrp="1"/>
          </p:cNvSpPr>
          <p:nvPr>
            <p:ph type="body" sz="quarter" idx="20" hasCustomPrompt="1"/>
          </p:nvPr>
        </p:nvSpPr>
        <p:spPr>
          <a:xfrm>
            <a:off x="6330976" y="2600545"/>
            <a:ext cx="2394042" cy="649986"/>
          </a:xfrm>
          <a:prstGeom prst="rect">
            <a:avLst/>
          </a:prstGeom>
        </p:spPr>
        <p:txBody>
          <a:bodyPr wrap="square" anchor="t">
            <a:spAutoFit/>
          </a:bodyPr>
          <a:lstStyle>
            <a:lvl1pPr marL="0" indent="0" algn="ctr">
              <a:buSzTx/>
              <a:buNone/>
              <a:defRPr sz="1800">
                <a:solidFill>
                  <a:schemeClr val="bg1"/>
                </a:solidFill>
              </a:defRPr>
            </a:lvl1pPr>
          </a:lstStyle>
          <a:p>
            <a:r>
              <a:rPr lang="en-GB" dirty="0"/>
              <a:t>Text goes here, </a:t>
            </a:r>
          </a:p>
          <a:p>
            <a:r>
              <a:rPr lang="en-GB" dirty="0"/>
              <a:t>one to three lines.</a:t>
            </a:r>
          </a:p>
        </p:txBody>
      </p:sp>
      <p:sp>
        <p:nvSpPr>
          <p:cNvPr id="10" name="text goes here, one to three lines.">
            <a:extLst>
              <a:ext uri="{FF2B5EF4-FFF2-40B4-BE49-F238E27FC236}">
                <a16:creationId xmlns:a16="http://schemas.microsoft.com/office/drawing/2014/main" id="{D2C61FEA-786A-4E25-A8DA-4C4BCB1B66B1}"/>
              </a:ext>
            </a:extLst>
          </p:cNvPr>
          <p:cNvSpPr txBox="1">
            <a:spLocks noGrp="1"/>
          </p:cNvSpPr>
          <p:nvPr>
            <p:ph type="body" sz="quarter" idx="21" hasCustomPrompt="1"/>
          </p:nvPr>
        </p:nvSpPr>
        <p:spPr>
          <a:xfrm>
            <a:off x="9147393" y="2600545"/>
            <a:ext cx="2394042" cy="649986"/>
          </a:xfrm>
          <a:prstGeom prst="rect">
            <a:avLst/>
          </a:prstGeom>
        </p:spPr>
        <p:txBody>
          <a:bodyPr wrap="square" anchor="t">
            <a:spAutoFit/>
          </a:bodyPr>
          <a:lstStyle>
            <a:lvl1pPr marL="0" indent="0" algn="ctr">
              <a:buSzTx/>
              <a:buNone/>
              <a:defRPr sz="1800">
                <a:solidFill>
                  <a:schemeClr val="bg1"/>
                </a:solidFill>
              </a:defRPr>
            </a:lvl1pPr>
          </a:lstStyle>
          <a:p>
            <a:r>
              <a:rPr lang="en-GB" dirty="0"/>
              <a:t>Text goes here, </a:t>
            </a:r>
          </a:p>
          <a:p>
            <a:r>
              <a:rPr lang="en-GB" dirty="0"/>
              <a:t>one to three lines.</a:t>
            </a:r>
          </a:p>
        </p:txBody>
      </p:sp>
      <p:sp>
        <p:nvSpPr>
          <p:cNvPr id="12" name="Footer Placeholder 4">
            <a:extLst>
              <a:ext uri="{FF2B5EF4-FFF2-40B4-BE49-F238E27FC236}">
                <a16:creationId xmlns:a16="http://schemas.microsoft.com/office/drawing/2014/main" id="{2A591930-B3B6-4817-B0CC-AD0962D9AE54}"/>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13" name="Slide Number Placeholder 5">
            <a:extLst>
              <a:ext uri="{FF2B5EF4-FFF2-40B4-BE49-F238E27FC236}">
                <a16:creationId xmlns:a16="http://schemas.microsoft.com/office/drawing/2014/main" id="{67C38B19-6897-4967-864C-870688DE124C}"/>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15" name="text goes here, one to three lines.">
            <a:extLst>
              <a:ext uri="{FF2B5EF4-FFF2-40B4-BE49-F238E27FC236}">
                <a16:creationId xmlns:a16="http://schemas.microsoft.com/office/drawing/2014/main" id="{1B2C16F8-78D9-4340-B780-30490D08FBE9}"/>
              </a:ext>
            </a:extLst>
          </p:cNvPr>
          <p:cNvSpPr txBox="1">
            <a:spLocks noGrp="1"/>
          </p:cNvSpPr>
          <p:nvPr>
            <p:ph type="body" sz="quarter" idx="22" hasCustomPrompt="1"/>
          </p:nvPr>
        </p:nvSpPr>
        <p:spPr>
          <a:xfrm>
            <a:off x="607224" y="4729272"/>
            <a:ext cx="2263866" cy="649986"/>
          </a:xfrm>
          <a:prstGeom prst="rect">
            <a:avLst/>
          </a:prstGeom>
        </p:spPr>
        <p:txBody>
          <a:bodyPr wrap="square" anchor="t">
            <a:spAutoFit/>
          </a:bodyPr>
          <a:lstStyle>
            <a:lvl1pPr marL="0" indent="0" algn="ctr">
              <a:buSzTx/>
              <a:buNone/>
              <a:defRPr sz="1800">
                <a:solidFill>
                  <a:schemeClr val="bg1"/>
                </a:solidFill>
              </a:defRPr>
            </a:lvl1pPr>
          </a:lstStyle>
          <a:p>
            <a:r>
              <a:rPr lang="en-GB" dirty="0"/>
              <a:t>Text goes here, </a:t>
            </a:r>
          </a:p>
          <a:p>
            <a:r>
              <a:rPr lang="en-GB" dirty="0"/>
              <a:t>one to three lines.</a:t>
            </a:r>
          </a:p>
        </p:txBody>
      </p:sp>
      <p:sp>
        <p:nvSpPr>
          <p:cNvPr id="16" name="text goes here, one to three lines.">
            <a:extLst>
              <a:ext uri="{FF2B5EF4-FFF2-40B4-BE49-F238E27FC236}">
                <a16:creationId xmlns:a16="http://schemas.microsoft.com/office/drawing/2014/main" id="{31DB513E-545C-432C-B98A-521393AF0BFA}"/>
              </a:ext>
            </a:extLst>
          </p:cNvPr>
          <p:cNvSpPr txBox="1">
            <a:spLocks noGrp="1"/>
          </p:cNvSpPr>
          <p:nvPr>
            <p:ph type="body" sz="quarter" idx="23" hasCustomPrompt="1"/>
          </p:nvPr>
        </p:nvSpPr>
        <p:spPr>
          <a:xfrm>
            <a:off x="3701263" y="4729272"/>
            <a:ext cx="1787616" cy="932115"/>
          </a:xfrm>
          <a:prstGeom prst="rect">
            <a:avLst/>
          </a:prstGeom>
        </p:spPr>
        <p:txBody>
          <a:bodyPr wrap="square" anchor="t">
            <a:spAutoFit/>
          </a:bodyPr>
          <a:lstStyle>
            <a:lvl1pPr marL="0" indent="0" algn="ctr">
              <a:buSzTx/>
              <a:buNone/>
              <a:defRPr sz="1800">
                <a:solidFill>
                  <a:schemeClr val="bg1"/>
                </a:solidFill>
              </a:defRPr>
            </a:lvl1pPr>
          </a:lstStyle>
          <a:p>
            <a:r>
              <a:rPr lang="en-GB" dirty="0"/>
              <a:t>Text goes here, </a:t>
            </a:r>
          </a:p>
          <a:p>
            <a:r>
              <a:rPr lang="en-GB" dirty="0"/>
              <a:t>one to three lines.</a:t>
            </a:r>
          </a:p>
        </p:txBody>
      </p:sp>
      <p:sp>
        <p:nvSpPr>
          <p:cNvPr id="17" name="text goes here, one to three lines.">
            <a:extLst>
              <a:ext uri="{FF2B5EF4-FFF2-40B4-BE49-F238E27FC236}">
                <a16:creationId xmlns:a16="http://schemas.microsoft.com/office/drawing/2014/main" id="{532A934C-BCE9-47CA-9BDB-DF2D3801392E}"/>
              </a:ext>
            </a:extLst>
          </p:cNvPr>
          <p:cNvSpPr txBox="1">
            <a:spLocks noGrp="1"/>
          </p:cNvSpPr>
          <p:nvPr>
            <p:ph type="body" sz="quarter" idx="24" hasCustomPrompt="1"/>
          </p:nvPr>
        </p:nvSpPr>
        <p:spPr>
          <a:xfrm>
            <a:off x="6330976" y="4729272"/>
            <a:ext cx="2394042" cy="649986"/>
          </a:xfrm>
          <a:prstGeom prst="rect">
            <a:avLst/>
          </a:prstGeom>
        </p:spPr>
        <p:txBody>
          <a:bodyPr wrap="square" anchor="t">
            <a:spAutoFit/>
          </a:bodyPr>
          <a:lstStyle>
            <a:lvl1pPr marL="0" indent="0" algn="ctr">
              <a:buSzTx/>
              <a:buNone/>
              <a:defRPr sz="1800">
                <a:solidFill>
                  <a:schemeClr val="bg1"/>
                </a:solidFill>
              </a:defRPr>
            </a:lvl1pPr>
          </a:lstStyle>
          <a:p>
            <a:r>
              <a:rPr lang="en-GB" dirty="0"/>
              <a:t>Text goes here, </a:t>
            </a:r>
          </a:p>
          <a:p>
            <a:r>
              <a:rPr lang="en-GB" dirty="0"/>
              <a:t>one to three lines.</a:t>
            </a:r>
          </a:p>
        </p:txBody>
      </p:sp>
      <p:sp>
        <p:nvSpPr>
          <p:cNvPr id="18" name="text goes here, one to three lines.">
            <a:extLst>
              <a:ext uri="{FF2B5EF4-FFF2-40B4-BE49-F238E27FC236}">
                <a16:creationId xmlns:a16="http://schemas.microsoft.com/office/drawing/2014/main" id="{1EFDC808-16A0-42EC-96D7-46C480B5624F}"/>
              </a:ext>
            </a:extLst>
          </p:cNvPr>
          <p:cNvSpPr txBox="1">
            <a:spLocks noGrp="1"/>
          </p:cNvSpPr>
          <p:nvPr>
            <p:ph type="body" sz="quarter" idx="25" hasCustomPrompt="1"/>
          </p:nvPr>
        </p:nvSpPr>
        <p:spPr>
          <a:xfrm>
            <a:off x="9147393" y="4729272"/>
            <a:ext cx="2394042" cy="649986"/>
          </a:xfrm>
          <a:prstGeom prst="rect">
            <a:avLst/>
          </a:prstGeom>
        </p:spPr>
        <p:txBody>
          <a:bodyPr wrap="square" anchor="t">
            <a:spAutoFit/>
          </a:bodyPr>
          <a:lstStyle>
            <a:lvl1pPr marL="0" indent="0" algn="ctr">
              <a:buSzTx/>
              <a:buNone/>
              <a:defRPr sz="1800">
                <a:solidFill>
                  <a:schemeClr val="bg1"/>
                </a:solidFill>
              </a:defRPr>
            </a:lvl1pPr>
          </a:lstStyle>
          <a:p>
            <a:r>
              <a:rPr lang="en-GB" dirty="0"/>
              <a:t>Text goes here, </a:t>
            </a:r>
          </a:p>
          <a:p>
            <a:r>
              <a:rPr lang="en-GB" dirty="0"/>
              <a:t>one to three lines.</a:t>
            </a:r>
          </a:p>
        </p:txBody>
      </p:sp>
      <p:pic>
        <p:nvPicPr>
          <p:cNvPr id="19" name="Kaltura_Logo_Horizontal_ColorSun_BlackText_big.png" descr="Kaltura_Logo_Horizontal_ColorSun_BlackText_big.png">
            <a:extLst>
              <a:ext uri="{FF2B5EF4-FFF2-40B4-BE49-F238E27FC236}">
                <a16:creationId xmlns:a16="http://schemas.microsoft.com/office/drawing/2014/main" id="{916955D0-C66A-4E66-86B1-6C74E948BBD6}"/>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sp>
        <p:nvSpPr>
          <p:cNvPr id="14" name="Title 1">
            <a:extLst>
              <a:ext uri="{FF2B5EF4-FFF2-40B4-BE49-F238E27FC236}">
                <a16:creationId xmlns:a16="http://schemas.microsoft.com/office/drawing/2014/main" id="{CF9A73E1-F7D9-453B-9170-C2F36CE6B386}"/>
              </a:ext>
            </a:extLst>
          </p:cNvPr>
          <p:cNvSpPr>
            <a:spLocks noGrp="1"/>
          </p:cNvSpPr>
          <p:nvPr>
            <p:ph type="title" hasCustomPrompt="1"/>
          </p:nvPr>
        </p:nvSpPr>
        <p:spPr>
          <a:xfrm>
            <a:off x="536581" y="404183"/>
            <a:ext cx="10515600" cy="336340"/>
          </a:xfrm>
        </p:spPr>
        <p:txBody>
          <a:bodyPr/>
          <a:lstStyle>
            <a:lvl1pPr>
              <a:defRPr>
                <a:solidFill>
                  <a:schemeClr val="bg1"/>
                </a:solidFill>
              </a:defRPr>
            </a:lvl1pPr>
          </a:lstStyle>
          <a:p>
            <a:r>
              <a:rPr lang="en-GB" dirty="0"/>
              <a:t>This is a list slide</a:t>
            </a:r>
            <a:endParaRPr lang="en-US" dirty="0"/>
          </a:p>
        </p:txBody>
      </p:sp>
    </p:spTree>
    <p:extLst>
      <p:ext uri="{BB962C8B-B14F-4D97-AF65-F5344CB8AC3E}">
        <p14:creationId xmlns:p14="http://schemas.microsoft.com/office/powerpoint/2010/main" val="1331783242"/>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chart">
    <p:bg>
      <p:bgPr>
        <a:solidFill>
          <a:schemeClr val="tx1"/>
        </a:solidFill>
        <a:effectLst/>
      </p:bgPr>
    </p:bg>
    <p:spTree>
      <p:nvGrpSpPr>
        <p:cNvPr id="1" name=""/>
        <p:cNvGrpSpPr/>
        <p:nvPr/>
      </p:nvGrpSpPr>
      <p:grpSpPr>
        <a:xfrm>
          <a:off x="0" y="0"/>
          <a:ext cx="0" cy="0"/>
          <a:chOff x="0" y="0"/>
          <a:chExt cx="0" cy="0"/>
        </a:xfrm>
      </p:grpSpPr>
      <p:sp>
        <p:nvSpPr>
          <p:cNvPr id="20" name="Rectangle">
            <a:extLst>
              <a:ext uri="{FF2B5EF4-FFF2-40B4-BE49-F238E27FC236}">
                <a16:creationId xmlns:a16="http://schemas.microsoft.com/office/drawing/2014/main" id="{C0931240-4435-495E-B566-348CD547AA5D}"/>
              </a:ext>
            </a:extLst>
          </p:cNvPr>
          <p:cNvSpPr/>
          <p:nvPr userDrawn="1"/>
        </p:nvSpPr>
        <p:spPr>
          <a:xfrm>
            <a:off x="3689317" y="0"/>
            <a:ext cx="8502684" cy="6857996"/>
          </a:xfrm>
          <a:prstGeom prst="rect">
            <a:avLst/>
          </a:prstGeom>
          <a:solidFill>
            <a:srgbClr val="F5F5F5"/>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23" name="Graph slide title goes here">
            <a:extLst>
              <a:ext uri="{FF2B5EF4-FFF2-40B4-BE49-F238E27FC236}">
                <a16:creationId xmlns:a16="http://schemas.microsoft.com/office/drawing/2014/main" id="{3CFBDFA9-C1B7-4187-B862-FFDC0FC8EAF7}"/>
              </a:ext>
            </a:extLst>
          </p:cNvPr>
          <p:cNvSpPr txBox="1"/>
          <p:nvPr/>
        </p:nvSpPr>
        <p:spPr>
          <a:xfrm>
            <a:off x="603250" y="476250"/>
            <a:ext cx="2969022" cy="812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a:lnSpc>
                <a:spcPts val="5900"/>
              </a:lnSpc>
              <a:defRPr sz="5200">
                <a:solidFill>
                  <a:srgbClr val="000000"/>
                </a:solidFill>
                <a:latin typeface="Centra No1 Medium"/>
                <a:ea typeface="Centra No1 Medium"/>
                <a:cs typeface="Centra No1 Medium"/>
                <a:sym typeface="Centra No1 Medium"/>
              </a:defRPr>
            </a:lvl1pPr>
          </a:lstStyle>
          <a:p>
            <a:pPr defTabSz="412750">
              <a:lnSpc>
                <a:spcPts val="2950"/>
              </a:lnSpc>
            </a:pPr>
            <a:endParaRPr sz="2600" dirty="0"/>
          </a:p>
        </p:txBody>
      </p:sp>
      <p:sp>
        <p:nvSpPr>
          <p:cNvPr id="24" name="Line">
            <a:extLst>
              <a:ext uri="{FF2B5EF4-FFF2-40B4-BE49-F238E27FC236}">
                <a16:creationId xmlns:a16="http://schemas.microsoft.com/office/drawing/2014/main" id="{4A027971-AE44-4D03-A95D-21457B0E42CB}"/>
              </a:ext>
            </a:extLst>
          </p:cNvPr>
          <p:cNvSpPr/>
          <p:nvPr/>
        </p:nvSpPr>
        <p:spPr>
          <a:xfrm>
            <a:off x="619125" y="4508500"/>
            <a:ext cx="509390" cy="0"/>
          </a:xfrm>
          <a:prstGeom prst="line">
            <a:avLst/>
          </a:prstGeom>
          <a:ln w="38100">
            <a:solidFill>
              <a:srgbClr val="000000"/>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pic>
        <p:nvPicPr>
          <p:cNvPr id="27" name="Kaltura_Logo_Horizontal_ColorSun_BlackText_big.png" descr="Kaltura_Logo_Horizontal_ColorSun_BlackText_big.png">
            <a:extLst>
              <a:ext uri="{FF2B5EF4-FFF2-40B4-BE49-F238E27FC236}">
                <a16:creationId xmlns:a16="http://schemas.microsoft.com/office/drawing/2014/main" id="{DE55013D-D934-4650-B566-500BAB947DA6}"/>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sp>
        <p:nvSpPr>
          <p:cNvPr id="29" name="Rectangle">
            <a:extLst>
              <a:ext uri="{FF2B5EF4-FFF2-40B4-BE49-F238E27FC236}">
                <a16:creationId xmlns:a16="http://schemas.microsoft.com/office/drawing/2014/main" id="{61ACB8D4-5D3A-4572-8AFF-E97BCF2EEE6C}"/>
              </a:ext>
            </a:extLst>
          </p:cNvPr>
          <p:cNvSpPr/>
          <p:nvPr userDrawn="1"/>
        </p:nvSpPr>
        <p:spPr>
          <a:xfrm>
            <a:off x="4910309" y="975434"/>
            <a:ext cx="6070718" cy="4526133"/>
          </a:xfrm>
          <a:prstGeom prst="rect">
            <a:avLst/>
          </a:prstGeom>
          <a:solidFill>
            <a:srgbClr val="FFFFFF"/>
          </a:solidFill>
          <a:ln w="12700">
            <a:miter lim="400000"/>
          </a:ln>
          <a:effectLst>
            <a:outerShdw blurRad="469900" dist="154114" dir="2293565" rotWithShape="0">
              <a:srgbClr val="000000">
                <a:alpha val="8281"/>
              </a:srgbClr>
            </a:outerShdw>
          </a:effectLst>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30" name="Footer Placeholder 4">
            <a:extLst>
              <a:ext uri="{FF2B5EF4-FFF2-40B4-BE49-F238E27FC236}">
                <a16:creationId xmlns:a16="http://schemas.microsoft.com/office/drawing/2014/main" id="{73976743-BDA6-4229-B332-CF0C53BBDB62}"/>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31" name="Slide Number Placeholder 5">
            <a:extLst>
              <a:ext uri="{FF2B5EF4-FFF2-40B4-BE49-F238E27FC236}">
                <a16:creationId xmlns:a16="http://schemas.microsoft.com/office/drawing/2014/main" id="{A0F18464-D67B-459E-A282-AC56411C7839}"/>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11" name="Graph slide title goes here">
            <a:extLst>
              <a:ext uri="{FF2B5EF4-FFF2-40B4-BE49-F238E27FC236}">
                <a16:creationId xmlns:a16="http://schemas.microsoft.com/office/drawing/2014/main" id="{C7466C3C-B8B9-D44E-84D7-314DEF145CB9}"/>
              </a:ext>
            </a:extLst>
          </p:cNvPr>
          <p:cNvSpPr txBox="1"/>
          <p:nvPr userDrawn="1"/>
        </p:nvSpPr>
        <p:spPr>
          <a:xfrm>
            <a:off x="603250" y="476250"/>
            <a:ext cx="2969022" cy="812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lvl1pPr>
              <a:lnSpc>
                <a:spcPts val="5900"/>
              </a:lnSpc>
              <a:defRPr sz="5200">
                <a:solidFill>
                  <a:srgbClr val="000000"/>
                </a:solidFill>
                <a:latin typeface="Centra No1 Medium"/>
                <a:ea typeface="Centra No1 Medium"/>
                <a:cs typeface="Centra No1 Medium"/>
                <a:sym typeface="Centra No1 Medium"/>
              </a:defRPr>
            </a:lvl1pPr>
          </a:lstStyle>
          <a:p>
            <a:pPr defTabSz="412750">
              <a:lnSpc>
                <a:spcPts val="2950"/>
              </a:lnSpc>
            </a:pPr>
            <a:endParaRPr sz="2600" dirty="0"/>
          </a:p>
        </p:txBody>
      </p:sp>
      <p:sp>
        <p:nvSpPr>
          <p:cNvPr id="2" name="Title 1">
            <a:extLst>
              <a:ext uri="{FF2B5EF4-FFF2-40B4-BE49-F238E27FC236}">
                <a16:creationId xmlns:a16="http://schemas.microsoft.com/office/drawing/2014/main" id="{477C2AB4-30EF-4F03-9AED-A12B3C7EC243}"/>
              </a:ext>
            </a:extLst>
          </p:cNvPr>
          <p:cNvSpPr>
            <a:spLocks noGrp="1"/>
          </p:cNvSpPr>
          <p:nvPr>
            <p:ph type="title" hasCustomPrompt="1"/>
          </p:nvPr>
        </p:nvSpPr>
        <p:spPr>
          <a:xfrm>
            <a:off x="517531" y="423233"/>
            <a:ext cx="2368544" cy="336340"/>
          </a:xfrm>
        </p:spPr>
        <p:txBody>
          <a:bodyPr/>
          <a:lstStyle/>
          <a:p>
            <a:r>
              <a:rPr lang="en-GB" dirty="0"/>
              <a:t>Graph slide title goes here</a:t>
            </a:r>
            <a:endParaRPr lang="en-US" dirty="0"/>
          </a:p>
        </p:txBody>
      </p:sp>
    </p:spTree>
    <p:extLst>
      <p:ext uri="{BB962C8B-B14F-4D97-AF65-F5344CB8AC3E}">
        <p14:creationId xmlns:p14="http://schemas.microsoft.com/office/powerpoint/2010/main" val="4225019321"/>
      </p:ext>
    </p:extLst>
  </p:cSld>
  <p:clrMapOvr>
    <a:masterClrMapping/>
  </p:clrMapOvr>
  <p:transition spd="med"/>
  <p:extLst>
    <p:ext uri="{DCECCB84-F9BA-43D5-87BE-67443E8EF086}">
      <p15:sldGuideLst xmlns:p15="http://schemas.microsoft.com/office/powerpoint/2012/main"/>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_chart">
    <p:bg>
      <p:bgPr>
        <a:solidFill>
          <a:schemeClr val="tx1"/>
        </a:solidFill>
        <a:effectLst/>
      </p:bgPr>
    </p:bg>
    <p:spTree>
      <p:nvGrpSpPr>
        <p:cNvPr id="1" name=""/>
        <p:cNvGrpSpPr/>
        <p:nvPr/>
      </p:nvGrpSpPr>
      <p:grpSpPr>
        <a:xfrm>
          <a:off x="0" y="0"/>
          <a:ext cx="0" cy="0"/>
          <a:chOff x="0" y="0"/>
          <a:chExt cx="0" cy="0"/>
        </a:xfrm>
      </p:grpSpPr>
      <p:sp>
        <p:nvSpPr>
          <p:cNvPr id="20" name="Rectangle">
            <a:extLst>
              <a:ext uri="{FF2B5EF4-FFF2-40B4-BE49-F238E27FC236}">
                <a16:creationId xmlns:a16="http://schemas.microsoft.com/office/drawing/2014/main" id="{C0931240-4435-495E-B566-348CD547AA5D}"/>
              </a:ext>
            </a:extLst>
          </p:cNvPr>
          <p:cNvSpPr/>
          <p:nvPr userDrawn="1"/>
        </p:nvSpPr>
        <p:spPr>
          <a:xfrm>
            <a:off x="3689317" y="0"/>
            <a:ext cx="8502684" cy="6857996"/>
          </a:xfrm>
          <a:prstGeom prst="rect">
            <a:avLst/>
          </a:prstGeom>
          <a:solidFill>
            <a:schemeClr val="tx2"/>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23" name="Graph slide title goes here">
            <a:extLst>
              <a:ext uri="{FF2B5EF4-FFF2-40B4-BE49-F238E27FC236}">
                <a16:creationId xmlns:a16="http://schemas.microsoft.com/office/drawing/2014/main" id="{3CFBDFA9-C1B7-4187-B862-FFDC0FC8EAF7}"/>
              </a:ext>
            </a:extLst>
          </p:cNvPr>
          <p:cNvSpPr txBox="1"/>
          <p:nvPr/>
        </p:nvSpPr>
        <p:spPr>
          <a:xfrm>
            <a:off x="603250" y="476250"/>
            <a:ext cx="2969022" cy="812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a:lnSpc>
                <a:spcPts val="5900"/>
              </a:lnSpc>
              <a:defRPr sz="5200">
                <a:solidFill>
                  <a:srgbClr val="000000"/>
                </a:solidFill>
                <a:latin typeface="Centra No1 Medium"/>
                <a:ea typeface="Centra No1 Medium"/>
                <a:cs typeface="Centra No1 Medium"/>
                <a:sym typeface="Centra No1 Medium"/>
              </a:defRPr>
            </a:lvl1pPr>
          </a:lstStyle>
          <a:p>
            <a:pPr defTabSz="412750">
              <a:lnSpc>
                <a:spcPts val="2950"/>
              </a:lnSpc>
            </a:pPr>
            <a:endParaRPr sz="2600" dirty="0"/>
          </a:p>
        </p:txBody>
      </p:sp>
      <p:sp>
        <p:nvSpPr>
          <p:cNvPr id="24" name="Line">
            <a:extLst>
              <a:ext uri="{FF2B5EF4-FFF2-40B4-BE49-F238E27FC236}">
                <a16:creationId xmlns:a16="http://schemas.microsoft.com/office/drawing/2014/main" id="{4A027971-AE44-4D03-A95D-21457B0E42CB}"/>
              </a:ext>
            </a:extLst>
          </p:cNvPr>
          <p:cNvSpPr/>
          <p:nvPr userDrawn="1"/>
        </p:nvSpPr>
        <p:spPr>
          <a:xfrm>
            <a:off x="619125" y="4508500"/>
            <a:ext cx="509390" cy="0"/>
          </a:xfrm>
          <a:prstGeom prst="line">
            <a:avLst/>
          </a:prstGeom>
          <a:ln w="38100">
            <a:solidFill>
              <a:srgbClr val="000000"/>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29" name="Rectangle">
            <a:extLst>
              <a:ext uri="{FF2B5EF4-FFF2-40B4-BE49-F238E27FC236}">
                <a16:creationId xmlns:a16="http://schemas.microsoft.com/office/drawing/2014/main" id="{61ACB8D4-5D3A-4572-8AFF-E97BCF2EEE6C}"/>
              </a:ext>
            </a:extLst>
          </p:cNvPr>
          <p:cNvSpPr/>
          <p:nvPr userDrawn="1"/>
        </p:nvSpPr>
        <p:spPr>
          <a:xfrm>
            <a:off x="4910309" y="975434"/>
            <a:ext cx="6070718" cy="4526133"/>
          </a:xfrm>
          <a:prstGeom prst="rect">
            <a:avLst/>
          </a:prstGeom>
          <a:solidFill>
            <a:srgbClr val="FFFFFF"/>
          </a:solidFill>
          <a:ln w="12700">
            <a:miter lim="400000"/>
          </a:ln>
          <a:effectLst>
            <a:outerShdw blurRad="469900" dist="154114" dir="2293565" rotWithShape="0">
              <a:srgbClr val="000000">
                <a:alpha val="8281"/>
              </a:srgbClr>
            </a:outerShdw>
          </a:effectLst>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8" name="Footer Placeholder 4">
            <a:extLst>
              <a:ext uri="{FF2B5EF4-FFF2-40B4-BE49-F238E27FC236}">
                <a16:creationId xmlns:a16="http://schemas.microsoft.com/office/drawing/2014/main" id="{CF3D2F28-DA73-4874-8CD2-245A7FFFB56F}"/>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9" name="Slide Number Placeholder 5">
            <a:extLst>
              <a:ext uri="{FF2B5EF4-FFF2-40B4-BE49-F238E27FC236}">
                <a16:creationId xmlns:a16="http://schemas.microsoft.com/office/drawing/2014/main" id="{7B0B39EC-A7A2-4B5D-AF41-EAF25D90BE91}"/>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pic>
        <p:nvPicPr>
          <p:cNvPr id="10" name="Kaltura_Logo_Horizontal_White_big_Kaltura_Logo_Horizontal_White.png" descr="Kaltura_Logo_Horizontal_White_big_Kaltura_Logo_Horizontal_White.png">
            <a:extLst>
              <a:ext uri="{FF2B5EF4-FFF2-40B4-BE49-F238E27FC236}">
                <a16:creationId xmlns:a16="http://schemas.microsoft.com/office/drawing/2014/main" id="{727E6E6E-D3DD-46EF-B252-C8D55671C6E1}"/>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sp>
        <p:nvSpPr>
          <p:cNvPr id="12" name="Graph slide title goes here">
            <a:extLst>
              <a:ext uri="{FF2B5EF4-FFF2-40B4-BE49-F238E27FC236}">
                <a16:creationId xmlns:a16="http://schemas.microsoft.com/office/drawing/2014/main" id="{0ED4365D-D0E8-A541-889D-559AF40D61AA}"/>
              </a:ext>
            </a:extLst>
          </p:cNvPr>
          <p:cNvSpPr txBox="1"/>
          <p:nvPr userDrawn="1"/>
        </p:nvSpPr>
        <p:spPr>
          <a:xfrm>
            <a:off x="603250" y="476250"/>
            <a:ext cx="2969022" cy="812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lvl1pPr>
              <a:lnSpc>
                <a:spcPts val="5900"/>
              </a:lnSpc>
              <a:defRPr sz="5200">
                <a:solidFill>
                  <a:srgbClr val="000000"/>
                </a:solidFill>
                <a:latin typeface="Centra No1 Medium"/>
                <a:ea typeface="Centra No1 Medium"/>
                <a:cs typeface="Centra No1 Medium"/>
                <a:sym typeface="Centra No1 Medium"/>
              </a:defRPr>
            </a:lvl1pPr>
          </a:lstStyle>
          <a:p>
            <a:pPr defTabSz="412750">
              <a:lnSpc>
                <a:spcPts val="2950"/>
              </a:lnSpc>
            </a:pPr>
            <a:endParaRPr sz="2600" dirty="0"/>
          </a:p>
        </p:txBody>
      </p:sp>
      <p:sp>
        <p:nvSpPr>
          <p:cNvPr id="11" name="Title 1">
            <a:extLst>
              <a:ext uri="{FF2B5EF4-FFF2-40B4-BE49-F238E27FC236}">
                <a16:creationId xmlns:a16="http://schemas.microsoft.com/office/drawing/2014/main" id="{5E698232-6C66-4602-95F4-F1B423537D19}"/>
              </a:ext>
            </a:extLst>
          </p:cNvPr>
          <p:cNvSpPr>
            <a:spLocks noGrp="1"/>
          </p:cNvSpPr>
          <p:nvPr>
            <p:ph type="title" hasCustomPrompt="1"/>
          </p:nvPr>
        </p:nvSpPr>
        <p:spPr>
          <a:xfrm>
            <a:off x="517531" y="423233"/>
            <a:ext cx="2368544" cy="336340"/>
          </a:xfrm>
        </p:spPr>
        <p:txBody>
          <a:bodyPr/>
          <a:lstStyle/>
          <a:p>
            <a:r>
              <a:rPr lang="en-GB" dirty="0"/>
              <a:t>Graph slide title goes here</a:t>
            </a:r>
            <a:endParaRPr lang="en-US" dirty="0"/>
          </a:p>
        </p:txBody>
      </p:sp>
    </p:spTree>
    <p:extLst>
      <p:ext uri="{BB962C8B-B14F-4D97-AF65-F5344CB8AC3E}">
        <p14:creationId xmlns:p14="http://schemas.microsoft.com/office/powerpoint/2010/main" val="793481605"/>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3_chart">
    <p:bg>
      <p:bgPr>
        <a:solidFill>
          <a:schemeClr val="accent3"/>
        </a:solidFill>
        <a:effectLst/>
      </p:bgPr>
    </p:bg>
    <p:spTree>
      <p:nvGrpSpPr>
        <p:cNvPr id="1" name=""/>
        <p:cNvGrpSpPr/>
        <p:nvPr/>
      </p:nvGrpSpPr>
      <p:grpSpPr>
        <a:xfrm>
          <a:off x="0" y="0"/>
          <a:ext cx="0" cy="0"/>
          <a:chOff x="0" y="0"/>
          <a:chExt cx="0" cy="0"/>
        </a:xfrm>
      </p:grpSpPr>
      <p:sp>
        <p:nvSpPr>
          <p:cNvPr id="20" name="Rectangle">
            <a:extLst>
              <a:ext uri="{FF2B5EF4-FFF2-40B4-BE49-F238E27FC236}">
                <a16:creationId xmlns:a16="http://schemas.microsoft.com/office/drawing/2014/main" id="{C0931240-4435-495E-B566-348CD547AA5D}"/>
              </a:ext>
            </a:extLst>
          </p:cNvPr>
          <p:cNvSpPr/>
          <p:nvPr userDrawn="1"/>
        </p:nvSpPr>
        <p:spPr>
          <a:xfrm>
            <a:off x="3689317" y="0"/>
            <a:ext cx="8502684" cy="6857996"/>
          </a:xfrm>
          <a:prstGeom prst="rect">
            <a:avLst/>
          </a:prstGeom>
          <a:solidFill>
            <a:srgbClr val="F5F5F5"/>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23" name="Graph slide title goes here">
            <a:extLst>
              <a:ext uri="{FF2B5EF4-FFF2-40B4-BE49-F238E27FC236}">
                <a16:creationId xmlns:a16="http://schemas.microsoft.com/office/drawing/2014/main" id="{3CFBDFA9-C1B7-4187-B862-FFDC0FC8EAF7}"/>
              </a:ext>
            </a:extLst>
          </p:cNvPr>
          <p:cNvSpPr txBox="1"/>
          <p:nvPr/>
        </p:nvSpPr>
        <p:spPr>
          <a:xfrm>
            <a:off x="603250" y="476250"/>
            <a:ext cx="2969022" cy="812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a:lnSpc>
                <a:spcPts val="5900"/>
              </a:lnSpc>
              <a:defRPr sz="5200">
                <a:solidFill>
                  <a:srgbClr val="000000"/>
                </a:solidFill>
                <a:latin typeface="Centra No1 Medium"/>
                <a:ea typeface="Centra No1 Medium"/>
                <a:cs typeface="Centra No1 Medium"/>
                <a:sym typeface="Centra No1 Medium"/>
              </a:defRPr>
            </a:lvl1pPr>
          </a:lstStyle>
          <a:p>
            <a:pPr defTabSz="412750">
              <a:lnSpc>
                <a:spcPts val="2950"/>
              </a:lnSpc>
            </a:pPr>
            <a:endParaRPr sz="2600" dirty="0">
              <a:solidFill>
                <a:schemeClr val="tx1"/>
              </a:solidFill>
            </a:endParaRPr>
          </a:p>
        </p:txBody>
      </p:sp>
      <p:sp>
        <p:nvSpPr>
          <p:cNvPr id="24" name="Line">
            <a:extLst>
              <a:ext uri="{FF2B5EF4-FFF2-40B4-BE49-F238E27FC236}">
                <a16:creationId xmlns:a16="http://schemas.microsoft.com/office/drawing/2014/main" id="{4A027971-AE44-4D03-A95D-21457B0E42CB}"/>
              </a:ext>
            </a:extLst>
          </p:cNvPr>
          <p:cNvSpPr/>
          <p:nvPr userDrawn="1"/>
        </p:nvSpPr>
        <p:spPr>
          <a:xfrm>
            <a:off x="628650" y="4508500"/>
            <a:ext cx="509390" cy="0"/>
          </a:xfrm>
          <a:prstGeom prst="line">
            <a:avLst/>
          </a:prstGeom>
          <a:ln w="38100">
            <a:solidFill>
              <a:schemeClr val="tx1"/>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solidFill>
                <a:schemeClr val="tx1"/>
              </a:solidFill>
              <a:latin typeface="Helvetica Neue Medium"/>
              <a:sym typeface="Helvetica Neue Medium"/>
            </a:endParaRPr>
          </a:p>
        </p:txBody>
      </p:sp>
      <p:pic>
        <p:nvPicPr>
          <p:cNvPr id="27" name="Kaltura_Logo_Horizontal_ColorSun_BlackText_big.png" descr="Kaltura_Logo_Horizontal_ColorSun_BlackText_big.png">
            <a:extLst>
              <a:ext uri="{FF2B5EF4-FFF2-40B4-BE49-F238E27FC236}">
                <a16:creationId xmlns:a16="http://schemas.microsoft.com/office/drawing/2014/main" id="{DE55013D-D934-4650-B566-500BAB947DA6}"/>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sp>
        <p:nvSpPr>
          <p:cNvPr id="29" name="Rectangle">
            <a:extLst>
              <a:ext uri="{FF2B5EF4-FFF2-40B4-BE49-F238E27FC236}">
                <a16:creationId xmlns:a16="http://schemas.microsoft.com/office/drawing/2014/main" id="{61ACB8D4-5D3A-4572-8AFF-E97BCF2EEE6C}"/>
              </a:ext>
            </a:extLst>
          </p:cNvPr>
          <p:cNvSpPr/>
          <p:nvPr userDrawn="1"/>
        </p:nvSpPr>
        <p:spPr>
          <a:xfrm>
            <a:off x="4910309" y="975434"/>
            <a:ext cx="6070718" cy="4526133"/>
          </a:xfrm>
          <a:prstGeom prst="rect">
            <a:avLst/>
          </a:prstGeom>
          <a:solidFill>
            <a:srgbClr val="FFFFFF"/>
          </a:solidFill>
          <a:ln w="12700">
            <a:miter lim="400000"/>
          </a:ln>
          <a:effectLst>
            <a:outerShdw blurRad="469900" dist="154114" dir="2293565" rotWithShape="0">
              <a:srgbClr val="000000">
                <a:alpha val="8281"/>
              </a:srgbClr>
            </a:outerShdw>
          </a:effectLst>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9" name="Footer Placeholder 4">
            <a:extLst>
              <a:ext uri="{FF2B5EF4-FFF2-40B4-BE49-F238E27FC236}">
                <a16:creationId xmlns:a16="http://schemas.microsoft.com/office/drawing/2014/main" id="{FEB94BB7-4E98-4E12-8D7E-CD0BCDD5764A}"/>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0" name="Slide Number Placeholder 5">
            <a:extLst>
              <a:ext uri="{FF2B5EF4-FFF2-40B4-BE49-F238E27FC236}">
                <a16:creationId xmlns:a16="http://schemas.microsoft.com/office/drawing/2014/main" id="{763189DC-4FE3-49EA-A86B-24714DB98927}"/>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12" name="Graph slide title goes here">
            <a:extLst>
              <a:ext uri="{FF2B5EF4-FFF2-40B4-BE49-F238E27FC236}">
                <a16:creationId xmlns:a16="http://schemas.microsoft.com/office/drawing/2014/main" id="{2CB918B0-53C9-5040-9586-673661BA58E3}"/>
              </a:ext>
            </a:extLst>
          </p:cNvPr>
          <p:cNvSpPr txBox="1"/>
          <p:nvPr userDrawn="1"/>
        </p:nvSpPr>
        <p:spPr>
          <a:xfrm>
            <a:off x="603250" y="476250"/>
            <a:ext cx="2969022" cy="812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lvl1pPr>
              <a:lnSpc>
                <a:spcPts val="5900"/>
              </a:lnSpc>
              <a:defRPr sz="5200">
                <a:solidFill>
                  <a:srgbClr val="000000"/>
                </a:solidFill>
                <a:latin typeface="Centra No1 Medium"/>
                <a:ea typeface="Centra No1 Medium"/>
                <a:cs typeface="Centra No1 Medium"/>
                <a:sym typeface="Centra No1 Medium"/>
              </a:defRPr>
            </a:lvl1pPr>
          </a:lstStyle>
          <a:p>
            <a:pPr defTabSz="412750">
              <a:lnSpc>
                <a:spcPts val="2950"/>
              </a:lnSpc>
            </a:pPr>
            <a:endParaRPr sz="2600" dirty="0">
              <a:solidFill>
                <a:schemeClr val="tx1"/>
              </a:solidFill>
            </a:endParaRPr>
          </a:p>
        </p:txBody>
      </p:sp>
      <p:sp>
        <p:nvSpPr>
          <p:cNvPr id="11" name="Title 1">
            <a:extLst>
              <a:ext uri="{FF2B5EF4-FFF2-40B4-BE49-F238E27FC236}">
                <a16:creationId xmlns:a16="http://schemas.microsoft.com/office/drawing/2014/main" id="{BA9DB245-339E-4C2A-A4D6-A4B975C8E767}"/>
              </a:ext>
            </a:extLst>
          </p:cNvPr>
          <p:cNvSpPr>
            <a:spLocks noGrp="1"/>
          </p:cNvSpPr>
          <p:nvPr>
            <p:ph type="title" hasCustomPrompt="1"/>
          </p:nvPr>
        </p:nvSpPr>
        <p:spPr>
          <a:xfrm>
            <a:off x="517531" y="423233"/>
            <a:ext cx="2368544" cy="336340"/>
          </a:xfrm>
        </p:spPr>
        <p:txBody>
          <a:bodyPr/>
          <a:lstStyle>
            <a:lvl1pPr>
              <a:defRPr>
                <a:solidFill>
                  <a:schemeClr val="tx1"/>
                </a:solidFill>
              </a:defRPr>
            </a:lvl1pPr>
          </a:lstStyle>
          <a:p>
            <a:r>
              <a:rPr lang="en-GB" dirty="0"/>
              <a:t>Graph slide title goes here</a:t>
            </a:r>
            <a:endParaRPr lang="en-US" dirty="0"/>
          </a:p>
        </p:txBody>
      </p:sp>
    </p:spTree>
    <p:extLst>
      <p:ext uri="{BB962C8B-B14F-4D97-AF65-F5344CB8AC3E}">
        <p14:creationId xmlns:p14="http://schemas.microsoft.com/office/powerpoint/2010/main" val="1073806132"/>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4_ pie chart">
    <p:bg>
      <p:bgPr>
        <a:solidFill>
          <a:schemeClr val="tx1"/>
        </a:solidFill>
        <a:effectLst/>
      </p:bgPr>
    </p:bg>
    <p:spTree>
      <p:nvGrpSpPr>
        <p:cNvPr id="1" name=""/>
        <p:cNvGrpSpPr/>
        <p:nvPr/>
      </p:nvGrpSpPr>
      <p:grpSpPr>
        <a:xfrm>
          <a:off x="0" y="0"/>
          <a:ext cx="0" cy="0"/>
          <a:chOff x="0" y="0"/>
          <a:chExt cx="0" cy="0"/>
        </a:xfrm>
      </p:grpSpPr>
      <p:sp>
        <p:nvSpPr>
          <p:cNvPr id="20" name="Rectangle">
            <a:extLst>
              <a:ext uri="{FF2B5EF4-FFF2-40B4-BE49-F238E27FC236}">
                <a16:creationId xmlns:a16="http://schemas.microsoft.com/office/drawing/2014/main" id="{C0931240-4435-495E-B566-348CD547AA5D}"/>
              </a:ext>
            </a:extLst>
          </p:cNvPr>
          <p:cNvSpPr/>
          <p:nvPr userDrawn="1"/>
        </p:nvSpPr>
        <p:spPr>
          <a:xfrm>
            <a:off x="3689317" y="0"/>
            <a:ext cx="8502684" cy="6857996"/>
          </a:xfrm>
          <a:prstGeom prst="rect">
            <a:avLst/>
          </a:prstGeom>
          <a:solidFill>
            <a:srgbClr val="F5F5F5"/>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24" name="Line">
            <a:extLst>
              <a:ext uri="{FF2B5EF4-FFF2-40B4-BE49-F238E27FC236}">
                <a16:creationId xmlns:a16="http://schemas.microsoft.com/office/drawing/2014/main" id="{4A027971-AE44-4D03-A95D-21457B0E42CB}"/>
              </a:ext>
            </a:extLst>
          </p:cNvPr>
          <p:cNvSpPr/>
          <p:nvPr/>
        </p:nvSpPr>
        <p:spPr>
          <a:xfrm>
            <a:off x="628650" y="4508500"/>
            <a:ext cx="509390" cy="0"/>
          </a:xfrm>
          <a:prstGeom prst="line">
            <a:avLst/>
          </a:prstGeom>
          <a:ln w="38100">
            <a:solidFill>
              <a:srgbClr val="000000"/>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pic>
        <p:nvPicPr>
          <p:cNvPr id="27" name="Kaltura_Logo_Horizontal_ColorSun_BlackText_big.png" descr="Kaltura_Logo_Horizontal_ColorSun_BlackText_big.png">
            <a:extLst>
              <a:ext uri="{FF2B5EF4-FFF2-40B4-BE49-F238E27FC236}">
                <a16:creationId xmlns:a16="http://schemas.microsoft.com/office/drawing/2014/main" id="{DE55013D-D934-4650-B566-500BAB947DA6}"/>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sp>
        <p:nvSpPr>
          <p:cNvPr id="30" name="Footer Placeholder 4">
            <a:extLst>
              <a:ext uri="{FF2B5EF4-FFF2-40B4-BE49-F238E27FC236}">
                <a16:creationId xmlns:a16="http://schemas.microsoft.com/office/drawing/2014/main" id="{73976743-BDA6-4229-B332-CF0C53BBDB62}"/>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31" name="Slide Number Placeholder 5">
            <a:extLst>
              <a:ext uri="{FF2B5EF4-FFF2-40B4-BE49-F238E27FC236}">
                <a16:creationId xmlns:a16="http://schemas.microsoft.com/office/drawing/2014/main" id="{A0F18464-D67B-459E-A282-AC56411C7839}"/>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8" name="Title 1">
            <a:extLst>
              <a:ext uri="{FF2B5EF4-FFF2-40B4-BE49-F238E27FC236}">
                <a16:creationId xmlns:a16="http://schemas.microsoft.com/office/drawing/2014/main" id="{1A576B50-E661-4E90-B481-1224F2229DBC}"/>
              </a:ext>
            </a:extLst>
          </p:cNvPr>
          <p:cNvSpPr>
            <a:spLocks noGrp="1"/>
          </p:cNvSpPr>
          <p:nvPr>
            <p:ph type="title" hasCustomPrompt="1"/>
          </p:nvPr>
        </p:nvSpPr>
        <p:spPr>
          <a:xfrm>
            <a:off x="517531" y="423233"/>
            <a:ext cx="2368544" cy="336340"/>
          </a:xfrm>
        </p:spPr>
        <p:txBody>
          <a:bodyPr/>
          <a:lstStyle/>
          <a:p>
            <a:r>
              <a:rPr lang="en-GB" dirty="0"/>
              <a:t>Graph slide title goes here</a:t>
            </a:r>
            <a:endParaRPr lang="en-US" dirty="0"/>
          </a:p>
        </p:txBody>
      </p:sp>
    </p:spTree>
    <p:extLst>
      <p:ext uri="{BB962C8B-B14F-4D97-AF65-F5344CB8AC3E}">
        <p14:creationId xmlns:p14="http://schemas.microsoft.com/office/powerpoint/2010/main" val="57804237"/>
      </p:ext>
    </p:extLst>
  </p:cSld>
  <p:clrMapOvr>
    <a:masterClrMapping/>
  </p:clrMapOvr>
  <p:transition spd="med"/>
  <p:extLst>
    <p:ext uri="{DCECCB84-F9BA-43D5-87BE-67443E8EF086}">
      <p15:sldGuideLst xmlns:p15="http://schemas.microsoft.com/office/powerpoint/2012/main"/>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5_ pie chart">
    <p:bg>
      <p:bgPr>
        <a:solidFill>
          <a:schemeClr val="tx1"/>
        </a:solidFill>
        <a:effectLst/>
      </p:bgPr>
    </p:bg>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31464ECE-FCE9-4EC9-8C36-780023C2C468}"/>
              </a:ext>
            </a:extLst>
          </p:cNvPr>
          <p:cNvSpPr>
            <a:spLocks noGrp="1"/>
          </p:cNvSpPr>
          <p:nvPr>
            <p:ph type="subTitle" idx="1" hasCustomPrompt="1"/>
          </p:nvPr>
        </p:nvSpPr>
        <p:spPr>
          <a:xfrm>
            <a:off x="539756" y="1331317"/>
            <a:ext cx="2812499" cy="528241"/>
          </a:xfrm>
          <a:prstGeom prst="rect">
            <a:avLst/>
          </a:prstGeom>
        </p:spPr>
        <p:txBody>
          <a:bodyPr/>
          <a:lstStyle>
            <a:lvl1pPr marL="0" marR="0" indent="0" algn="l" defTabSz="412750" rtl="0" eaLnBrk="1" fontAlgn="auto" latinLnBrk="0" hangingPunct="1">
              <a:lnSpc>
                <a:spcPts val="1950"/>
              </a:lnSpc>
              <a:spcBef>
                <a:spcPts val="0"/>
              </a:spcBef>
              <a:spcAft>
                <a:spcPts val="0"/>
              </a:spcAft>
              <a:buClrTx/>
              <a:buSzTx/>
              <a:buFontTx/>
              <a:buNone/>
              <a:tabLst/>
              <a:defRPr kumimoji="0" lang="en-GB" sz="1600" b="0" i="0" u="none" strike="noStrike" cap="none" spc="0" normalizeH="0" baseline="0" dirty="0">
                <a:ln>
                  <a:noFill/>
                </a:ln>
                <a:solidFill>
                  <a:schemeClr val="bg1"/>
                </a:solidFill>
                <a:effectLst/>
                <a:uFillTx/>
                <a:latin typeface="Centra No1 Medium" pitchFamily="50" charset="0"/>
                <a:ea typeface="Centra No1 Medium" pitchFamily="50" charset="0"/>
                <a:cs typeface="+mn-cs"/>
                <a:sym typeface="Centra No1 Bold"/>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goes here</a:t>
            </a:r>
          </a:p>
        </p:txBody>
      </p:sp>
      <p:sp>
        <p:nvSpPr>
          <p:cNvPr id="20" name="Rectangle">
            <a:extLst>
              <a:ext uri="{FF2B5EF4-FFF2-40B4-BE49-F238E27FC236}">
                <a16:creationId xmlns:a16="http://schemas.microsoft.com/office/drawing/2014/main" id="{C0931240-4435-495E-B566-348CD547AA5D}"/>
              </a:ext>
            </a:extLst>
          </p:cNvPr>
          <p:cNvSpPr/>
          <p:nvPr userDrawn="1"/>
        </p:nvSpPr>
        <p:spPr>
          <a:xfrm>
            <a:off x="3689317" y="0"/>
            <a:ext cx="8502684" cy="6857996"/>
          </a:xfrm>
          <a:prstGeom prst="rect">
            <a:avLst/>
          </a:prstGeom>
          <a:solidFill>
            <a:srgbClr val="F5F5F5"/>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pic>
        <p:nvPicPr>
          <p:cNvPr id="27" name="Kaltura_Logo_Horizontal_ColorSun_BlackText_big.png" descr="Kaltura_Logo_Horizontal_ColorSun_BlackText_big.png">
            <a:extLst>
              <a:ext uri="{FF2B5EF4-FFF2-40B4-BE49-F238E27FC236}">
                <a16:creationId xmlns:a16="http://schemas.microsoft.com/office/drawing/2014/main" id="{DE55013D-D934-4650-B566-500BAB947DA6}"/>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sp>
        <p:nvSpPr>
          <p:cNvPr id="30" name="Footer Placeholder 4">
            <a:extLst>
              <a:ext uri="{FF2B5EF4-FFF2-40B4-BE49-F238E27FC236}">
                <a16:creationId xmlns:a16="http://schemas.microsoft.com/office/drawing/2014/main" id="{73976743-BDA6-4229-B332-CF0C53BBDB62}"/>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31" name="Slide Number Placeholder 5">
            <a:extLst>
              <a:ext uri="{FF2B5EF4-FFF2-40B4-BE49-F238E27FC236}">
                <a16:creationId xmlns:a16="http://schemas.microsoft.com/office/drawing/2014/main" id="{A0F18464-D67B-459E-A282-AC56411C7839}"/>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8" name="Title 1">
            <a:extLst>
              <a:ext uri="{FF2B5EF4-FFF2-40B4-BE49-F238E27FC236}">
                <a16:creationId xmlns:a16="http://schemas.microsoft.com/office/drawing/2014/main" id="{1C9A7F66-4057-41C6-835C-C9DA2311C9A8}"/>
              </a:ext>
            </a:extLst>
          </p:cNvPr>
          <p:cNvSpPr>
            <a:spLocks noGrp="1"/>
          </p:cNvSpPr>
          <p:nvPr>
            <p:ph type="title" hasCustomPrompt="1"/>
          </p:nvPr>
        </p:nvSpPr>
        <p:spPr>
          <a:xfrm>
            <a:off x="517531" y="423233"/>
            <a:ext cx="2368544" cy="336340"/>
          </a:xfrm>
        </p:spPr>
        <p:txBody>
          <a:bodyPr/>
          <a:lstStyle/>
          <a:p>
            <a:r>
              <a:rPr lang="en-GB" dirty="0"/>
              <a:t>Graph slide title goes here</a:t>
            </a:r>
            <a:endParaRPr lang="en-US" dirty="0"/>
          </a:p>
        </p:txBody>
      </p:sp>
    </p:spTree>
    <p:extLst>
      <p:ext uri="{BB962C8B-B14F-4D97-AF65-F5344CB8AC3E}">
        <p14:creationId xmlns:p14="http://schemas.microsoft.com/office/powerpoint/2010/main" val="3239505293"/>
      </p:ext>
    </p:extLst>
  </p:cSld>
  <p:clrMapOvr>
    <a:masterClrMapping/>
  </p:clrMapOvr>
  <p:transition spd="med"/>
  <p:extLst>
    <p:ext uri="{DCECCB84-F9BA-43D5-87BE-67443E8EF086}">
      <p15:sldGuideLst xmlns:p15="http://schemas.microsoft.com/office/powerpoint/2012/main"/>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6_charts">
    <p:bg>
      <p:bgPr>
        <a:solidFill>
          <a:schemeClr val="tx1"/>
        </a:solid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ECD0D043-9D84-4BC6-90E9-5C07530F521F}"/>
              </a:ext>
            </a:extLst>
          </p:cNvPr>
          <p:cNvSpPr>
            <a:spLocks noGrp="1"/>
          </p:cNvSpPr>
          <p:nvPr>
            <p:ph type="subTitle" idx="1" hasCustomPrompt="1"/>
          </p:nvPr>
        </p:nvSpPr>
        <p:spPr>
          <a:xfrm>
            <a:off x="530231" y="962639"/>
            <a:ext cx="4876800" cy="528241"/>
          </a:xfrm>
          <a:prstGeom prst="rect">
            <a:avLst/>
          </a:prstGeom>
        </p:spPr>
        <p:txBody>
          <a:bodyPr/>
          <a:lstStyle>
            <a:lvl1pPr marL="0" marR="0" indent="0" algn="l" defTabSz="412750" rtl="0" eaLnBrk="1" fontAlgn="auto" latinLnBrk="0" hangingPunct="1">
              <a:lnSpc>
                <a:spcPts val="2950"/>
              </a:lnSpc>
              <a:spcBef>
                <a:spcPts val="0"/>
              </a:spcBef>
              <a:spcAft>
                <a:spcPts val="0"/>
              </a:spcAft>
              <a:buClrTx/>
              <a:buSzTx/>
              <a:buFontTx/>
              <a:buNone/>
              <a:tabLst/>
              <a:defRPr kumimoji="0" lang="en-GB" sz="1600" b="0" i="0" u="none" strike="noStrike" cap="none" spc="0" normalizeH="0" baseline="0" dirty="0">
                <a:ln>
                  <a:noFill/>
                </a:ln>
                <a:solidFill>
                  <a:schemeClr val="bg1"/>
                </a:solidFill>
                <a:effectLst/>
                <a:uFillTx/>
                <a:latin typeface="Centra No1 Medium" pitchFamily="50" charset="0"/>
                <a:ea typeface="Centra No1 Medium" pitchFamily="50" charset="0"/>
                <a:cs typeface="+mn-cs"/>
                <a:sym typeface="Centra No1 Bold"/>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goes here</a:t>
            </a:r>
          </a:p>
        </p:txBody>
      </p:sp>
      <p:pic>
        <p:nvPicPr>
          <p:cNvPr id="27" name="Kaltura_Logo_Horizontal_ColorSun_BlackText_big.png" descr="Kaltura_Logo_Horizontal_ColorSun_BlackText_big.png">
            <a:extLst>
              <a:ext uri="{FF2B5EF4-FFF2-40B4-BE49-F238E27FC236}">
                <a16:creationId xmlns:a16="http://schemas.microsoft.com/office/drawing/2014/main" id="{DE55013D-D934-4650-B566-500BAB947DA6}"/>
              </a:ext>
            </a:extLst>
          </p:cNvPr>
          <p:cNvPicPr>
            <a:picLocks noChangeAspect="1"/>
          </p:cNvPicPr>
          <p:nvPr/>
        </p:nvPicPr>
        <p:blipFill>
          <a:blip r:embed="rId2"/>
          <a:stretch>
            <a:fillRect/>
          </a:stretch>
        </p:blipFill>
        <p:spPr>
          <a:xfrm>
            <a:off x="10753193" y="6335056"/>
            <a:ext cx="1118941" cy="287915"/>
          </a:xfrm>
          <a:prstGeom prst="rect">
            <a:avLst/>
          </a:prstGeom>
          <a:ln w="12700">
            <a:miter lim="400000"/>
          </a:ln>
        </p:spPr>
      </p:pic>
      <p:sp>
        <p:nvSpPr>
          <p:cNvPr id="30" name="Footer Placeholder 4">
            <a:extLst>
              <a:ext uri="{FF2B5EF4-FFF2-40B4-BE49-F238E27FC236}">
                <a16:creationId xmlns:a16="http://schemas.microsoft.com/office/drawing/2014/main" id="{73976743-BDA6-4229-B332-CF0C53BBDB62}"/>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31" name="Slide Number Placeholder 5">
            <a:extLst>
              <a:ext uri="{FF2B5EF4-FFF2-40B4-BE49-F238E27FC236}">
                <a16:creationId xmlns:a16="http://schemas.microsoft.com/office/drawing/2014/main" id="{A0F18464-D67B-459E-A282-AC56411C7839}"/>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2" name="Title 1">
            <a:extLst>
              <a:ext uri="{FF2B5EF4-FFF2-40B4-BE49-F238E27FC236}">
                <a16:creationId xmlns:a16="http://schemas.microsoft.com/office/drawing/2014/main" id="{0F0E6CE2-86F0-4A74-AE46-23595A2F5895}"/>
              </a:ext>
            </a:extLst>
          </p:cNvPr>
          <p:cNvSpPr>
            <a:spLocks noGrp="1"/>
          </p:cNvSpPr>
          <p:nvPr>
            <p:ph type="title" hasCustomPrompt="1"/>
          </p:nvPr>
        </p:nvSpPr>
        <p:spPr/>
        <p:txBody>
          <a:bodyPr/>
          <a:lstStyle/>
          <a:p>
            <a:r>
              <a:rPr lang="en-GB" dirty="0"/>
              <a:t>Graph slide title goes here</a:t>
            </a:r>
            <a:endParaRPr lang="en-US" dirty="0"/>
          </a:p>
        </p:txBody>
      </p:sp>
    </p:spTree>
    <p:extLst>
      <p:ext uri="{BB962C8B-B14F-4D97-AF65-F5344CB8AC3E}">
        <p14:creationId xmlns:p14="http://schemas.microsoft.com/office/powerpoint/2010/main" val="1676512426"/>
      </p:ext>
    </p:extLst>
  </p:cSld>
  <p:clrMapOvr>
    <a:masterClrMapping/>
  </p:clrMapOvr>
  <p:transition spd="med"/>
  <p:extLst>
    <p:ext uri="{DCECCB84-F9BA-43D5-87BE-67443E8EF086}">
      <p15:sldGuideLst xmlns:p15="http://schemas.microsoft.com/office/powerpoint/2012/main"/>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table">
    <p:bg>
      <p:bgPr>
        <a:solidFill>
          <a:schemeClr val="tx1"/>
        </a:solidFill>
        <a:effectLst/>
      </p:bgPr>
    </p:bg>
    <p:spTree>
      <p:nvGrpSpPr>
        <p:cNvPr id="1" name=""/>
        <p:cNvGrpSpPr/>
        <p:nvPr/>
      </p:nvGrpSpPr>
      <p:grpSpPr>
        <a:xfrm>
          <a:off x="0" y="0"/>
          <a:ext cx="0" cy="0"/>
          <a:chOff x="0" y="0"/>
          <a:chExt cx="0" cy="0"/>
        </a:xfrm>
      </p:grpSpPr>
      <p:sp>
        <p:nvSpPr>
          <p:cNvPr id="26" name="Rectangle">
            <a:extLst>
              <a:ext uri="{FF2B5EF4-FFF2-40B4-BE49-F238E27FC236}">
                <a16:creationId xmlns:a16="http://schemas.microsoft.com/office/drawing/2014/main" id="{CE388BDC-26A2-43BF-89FC-9D881ED1C96B}"/>
              </a:ext>
            </a:extLst>
          </p:cNvPr>
          <p:cNvSpPr/>
          <p:nvPr userDrawn="1"/>
        </p:nvSpPr>
        <p:spPr>
          <a:xfrm>
            <a:off x="0" y="-12700"/>
            <a:ext cx="2969618" cy="6883400"/>
          </a:xfrm>
          <a:prstGeom prst="rect">
            <a:avLst/>
          </a:prstGeom>
          <a:solidFill>
            <a:schemeClr val="accent4"/>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solidFill>
                <a:schemeClr val="tx1"/>
              </a:solidFill>
              <a:latin typeface="Helvetica Neue Medium"/>
              <a:sym typeface="Helvetica Neue Medium"/>
            </a:endParaRPr>
          </a:p>
        </p:txBody>
      </p:sp>
      <p:pic>
        <p:nvPicPr>
          <p:cNvPr id="31" name="Kaltura_Logo_Horizontal_ColorSun_BlackText_big.png" descr="Kaltura_Logo_Horizontal_ColorSun_BlackText_big.png">
            <a:extLst>
              <a:ext uri="{FF2B5EF4-FFF2-40B4-BE49-F238E27FC236}">
                <a16:creationId xmlns:a16="http://schemas.microsoft.com/office/drawing/2014/main" id="{BB20D665-447F-46C8-8279-5521DDACDCB9}"/>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sp>
        <p:nvSpPr>
          <p:cNvPr id="61" name="Line">
            <a:extLst>
              <a:ext uri="{FF2B5EF4-FFF2-40B4-BE49-F238E27FC236}">
                <a16:creationId xmlns:a16="http://schemas.microsoft.com/office/drawing/2014/main" id="{71138563-AB12-43E4-825E-E98497E22513}"/>
              </a:ext>
            </a:extLst>
          </p:cNvPr>
          <p:cNvSpPr/>
          <p:nvPr/>
        </p:nvSpPr>
        <p:spPr>
          <a:xfrm>
            <a:off x="638175" y="4711700"/>
            <a:ext cx="509390" cy="0"/>
          </a:xfrm>
          <a:prstGeom prst="line">
            <a:avLst/>
          </a:prstGeom>
          <a:ln w="38100">
            <a:solidFill>
              <a:schemeClr val="tx1"/>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solidFill>
                <a:schemeClr val="tx1"/>
              </a:solidFill>
              <a:latin typeface="Helvetica Neue Medium"/>
              <a:sym typeface="Helvetica Neue Medium"/>
            </a:endParaRPr>
          </a:p>
        </p:txBody>
      </p:sp>
      <p:sp>
        <p:nvSpPr>
          <p:cNvPr id="75" name="text goes here, one to three lines.">
            <a:extLst>
              <a:ext uri="{FF2B5EF4-FFF2-40B4-BE49-F238E27FC236}">
                <a16:creationId xmlns:a16="http://schemas.microsoft.com/office/drawing/2014/main" id="{0C5D3379-1FE5-4C2F-B3DD-E231AF3C98CA}"/>
              </a:ext>
            </a:extLst>
          </p:cNvPr>
          <p:cNvSpPr txBox="1">
            <a:spLocks noGrp="1"/>
          </p:cNvSpPr>
          <p:nvPr>
            <p:ph type="body" sz="quarter" idx="41" hasCustomPrompt="1"/>
          </p:nvPr>
        </p:nvSpPr>
        <p:spPr>
          <a:xfrm>
            <a:off x="528748" y="4811717"/>
            <a:ext cx="2116612" cy="136075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tx1"/>
                </a:solidFill>
                <a:effectLst/>
                <a:uFillTx/>
                <a:latin typeface="Source Sans Pro"/>
                <a:ea typeface="Source Sans Pro"/>
                <a:cs typeface="Source Sans Pro"/>
                <a:sym typeface="Centra No1"/>
              </a:defRPr>
            </a:lvl1pPr>
          </a:lstStyle>
          <a:p>
            <a:r>
              <a:rPr lang="en-GB" dirty="0"/>
              <a:t>You can add more text here if you need, or you can erase this. Change the text color according to the background. </a:t>
            </a:r>
          </a:p>
        </p:txBody>
      </p:sp>
      <p:sp>
        <p:nvSpPr>
          <p:cNvPr id="77" name="Footer Placeholder 4">
            <a:extLst>
              <a:ext uri="{FF2B5EF4-FFF2-40B4-BE49-F238E27FC236}">
                <a16:creationId xmlns:a16="http://schemas.microsoft.com/office/drawing/2014/main" id="{C1768FEC-5F90-4C71-A460-C803E67D7E6C}"/>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78" name="Slide Number Placeholder 5">
            <a:extLst>
              <a:ext uri="{FF2B5EF4-FFF2-40B4-BE49-F238E27FC236}">
                <a16:creationId xmlns:a16="http://schemas.microsoft.com/office/drawing/2014/main" id="{62855D53-40A7-4DA1-9F2E-0D736499C899}"/>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11" name="text goes here, one to three lines.">
            <a:extLst>
              <a:ext uri="{FF2B5EF4-FFF2-40B4-BE49-F238E27FC236}">
                <a16:creationId xmlns:a16="http://schemas.microsoft.com/office/drawing/2014/main" id="{3318E351-3B33-418F-9D31-2254907E2CFE}"/>
              </a:ext>
            </a:extLst>
          </p:cNvPr>
          <p:cNvSpPr txBox="1">
            <a:spLocks noGrp="1"/>
          </p:cNvSpPr>
          <p:nvPr>
            <p:ph type="body" sz="quarter" idx="18" hasCustomPrompt="1"/>
          </p:nvPr>
        </p:nvSpPr>
        <p:spPr>
          <a:xfrm>
            <a:off x="527056" y="1335019"/>
            <a:ext cx="2263866" cy="367858"/>
          </a:xfrm>
          <a:prstGeom prst="rect">
            <a:avLst/>
          </a:prstGeom>
        </p:spPr>
        <p:txBody>
          <a:bodyPr wrap="square" anchor="t">
            <a:spAutoFit/>
          </a:bodyPr>
          <a:lstStyle>
            <a:lvl1pPr marL="0" indent="0" algn="l">
              <a:buSzTx/>
              <a:buNone/>
              <a:defRPr sz="1800">
                <a:solidFill>
                  <a:schemeClr val="tx1"/>
                </a:solidFill>
              </a:defRPr>
            </a:lvl1pPr>
          </a:lstStyle>
          <a:p>
            <a:r>
              <a:rPr lang="en-GB" dirty="0"/>
              <a:t>Subtitle goes here</a:t>
            </a:r>
          </a:p>
        </p:txBody>
      </p:sp>
      <p:sp>
        <p:nvSpPr>
          <p:cNvPr id="2" name="Title 1">
            <a:extLst>
              <a:ext uri="{FF2B5EF4-FFF2-40B4-BE49-F238E27FC236}">
                <a16:creationId xmlns:a16="http://schemas.microsoft.com/office/drawing/2014/main" id="{B36ECFFC-B171-4FFA-8661-81915608B96F}"/>
              </a:ext>
            </a:extLst>
          </p:cNvPr>
          <p:cNvSpPr>
            <a:spLocks noGrp="1"/>
          </p:cNvSpPr>
          <p:nvPr>
            <p:ph type="title" hasCustomPrompt="1"/>
          </p:nvPr>
        </p:nvSpPr>
        <p:spPr>
          <a:xfrm>
            <a:off x="517531" y="406563"/>
            <a:ext cx="2452087" cy="774467"/>
          </a:xfrm>
        </p:spPr>
        <p:txBody>
          <a:bodyPr/>
          <a:lstStyle>
            <a:lvl1pPr>
              <a:defRPr>
                <a:solidFill>
                  <a:schemeClr val="tx1"/>
                </a:solidFill>
              </a:defRPr>
            </a:lvl1pPr>
          </a:lstStyle>
          <a:p>
            <a:r>
              <a:rPr lang="en-GB" dirty="0"/>
              <a:t>Graph slide title goes here</a:t>
            </a:r>
            <a:endParaRPr lang="en-US" dirty="0"/>
          </a:p>
        </p:txBody>
      </p:sp>
    </p:spTree>
    <p:extLst>
      <p:ext uri="{BB962C8B-B14F-4D97-AF65-F5344CB8AC3E}">
        <p14:creationId xmlns:p14="http://schemas.microsoft.com/office/powerpoint/2010/main" val="179851328"/>
      </p:ext>
    </p:extLst>
  </p:cSld>
  <p:clrMapOvr>
    <a:masterClrMapping/>
  </p:clrMapOvr>
  <p:transition spd="med"/>
  <p:extLst>
    <p:ext uri="{DCECCB84-F9BA-43D5-87BE-67443E8EF086}">
      <p15:sldGuideLst xmlns:p15="http://schemas.microsoft.com/office/powerpoint/2012/main">
        <p15:guide id="3" pos="393">
          <p15:clr>
            <a:srgbClr val="00000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pic>
        <p:nvPicPr>
          <p:cNvPr id="12" name="Kaltura_Logo_Horizontal_ColorSun_BlackText_big.png" descr="Kaltura_Logo_Horizontal_ColorSun_BlackText_big.png">
            <a:extLst>
              <a:ext uri="{FF2B5EF4-FFF2-40B4-BE49-F238E27FC236}">
                <a16:creationId xmlns:a16="http://schemas.microsoft.com/office/drawing/2014/main" id="{53BA39AD-104A-5D4F-8636-A1059FB4D086}"/>
              </a:ext>
            </a:extLst>
          </p:cNvPr>
          <p:cNvPicPr>
            <a:picLocks noChangeAspect="1"/>
          </p:cNvPicPr>
          <p:nvPr userDrawn="1"/>
        </p:nvPicPr>
        <p:blipFill>
          <a:blip r:embed="rId2"/>
          <a:stretch>
            <a:fillRect/>
          </a:stretch>
        </p:blipFill>
        <p:spPr>
          <a:xfrm>
            <a:off x="10743669" y="6335056"/>
            <a:ext cx="1118941" cy="287915"/>
          </a:xfrm>
          <a:prstGeom prst="rect">
            <a:avLst/>
          </a:prstGeom>
          <a:ln w="12700">
            <a:miter lim="400000"/>
          </a:ln>
        </p:spPr>
      </p:pic>
      <p:sp>
        <p:nvSpPr>
          <p:cNvPr id="6" name="Text Placeholder 2">
            <a:extLst>
              <a:ext uri="{FF2B5EF4-FFF2-40B4-BE49-F238E27FC236}">
                <a16:creationId xmlns:a16="http://schemas.microsoft.com/office/drawing/2014/main" id="{95823D92-B848-7C49-9619-99AAEC063C17}"/>
              </a:ext>
            </a:extLst>
          </p:cNvPr>
          <p:cNvSpPr>
            <a:spLocks noGrp="1"/>
          </p:cNvSpPr>
          <p:nvPr>
            <p:ph type="body" sz="quarter" idx="10"/>
          </p:nvPr>
        </p:nvSpPr>
        <p:spPr>
          <a:xfrm>
            <a:off x="517531" y="425092"/>
            <a:ext cx="6459538" cy="735013"/>
          </a:xfrm>
        </p:spPr>
        <p:txBody>
          <a:bodyPr/>
          <a:lstStyle>
            <a:lvl1pPr marL="0" indent="0">
              <a:buNone/>
              <a:defRPr kumimoji="0" lang="en-US" sz="2600" b="0" i="0" u="none" strike="noStrike" kern="0" cap="none" spc="0" normalizeH="0" baseline="0" dirty="0" smtClean="0">
                <a:ln>
                  <a:noFill/>
                </a:ln>
                <a:solidFill>
                  <a:srgbClr val="282828"/>
                </a:solidFill>
                <a:effectLst/>
                <a:uLnTx/>
                <a:uFillTx/>
                <a:latin typeface="Centra No1 Medium" pitchFamily="50" charset="0"/>
                <a:ea typeface="Centra No1 Medium" pitchFamily="50" charset="0"/>
                <a:cs typeface="+mn-cs"/>
                <a:sym typeface="Centra No1 Bold"/>
              </a:defRPr>
            </a:lvl1pPr>
            <a:lvl2pPr marL="457200" indent="0">
              <a:buNone/>
              <a:defRPr kumimoji="0" lang="en-US" sz="2600" b="0" i="0" u="none" strike="noStrike" kern="0" cap="none" spc="0" normalizeH="0" baseline="0" dirty="0" smtClean="0">
                <a:ln>
                  <a:noFill/>
                </a:ln>
                <a:solidFill>
                  <a:srgbClr val="282828"/>
                </a:solidFill>
                <a:effectLst/>
                <a:uLnTx/>
                <a:uFillTx/>
                <a:latin typeface="Centra No1 Medium" pitchFamily="50" charset="0"/>
                <a:ea typeface="Centra No1 Medium" pitchFamily="50" charset="0"/>
                <a:cs typeface="+mn-cs"/>
                <a:sym typeface="Centra No1 Bold"/>
              </a:defRPr>
            </a:lvl2pPr>
            <a:lvl3pPr marL="914400" indent="0">
              <a:buNone/>
              <a:defRPr kumimoji="0" lang="en-US" sz="2600" b="0" i="0" u="none" strike="noStrike" kern="0" cap="none" spc="0" normalizeH="0" baseline="0" dirty="0" smtClean="0">
                <a:ln>
                  <a:noFill/>
                </a:ln>
                <a:solidFill>
                  <a:srgbClr val="282828"/>
                </a:solidFill>
                <a:effectLst/>
                <a:uLnTx/>
                <a:uFillTx/>
                <a:latin typeface="Centra No1 Medium" pitchFamily="50" charset="0"/>
                <a:ea typeface="Centra No1 Medium" pitchFamily="50" charset="0"/>
                <a:cs typeface="+mn-cs"/>
                <a:sym typeface="Centra No1 Bold"/>
              </a:defRPr>
            </a:lvl3pPr>
            <a:lvl4pPr marL="1371600" indent="0">
              <a:buNone/>
              <a:defRPr kumimoji="0" lang="en-US" sz="2600" b="0" i="0" u="none" strike="noStrike" kern="0" cap="none" spc="0" normalizeH="0" baseline="0" dirty="0" smtClean="0">
                <a:ln>
                  <a:noFill/>
                </a:ln>
                <a:solidFill>
                  <a:srgbClr val="282828"/>
                </a:solidFill>
                <a:effectLst/>
                <a:uLnTx/>
                <a:uFillTx/>
                <a:latin typeface="Centra No1 Medium" pitchFamily="50" charset="0"/>
                <a:ea typeface="Centra No1 Medium" pitchFamily="50" charset="0"/>
                <a:cs typeface="+mn-cs"/>
                <a:sym typeface="Centra No1 Bold"/>
              </a:defRPr>
            </a:lvl4pPr>
            <a:lvl5pPr marL="1828800" indent="0">
              <a:buNone/>
              <a:defRPr kumimoji="0" lang="en-IL" sz="2600" b="0" i="0" u="none" strike="noStrike" kern="0" cap="none" spc="0" normalizeH="0" baseline="0" dirty="0">
                <a:ln>
                  <a:noFill/>
                </a:ln>
                <a:solidFill>
                  <a:srgbClr val="282828"/>
                </a:solidFill>
                <a:effectLst/>
                <a:uLnTx/>
                <a:uFillTx/>
                <a:latin typeface="Centra No1 Medium" pitchFamily="50" charset="0"/>
                <a:ea typeface="Centra No1 Medium" pitchFamily="50" charset="0"/>
                <a:cs typeface="+mn-cs"/>
                <a:sym typeface="Centra No1 Bold"/>
              </a:defRPr>
            </a:lvl5pPr>
          </a:lstStyle>
          <a:p>
            <a:pPr lvl="0"/>
            <a:r>
              <a:rPr lang="en-US"/>
              <a:t>Click to edit Master text styles</a:t>
            </a:r>
          </a:p>
        </p:txBody>
      </p:sp>
      <p:sp>
        <p:nvSpPr>
          <p:cNvPr id="7" name="text goes here, one to three lines.">
            <a:extLst>
              <a:ext uri="{FF2B5EF4-FFF2-40B4-BE49-F238E27FC236}">
                <a16:creationId xmlns:a16="http://schemas.microsoft.com/office/drawing/2014/main" id="{10FC7867-0A40-ED40-A268-1C6F37F34172}"/>
              </a:ext>
            </a:extLst>
          </p:cNvPr>
          <p:cNvSpPr txBox="1">
            <a:spLocks noGrp="1"/>
          </p:cNvSpPr>
          <p:nvPr>
            <p:ph type="body" sz="quarter" idx="19" hasCustomPrompt="1"/>
          </p:nvPr>
        </p:nvSpPr>
        <p:spPr>
          <a:xfrm>
            <a:off x="527056" y="1418522"/>
            <a:ext cx="8498191" cy="1210460"/>
          </a:xfrm>
          <a:prstGeom prst="rect">
            <a:avLst/>
          </a:prstGeom>
        </p:spPr>
        <p:txBody>
          <a:bodyPr wrap="square" anchor="t">
            <a:spAutoFit/>
          </a:bodyPr>
          <a:lstStyle>
            <a:lvl1pPr marL="0" indent="0" algn="l">
              <a:lnSpc>
                <a:spcPts val="2150"/>
              </a:lnSpc>
              <a:buSzTx/>
              <a:buNone/>
              <a:defRPr kumimoji="0" lang="en-GB" sz="1800" b="0" i="0" u="none" strike="noStrike" cap="none" spc="0" normalizeH="0" baseline="0" dirty="0" smtClean="0">
                <a:ln>
                  <a:noFill/>
                </a:ln>
                <a:solidFill>
                  <a:srgbClr val="000000"/>
                </a:solidFill>
                <a:effectLst/>
                <a:uFillTx/>
                <a:latin typeface="Source Sans Pro" panose="020B0503030403020204" pitchFamily="34" charset="0"/>
                <a:ea typeface="Source Sans Pro" panose="020B0503030403020204" pitchFamily="34" charset="0"/>
                <a:cs typeface="Source Sans Pro" panose="020B0503030403020204" pitchFamily="34" charset="0"/>
                <a:sym typeface="Centra No1"/>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a:t>
            </a:r>
          </a:p>
        </p:txBody>
      </p:sp>
      <p:sp>
        <p:nvSpPr>
          <p:cNvPr id="8" name="text goes here, one to three lines.">
            <a:extLst>
              <a:ext uri="{FF2B5EF4-FFF2-40B4-BE49-F238E27FC236}">
                <a16:creationId xmlns:a16="http://schemas.microsoft.com/office/drawing/2014/main" id="{11BE7413-4C41-C948-87AA-1BC8A79AA506}"/>
              </a:ext>
            </a:extLst>
          </p:cNvPr>
          <p:cNvSpPr txBox="1">
            <a:spLocks noGrp="1"/>
          </p:cNvSpPr>
          <p:nvPr>
            <p:ph type="body" sz="quarter" idx="20" hasCustomPrompt="1"/>
          </p:nvPr>
        </p:nvSpPr>
        <p:spPr>
          <a:xfrm>
            <a:off x="527056" y="3429000"/>
            <a:ext cx="8498191" cy="2698046"/>
          </a:xfrm>
          <a:prstGeom prst="rect">
            <a:avLst/>
          </a:prstGeom>
        </p:spPr>
        <p:txBody>
          <a:bodyPr wrap="square" anchor="t">
            <a:spAutoFit/>
          </a:bodyPr>
          <a:lstStyle>
            <a:lvl1pPr marL="285750" indent="-285750" algn="l">
              <a:lnSpc>
                <a:spcPts val="2150"/>
              </a:lnSpc>
              <a:buClr>
                <a:srgbClr val="FFAA00"/>
              </a:buClr>
              <a:buSzTx/>
              <a:buFont typeface="Arial" panose="020B0604020202020204" pitchFamily="34" charset="0"/>
              <a:buChar char="•"/>
              <a:defRPr kumimoji="0" lang="en-GB" sz="1800" b="0" i="0" u="none" strike="noStrike" cap="none" spc="0" normalizeH="0" baseline="0" dirty="0" smtClean="0">
                <a:ln>
                  <a:noFill/>
                </a:ln>
                <a:solidFill>
                  <a:srgbClr val="000000"/>
                </a:solidFill>
                <a:effectLst/>
                <a:uFillTx/>
                <a:latin typeface="Source Sans Pro" panose="020B0503030403020204" pitchFamily="34" charset="0"/>
                <a:ea typeface="Source Sans Pro" panose="020B0503030403020204" pitchFamily="34" charset="0"/>
                <a:cs typeface="Source Sans Pro" panose="020B0503030403020204" pitchFamily="34" charset="0"/>
                <a:sym typeface="Centra No1"/>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endParaRPr lang="en-GB" dirty="0"/>
          </a:p>
          <a:p>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a:t>
            </a:r>
          </a:p>
          <a:p>
            <a:r>
              <a:rPr lang="en-GB" dirty="0"/>
              <a:t>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a:t>
            </a:r>
          </a:p>
          <a:p>
            <a:endParaRPr lang="en-GB" dirty="0"/>
          </a:p>
          <a:p>
            <a:endParaRPr lang="en-GB" dirty="0"/>
          </a:p>
          <a:p>
            <a:endParaRPr lang="en-GB" dirty="0"/>
          </a:p>
        </p:txBody>
      </p:sp>
    </p:spTree>
    <p:extLst>
      <p:ext uri="{BB962C8B-B14F-4D97-AF65-F5344CB8AC3E}">
        <p14:creationId xmlns:p14="http://schemas.microsoft.com/office/powerpoint/2010/main" val="359943344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_table">
    <p:bg>
      <p:bgPr>
        <a:solidFill>
          <a:schemeClr val="tx2"/>
        </a:solidFill>
        <a:effectLst/>
      </p:bgPr>
    </p:bg>
    <p:spTree>
      <p:nvGrpSpPr>
        <p:cNvPr id="1" name=""/>
        <p:cNvGrpSpPr/>
        <p:nvPr/>
      </p:nvGrpSpPr>
      <p:grpSpPr>
        <a:xfrm>
          <a:off x="0" y="0"/>
          <a:ext cx="0" cy="0"/>
          <a:chOff x="0" y="0"/>
          <a:chExt cx="0" cy="0"/>
        </a:xfrm>
      </p:grpSpPr>
      <p:sp>
        <p:nvSpPr>
          <p:cNvPr id="26" name="Rectangle">
            <a:extLst>
              <a:ext uri="{FF2B5EF4-FFF2-40B4-BE49-F238E27FC236}">
                <a16:creationId xmlns:a16="http://schemas.microsoft.com/office/drawing/2014/main" id="{CE388BDC-26A2-43BF-89FC-9D881ED1C96B}"/>
              </a:ext>
            </a:extLst>
          </p:cNvPr>
          <p:cNvSpPr/>
          <p:nvPr userDrawn="1"/>
        </p:nvSpPr>
        <p:spPr>
          <a:xfrm>
            <a:off x="0" y="-12700"/>
            <a:ext cx="2969618" cy="6883400"/>
          </a:xfrm>
          <a:prstGeom prst="rect">
            <a:avLst/>
          </a:prstGeom>
          <a:solidFill>
            <a:schemeClr val="tx1"/>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solidFill>
                <a:schemeClr val="bg1"/>
              </a:solidFill>
              <a:latin typeface="Helvetica Neue Medium"/>
              <a:sym typeface="Helvetica Neue Medium"/>
            </a:endParaRPr>
          </a:p>
        </p:txBody>
      </p:sp>
      <p:sp>
        <p:nvSpPr>
          <p:cNvPr id="61" name="Line">
            <a:extLst>
              <a:ext uri="{FF2B5EF4-FFF2-40B4-BE49-F238E27FC236}">
                <a16:creationId xmlns:a16="http://schemas.microsoft.com/office/drawing/2014/main" id="{71138563-AB12-43E4-825E-E98497E22513}"/>
              </a:ext>
            </a:extLst>
          </p:cNvPr>
          <p:cNvSpPr/>
          <p:nvPr/>
        </p:nvSpPr>
        <p:spPr>
          <a:xfrm>
            <a:off x="638175" y="4711700"/>
            <a:ext cx="509390" cy="0"/>
          </a:xfrm>
          <a:prstGeom prst="line">
            <a:avLst/>
          </a:prstGeom>
          <a:ln w="38100">
            <a:solidFill>
              <a:schemeClr val="bg1"/>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solidFill>
                <a:schemeClr val="bg1"/>
              </a:solidFill>
              <a:latin typeface="Helvetica Neue Medium"/>
              <a:sym typeface="Helvetica Neue Medium"/>
            </a:endParaRPr>
          </a:p>
        </p:txBody>
      </p:sp>
      <p:sp>
        <p:nvSpPr>
          <p:cNvPr id="75" name="text goes here, one to three lines.">
            <a:extLst>
              <a:ext uri="{FF2B5EF4-FFF2-40B4-BE49-F238E27FC236}">
                <a16:creationId xmlns:a16="http://schemas.microsoft.com/office/drawing/2014/main" id="{0C5D3379-1FE5-4C2F-B3DD-E231AF3C98CA}"/>
              </a:ext>
            </a:extLst>
          </p:cNvPr>
          <p:cNvSpPr txBox="1">
            <a:spLocks noGrp="1"/>
          </p:cNvSpPr>
          <p:nvPr>
            <p:ph type="body" sz="quarter" idx="41" hasCustomPrompt="1"/>
          </p:nvPr>
        </p:nvSpPr>
        <p:spPr>
          <a:xfrm>
            <a:off x="528748" y="4811717"/>
            <a:ext cx="2116612" cy="136075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You can add more text here if you need, or you can erase this. Change the text color according to the background. </a:t>
            </a:r>
          </a:p>
        </p:txBody>
      </p:sp>
      <p:sp>
        <p:nvSpPr>
          <p:cNvPr id="77" name="Footer Placeholder 4">
            <a:extLst>
              <a:ext uri="{FF2B5EF4-FFF2-40B4-BE49-F238E27FC236}">
                <a16:creationId xmlns:a16="http://schemas.microsoft.com/office/drawing/2014/main" id="{C1768FEC-5F90-4C71-A460-C803E67D7E6C}"/>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78" name="Slide Number Placeholder 5">
            <a:extLst>
              <a:ext uri="{FF2B5EF4-FFF2-40B4-BE49-F238E27FC236}">
                <a16:creationId xmlns:a16="http://schemas.microsoft.com/office/drawing/2014/main" id="{62855D53-40A7-4DA1-9F2E-0D736499C899}"/>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11" name="text goes here, one to three lines.">
            <a:extLst>
              <a:ext uri="{FF2B5EF4-FFF2-40B4-BE49-F238E27FC236}">
                <a16:creationId xmlns:a16="http://schemas.microsoft.com/office/drawing/2014/main" id="{3986AE25-884D-4B7B-A4D2-3FABA746BA23}"/>
              </a:ext>
            </a:extLst>
          </p:cNvPr>
          <p:cNvSpPr txBox="1">
            <a:spLocks noGrp="1"/>
          </p:cNvSpPr>
          <p:nvPr>
            <p:ph type="body" sz="quarter" idx="18" hasCustomPrompt="1"/>
          </p:nvPr>
        </p:nvSpPr>
        <p:spPr>
          <a:xfrm>
            <a:off x="527056" y="1335019"/>
            <a:ext cx="2263866" cy="367858"/>
          </a:xfrm>
          <a:prstGeom prst="rect">
            <a:avLst/>
          </a:prstGeom>
        </p:spPr>
        <p:txBody>
          <a:bodyPr wrap="square" anchor="t">
            <a:spAutoFit/>
          </a:bodyPr>
          <a:lstStyle>
            <a:lvl1pPr marL="0" indent="0" algn="l">
              <a:buSzTx/>
              <a:buNone/>
              <a:defRPr sz="1800">
                <a:solidFill>
                  <a:schemeClr val="bg1"/>
                </a:solidFill>
              </a:defRPr>
            </a:lvl1pPr>
          </a:lstStyle>
          <a:p>
            <a:r>
              <a:rPr lang="en-GB" dirty="0"/>
              <a:t>Subtitle goes here</a:t>
            </a:r>
          </a:p>
        </p:txBody>
      </p:sp>
      <p:pic>
        <p:nvPicPr>
          <p:cNvPr id="12" name="Kaltura_Logo_Horizontal_White_big_Kaltura_Logo_Horizontal_White.png" descr="Kaltura_Logo_Horizontal_White_big_Kaltura_Logo_Horizontal_White.png">
            <a:extLst>
              <a:ext uri="{FF2B5EF4-FFF2-40B4-BE49-F238E27FC236}">
                <a16:creationId xmlns:a16="http://schemas.microsoft.com/office/drawing/2014/main" id="{820DB63C-C826-4002-BAA2-BE10797949CF}"/>
              </a:ext>
            </a:extLst>
          </p:cNvPr>
          <p:cNvPicPr>
            <a:picLocks noChangeAspect="1"/>
          </p:cNvPicPr>
          <p:nvPr/>
        </p:nvPicPr>
        <p:blipFill>
          <a:blip r:embed="rId2"/>
          <a:stretch>
            <a:fillRect/>
          </a:stretch>
        </p:blipFill>
        <p:spPr>
          <a:xfrm>
            <a:off x="10753193" y="6335056"/>
            <a:ext cx="1118941" cy="287915"/>
          </a:xfrm>
          <a:prstGeom prst="rect">
            <a:avLst/>
          </a:prstGeom>
          <a:ln w="12700">
            <a:miter lim="400000"/>
          </a:ln>
        </p:spPr>
      </p:pic>
      <p:sp>
        <p:nvSpPr>
          <p:cNvPr id="10" name="Title 1">
            <a:extLst>
              <a:ext uri="{FF2B5EF4-FFF2-40B4-BE49-F238E27FC236}">
                <a16:creationId xmlns:a16="http://schemas.microsoft.com/office/drawing/2014/main" id="{6E8D4E2F-C2D0-40B3-9D30-76F2297B8A68}"/>
              </a:ext>
            </a:extLst>
          </p:cNvPr>
          <p:cNvSpPr>
            <a:spLocks noGrp="1"/>
          </p:cNvSpPr>
          <p:nvPr>
            <p:ph type="title" hasCustomPrompt="1"/>
          </p:nvPr>
        </p:nvSpPr>
        <p:spPr>
          <a:xfrm>
            <a:off x="517531" y="406563"/>
            <a:ext cx="2452087" cy="774467"/>
          </a:xfrm>
        </p:spPr>
        <p:txBody>
          <a:bodyPr/>
          <a:lstStyle>
            <a:lvl1pPr>
              <a:defRPr>
                <a:solidFill>
                  <a:schemeClr val="bg1"/>
                </a:solidFill>
              </a:defRPr>
            </a:lvl1pPr>
          </a:lstStyle>
          <a:p>
            <a:r>
              <a:rPr lang="en-GB" dirty="0"/>
              <a:t>Graph slide title goes here</a:t>
            </a:r>
            <a:endParaRPr lang="en-US" dirty="0"/>
          </a:p>
        </p:txBody>
      </p:sp>
    </p:spTree>
    <p:extLst>
      <p:ext uri="{BB962C8B-B14F-4D97-AF65-F5344CB8AC3E}">
        <p14:creationId xmlns:p14="http://schemas.microsoft.com/office/powerpoint/2010/main" val="3889034524"/>
      </p:ext>
    </p:extLst>
  </p:cSld>
  <p:clrMapOvr>
    <a:masterClrMapping/>
  </p:clrMapOvr>
  <p:transition spd="med"/>
  <p:extLst>
    <p:ext uri="{DCECCB84-F9BA-43D5-87BE-67443E8EF086}">
      <p15:sldGuideLst xmlns:p15="http://schemas.microsoft.com/office/powerpoint/2012/main">
        <p15:guide id="3" pos="393">
          <p15:clr>
            <a:srgbClr val="000000"/>
          </p15:clr>
        </p15:guide>
        <p15:guide id="6" orient="horz" pos="459">
          <p15:clr>
            <a:srgbClr val="00000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3_table">
    <p:bg>
      <p:bgPr>
        <a:solidFill>
          <a:schemeClr val="tx1"/>
        </a:solidFill>
        <a:effectLst/>
      </p:bgPr>
    </p:bg>
    <p:spTree>
      <p:nvGrpSpPr>
        <p:cNvPr id="1" name=""/>
        <p:cNvGrpSpPr/>
        <p:nvPr/>
      </p:nvGrpSpPr>
      <p:grpSpPr>
        <a:xfrm>
          <a:off x="0" y="0"/>
          <a:ext cx="0" cy="0"/>
          <a:chOff x="0" y="0"/>
          <a:chExt cx="0" cy="0"/>
        </a:xfrm>
      </p:grpSpPr>
      <p:sp>
        <p:nvSpPr>
          <p:cNvPr id="26" name="Rectangle">
            <a:extLst>
              <a:ext uri="{FF2B5EF4-FFF2-40B4-BE49-F238E27FC236}">
                <a16:creationId xmlns:a16="http://schemas.microsoft.com/office/drawing/2014/main" id="{CE388BDC-26A2-43BF-89FC-9D881ED1C96B}"/>
              </a:ext>
            </a:extLst>
          </p:cNvPr>
          <p:cNvSpPr/>
          <p:nvPr userDrawn="1"/>
        </p:nvSpPr>
        <p:spPr>
          <a:xfrm>
            <a:off x="0" y="-12700"/>
            <a:ext cx="2969618" cy="6883400"/>
          </a:xfrm>
          <a:prstGeom prst="rect">
            <a:avLst/>
          </a:prstGeom>
          <a:solidFill>
            <a:schemeClr val="accent1"/>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solidFill>
                <a:schemeClr val="tx1"/>
              </a:solidFill>
              <a:latin typeface="Helvetica Neue Medium"/>
              <a:sym typeface="Helvetica Neue Medium"/>
            </a:endParaRPr>
          </a:p>
        </p:txBody>
      </p:sp>
      <p:pic>
        <p:nvPicPr>
          <p:cNvPr id="31" name="Kaltura_Logo_Horizontal_ColorSun_BlackText_big.png" descr="Kaltura_Logo_Horizontal_ColorSun_BlackText_big.png">
            <a:extLst>
              <a:ext uri="{FF2B5EF4-FFF2-40B4-BE49-F238E27FC236}">
                <a16:creationId xmlns:a16="http://schemas.microsoft.com/office/drawing/2014/main" id="{BB20D665-447F-46C8-8279-5521DDACDCB9}"/>
              </a:ext>
            </a:extLst>
          </p:cNvPr>
          <p:cNvPicPr>
            <a:picLocks noChangeAspect="1"/>
          </p:cNvPicPr>
          <p:nvPr/>
        </p:nvPicPr>
        <p:blipFill>
          <a:blip r:embed="rId2"/>
          <a:stretch>
            <a:fillRect/>
          </a:stretch>
        </p:blipFill>
        <p:spPr>
          <a:xfrm>
            <a:off x="10753193" y="6335056"/>
            <a:ext cx="1118941" cy="287915"/>
          </a:xfrm>
          <a:prstGeom prst="rect">
            <a:avLst/>
          </a:prstGeom>
          <a:ln w="12700">
            <a:miter lim="400000"/>
          </a:ln>
        </p:spPr>
      </p:pic>
      <p:sp>
        <p:nvSpPr>
          <p:cNvPr id="61" name="Line">
            <a:extLst>
              <a:ext uri="{FF2B5EF4-FFF2-40B4-BE49-F238E27FC236}">
                <a16:creationId xmlns:a16="http://schemas.microsoft.com/office/drawing/2014/main" id="{71138563-AB12-43E4-825E-E98497E22513}"/>
              </a:ext>
            </a:extLst>
          </p:cNvPr>
          <p:cNvSpPr/>
          <p:nvPr/>
        </p:nvSpPr>
        <p:spPr>
          <a:xfrm>
            <a:off x="638175" y="4711700"/>
            <a:ext cx="509390" cy="0"/>
          </a:xfrm>
          <a:prstGeom prst="line">
            <a:avLst/>
          </a:prstGeom>
          <a:ln w="38100">
            <a:solidFill>
              <a:schemeClr val="tx1"/>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solidFill>
                <a:schemeClr val="tx1"/>
              </a:solidFill>
              <a:latin typeface="Helvetica Neue Medium"/>
              <a:sym typeface="Helvetica Neue Medium"/>
            </a:endParaRPr>
          </a:p>
        </p:txBody>
      </p:sp>
      <p:sp>
        <p:nvSpPr>
          <p:cNvPr id="75" name="text goes here, one to three lines.">
            <a:extLst>
              <a:ext uri="{FF2B5EF4-FFF2-40B4-BE49-F238E27FC236}">
                <a16:creationId xmlns:a16="http://schemas.microsoft.com/office/drawing/2014/main" id="{0C5D3379-1FE5-4C2F-B3DD-E231AF3C98CA}"/>
              </a:ext>
            </a:extLst>
          </p:cNvPr>
          <p:cNvSpPr txBox="1">
            <a:spLocks noGrp="1"/>
          </p:cNvSpPr>
          <p:nvPr>
            <p:ph type="body" sz="quarter" idx="41" hasCustomPrompt="1"/>
          </p:nvPr>
        </p:nvSpPr>
        <p:spPr>
          <a:xfrm>
            <a:off x="528748" y="4811717"/>
            <a:ext cx="2116612" cy="136075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tx1"/>
                </a:solidFill>
                <a:effectLst/>
                <a:uFillTx/>
                <a:latin typeface="Source Sans Pro"/>
                <a:ea typeface="Source Sans Pro"/>
                <a:cs typeface="Source Sans Pro"/>
                <a:sym typeface="Centra No1"/>
              </a:defRPr>
            </a:lvl1pPr>
          </a:lstStyle>
          <a:p>
            <a:r>
              <a:rPr lang="en-GB" dirty="0"/>
              <a:t>You can add more text here if you need, or you can erase this. Change the text color according to the background. </a:t>
            </a:r>
          </a:p>
        </p:txBody>
      </p:sp>
      <p:sp>
        <p:nvSpPr>
          <p:cNvPr id="77" name="Footer Placeholder 4">
            <a:extLst>
              <a:ext uri="{FF2B5EF4-FFF2-40B4-BE49-F238E27FC236}">
                <a16:creationId xmlns:a16="http://schemas.microsoft.com/office/drawing/2014/main" id="{C1768FEC-5F90-4C71-A460-C803E67D7E6C}"/>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78" name="Slide Number Placeholder 5">
            <a:extLst>
              <a:ext uri="{FF2B5EF4-FFF2-40B4-BE49-F238E27FC236}">
                <a16:creationId xmlns:a16="http://schemas.microsoft.com/office/drawing/2014/main" id="{62855D53-40A7-4DA1-9F2E-0D736499C899}"/>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11" name="text goes here, one to three lines.">
            <a:extLst>
              <a:ext uri="{FF2B5EF4-FFF2-40B4-BE49-F238E27FC236}">
                <a16:creationId xmlns:a16="http://schemas.microsoft.com/office/drawing/2014/main" id="{051AAA48-BB04-4ADD-A580-EE94107D89F5}"/>
              </a:ext>
            </a:extLst>
          </p:cNvPr>
          <p:cNvSpPr txBox="1">
            <a:spLocks noGrp="1"/>
          </p:cNvSpPr>
          <p:nvPr>
            <p:ph type="body" sz="quarter" idx="18" hasCustomPrompt="1"/>
          </p:nvPr>
        </p:nvSpPr>
        <p:spPr>
          <a:xfrm>
            <a:off x="527056" y="1335019"/>
            <a:ext cx="2263866" cy="367858"/>
          </a:xfrm>
          <a:prstGeom prst="rect">
            <a:avLst/>
          </a:prstGeom>
        </p:spPr>
        <p:txBody>
          <a:bodyPr wrap="square" anchor="t">
            <a:spAutoFit/>
          </a:bodyPr>
          <a:lstStyle>
            <a:lvl1pPr marL="0" indent="0" algn="l">
              <a:buSzTx/>
              <a:buNone/>
              <a:defRPr sz="1800">
                <a:solidFill>
                  <a:schemeClr val="tx1"/>
                </a:solidFill>
              </a:defRPr>
            </a:lvl1pPr>
          </a:lstStyle>
          <a:p>
            <a:r>
              <a:rPr lang="en-GB" dirty="0"/>
              <a:t>Subtitle goes here</a:t>
            </a:r>
          </a:p>
        </p:txBody>
      </p:sp>
      <p:sp>
        <p:nvSpPr>
          <p:cNvPr id="10" name="Title 1">
            <a:extLst>
              <a:ext uri="{FF2B5EF4-FFF2-40B4-BE49-F238E27FC236}">
                <a16:creationId xmlns:a16="http://schemas.microsoft.com/office/drawing/2014/main" id="{8BDCE62D-9496-446B-BA58-2F17C85222CD}"/>
              </a:ext>
            </a:extLst>
          </p:cNvPr>
          <p:cNvSpPr>
            <a:spLocks noGrp="1"/>
          </p:cNvSpPr>
          <p:nvPr>
            <p:ph type="title" hasCustomPrompt="1"/>
          </p:nvPr>
        </p:nvSpPr>
        <p:spPr>
          <a:xfrm>
            <a:off x="517531" y="406563"/>
            <a:ext cx="2452087" cy="774467"/>
          </a:xfrm>
        </p:spPr>
        <p:txBody>
          <a:bodyPr/>
          <a:lstStyle>
            <a:lvl1pPr>
              <a:defRPr>
                <a:solidFill>
                  <a:schemeClr val="tx1"/>
                </a:solidFill>
              </a:defRPr>
            </a:lvl1pPr>
          </a:lstStyle>
          <a:p>
            <a:r>
              <a:rPr lang="en-GB" dirty="0"/>
              <a:t>Graph slide title goes here</a:t>
            </a:r>
            <a:endParaRPr lang="en-US" dirty="0"/>
          </a:p>
        </p:txBody>
      </p:sp>
    </p:spTree>
    <p:extLst>
      <p:ext uri="{BB962C8B-B14F-4D97-AF65-F5344CB8AC3E}">
        <p14:creationId xmlns:p14="http://schemas.microsoft.com/office/powerpoint/2010/main" val="2007121030"/>
      </p:ext>
    </p:extLst>
  </p:cSld>
  <p:clrMapOvr>
    <a:masterClrMapping/>
  </p:clrMapOvr>
  <p:transition spd="med"/>
  <p:extLst>
    <p:ext uri="{DCECCB84-F9BA-43D5-87BE-67443E8EF086}">
      <p15:sldGuideLst xmlns:p15="http://schemas.microsoft.com/office/powerpoint/2012/main">
        <p15:guide id="3" pos="393">
          <p15:clr>
            <a:srgbClr val="000000"/>
          </p15:clr>
        </p15:guide>
        <p15:guide id="6" orient="horz" pos="459">
          <p15:clr>
            <a:srgbClr val="00000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4_table">
    <p:bg>
      <p:bgPr>
        <a:solidFill>
          <a:schemeClr val="tx1"/>
        </a:solidFill>
        <a:effectLst/>
      </p:bgPr>
    </p:bg>
    <p:spTree>
      <p:nvGrpSpPr>
        <p:cNvPr id="1" name=""/>
        <p:cNvGrpSpPr/>
        <p:nvPr/>
      </p:nvGrpSpPr>
      <p:grpSpPr>
        <a:xfrm>
          <a:off x="0" y="0"/>
          <a:ext cx="0" cy="0"/>
          <a:chOff x="0" y="0"/>
          <a:chExt cx="0" cy="0"/>
        </a:xfrm>
      </p:grpSpPr>
      <p:pic>
        <p:nvPicPr>
          <p:cNvPr id="21" name="man_talk_example.mov" descr="man_talk_example.mov">
            <a:extLst>
              <a:ext uri="{FF2B5EF4-FFF2-40B4-BE49-F238E27FC236}">
                <a16:creationId xmlns:a16="http://schemas.microsoft.com/office/drawing/2014/main" id="{26251E00-AE1F-4D49-BA0F-7688152F694D}"/>
              </a:ext>
            </a:extLst>
          </p:cNvPr>
          <p:cNvPicPr>
            <a:picLocks/>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7674608" y="1227911"/>
            <a:ext cx="4644455" cy="2902785"/>
          </a:xfrm>
          <a:prstGeom prst="rect">
            <a:avLst/>
          </a:prstGeom>
          <a:ln w="12700">
            <a:miter lim="400000"/>
          </a:ln>
        </p:spPr>
      </p:pic>
      <p:pic>
        <p:nvPicPr>
          <p:cNvPr id="12" name="Image" descr="Image">
            <a:extLst>
              <a:ext uri="{FF2B5EF4-FFF2-40B4-BE49-F238E27FC236}">
                <a16:creationId xmlns:a16="http://schemas.microsoft.com/office/drawing/2014/main" id="{FCA8E356-0563-412B-9108-201E5BF7A677}"/>
              </a:ext>
            </a:extLst>
          </p:cNvPr>
          <p:cNvPicPr>
            <a:picLocks noChangeAspect="1"/>
          </p:cNvPicPr>
          <p:nvPr userDrawn="1"/>
        </p:nvPicPr>
        <p:blipFill>
          <a:blip r:embed="rId5"/>
          <a:stretch>
            <a:fillRect/>
          </a:stretch>
        </p:blipFill>
        <p:spPr>
          <a:xfrm>
            <a:off x="8305130" y="0"/>
            <a:ext cx="3905251" cy="6858000"/>
          </a:xfrm>
          <a:prstGeom prst="rect">
            <a:avLst/>
          </a:prstGeom>
          <a:ln w="12700" cap="flat">
            <a:noFill/>
            <a:miter lim="400000"/>
          </a:ln>
          <a:effectLst/>
        </p:spPr>
      </p:pic>
      <p:sp>
        <p:nvSpPr>
          <p:cNvPr id="14" name="Leverages Kaltura as a central media management platform for students and professors across its campuses worldwide for teaching and learning and professional education. Uses Sakai Video Plugin, Kaltura Live, MediaSpace, KMC, Capture tools, and several marketplace solutions (e.g., VR, Notetaking).">
            <a:extLst>
              <a:ext uri="{FF2B5EF4-FFF2-40B4-BE49-F238E27FC236}">
                <a16:creationId xmlns:a16="http://schemas.microsoft.com/office/drawing/2014/main" id="{D36455FE-EC5B-458F-BD26-0C2624409AF0}"/>
              </a:ext>
            </a:extLst>
          </p:cNvPr>
          <p:cNvSpPr txBox="1"/>
          <p:nvPr userDrawn="1"/>
        </p:nvSpPr>
        <p:spPr>
          <a:xfrm>
            <a:off x="580363" y="1289050"/>
            <a:ext cx="5698233" cy="14891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a:lnSpc>
                <a:spcPts val="3800"/>
              </a:lnSpc>
              <a:defRPr sz="3200">
                <a:solidFill>
                  <a:srgbClr val="000000"/>
                </a:solidFill>
              </a:defRPr>
            </a:lvl1pPr>
          </a:lstStyle>
          <a:p>
            <a:pPr defTabSz="412750">
              <a:lnSpc>
                <a:spcPts val="1900"/>
              </a:lnSpc>
            </a:pPr>
            <a:r>
              <a:rPr sz="1600" dirty="0"/>
              <a:t>Leverages </a:t>
            </a:r>
            <a:r>
              <a:rPr sz="1600" dirty="0" err="1"/>
              <a:t>Katura</a:t>
            </a:r>
            <a:r>
              <a:rPr sz="1600" dirty="0"/>
              <a:t> as a central media management platform for students and professors across its campuses worldwide for teaching and learning and professional education. Uses Sakai Video Plugin, Kaltura Live, </a:t>
            </a:r>
            <a:r>
              <a:rPr sz="1600" dirty="0" err="1"/>
              <a:t>MediaSpace</a:t>
            </a:r>
            <a:r>
              <a:rPr sz="1600" dirty="0"/>
              <a:t>, KMC, Capture tools, and several marketplace solutions (e.g., VR, Notetaking).</a:t>
            </a:r>
          </a:p>
        </p:txBody>
      </p:sp>
      <p:pic>
        <p:nvPicPr>
          <p:cNvPr id="15" name="Image" descr="Image">
            <a:extLst>
              <a:ext uri="{FF2B5EF4-FFF2-40B4-BE49-F238E27FC236}">
                <a16:creationId xmlns:a16="http://schemas.microsoft.com/office/drawing/2014/main" id="{9DB902C0-F62A-4311-A55A-EED91799DF3F}"/>
              </a:ext>
            </a:extLst>
          </p:cNvPr>
          <p:cNvPicPr>
            <a:picLocks noChangeAspect="1"/>
          </p:cNvPicPr>
          <p:nvPr userDrawn="1"/>
        </p:nvPicPr>
        <p:blipFill>
          <a:blip r:embed="rId6"/>
          <a:srcRect t="8" b="8"/>
          <a:stretch>
            <a:fillRect/>
          </a:stretch>
        </p:blipFill>
        <p:spPr>
          <a:xfrm>
            <a:off x="593236" y="377712"/>
            <a:ext cx="2636953" cy="685801"/>
          </a:xfrm>
          <a:prstGeom prst="rect">
            <a:avLst/>
          </a:prstGeom>
          <a:ln w="12700">
            <a:miter lim="400000"/>
          </a:ln>
        </p:spPr>
      </p:pic>
      <p:pic>
        <p:nvPicPr>
          <p:cNvPr id="16" name="Kaltura_Logo_Horizontal_White_big_Kaltura_Logo_Horizontal_White.png" descr="Kaltura_Logo_Horizontal_White_big_Kaltura_Logo_Horizontal_White.png">
            <a:extLst>
              <a:ext uri="{FF2B5EF4-FFF2-40B4-BE49-F238E27FC236}">
                <a16:creationId xmlns:a16="http://schemas.microsoft.com/office/drawing/2014/main" id="{1F961AA8-EBA5-40D5-A97E-0EB6BC737BE1}"/>
              </a:ext>
            </a:extLst>
          </p:cNvPr>
          <p:cNvPicPr>
            <a:picLocks noChangeAspect="1"/>
          </p:cNvPicPr>
          <p:nvPr userDrawn="1"/>
        </p:nvPicPr>
        <p:blipFill>
          <a:blip r:embed="rId7"/>
          <a:stretch>
            <a:fillRect/>
          </a:stretch>
        </p:blipFill>
        <p:spPr>
          <a:xfrm>
            <a:off x="10753193" y="6335056"/>
            <a:ext cx="1118941" cy="287915"/>
          </a:xfrm>
          <a:prstGeom prst="rect">
            <a:avLst/>
          </a:prstGeom>
          <a:ln w="12700">
            <a:miter lim="400000"/>
          </a:ln>
        </p:spPr>
      </p:pic>
      <p:sp>
        <p:nvSpPr>
          <p:cNvPr id="23" name="Kristopher Moore Senior Instructional Design Specialist, Academic Technology Services">
            <a:extLst>
              <a:ext uri="{FF2B5EF4-FFF2-40B4-BE49-F238E27FC236}">
                <a16:creationId xmlns:a16="http://schemas.microsoft.com/office/drawing/2014/main" id="{55E0C263-C065-417E-B15A-5E8457487F29}"/>
              </a:ext>
            </a:extLst>
          </p:cNvPr>
          <p:cNvSpPr txBox="1"/>
          <p:nvPr/>
        </p:nvSpPr>
        <p:spPr>
          <a:xfrm>
            <a:off x="9000639" y="4019733"/>
            <a:ext cx="2514234" cy="6563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p>
            <a:pPr lvl="1" indent="0" algn="ctr" defTabSz="412750">
              <a:lnSpc>
                <a:spcPts val="1550"/>
              </a:lnSpc>
              <a:defRPr sz="2300">
                <a:latin typeface="Centra No1 Medium"/>
                <a:ea typeface="Centra No1 Medium"/>
                <a:cs typeface="Centra No1 Medium"/>
                <a:sym typeface="Centra No1 Medium"/>
              </a:defRPr>
            </a:pPr>
            <a:r>
              <a:rPr sz="1150">
                <a:latin typeface="Centra No1 Medium"/>
                <a:ea typeface="Centra No1 Medium"/>
                <a:sym typeface="Centra No1 Medium"/>
              </a:rPr>
              <a:t>Kristopher Moore Senior </a:t>
            </a:r>
            <a:r>
              <a:rPr sz="1150"/>
              <a:t>Instructional Design Specialist, Academic Technology Services</a:t>
            </a:r>
          </a:p>
        </p:txBody>
      </p:sp>
      <p:sp>
        <p:nvSpPr>
          <p:cNvPr id="2" name="Rectangle 1">
            <a:extLst>
              <a:ext uri="{FF2B5EF4-FFF2-40B4-BE49-F238E27FC236}">
                <a16:creationId xmlns:a16="http://schemas.microsoft.com/office/drawing/2014/main" id="{00C119A7-E7B5-41DB-B963-E656BD42B9FE}"/>
              </a:ext>
            </a:extLst>
          </p:cNvPr>
          <p:cNvSpPr/>
          <p:nvPr userDrawn="1"/>
        </p:nvSpPr>
        <p:spPr>
          <a:xfrm>
            <a:off x="7073996" y="0"/>
            <a:ext cx="1231134" cy="6858000"/>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7" name="110K+">
            <a:extLst>
              <a:ext uri="{FF2B5EF4-FFF2-40B4-BE49-F238E27FC236}">
                <a16:creationId xmlns:a16="http://schemas.microsoft.com/office/drawing/2014/main" id="{B853A74E-2EFD-4199-9179-7F4F9B4884A7}"/>
              </a:ext>
            </a:extLst>
          </p:cNvPr>
          <p:cNvSpPr txBox="1"/>
          <p:nvPr/>
        </p:nvSpPr>
        <p:spPr>
          <a:xfrm>
            <a:off x="574186" y="3431580"/>
            <a:ext cx="1707010" cy="629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a:lnSpc>
                <a:spcPts val="9900"/>
              </a:lnSpc>
              <a:defRPr sz="9000">
                <a:solidFill>
                  <a:srgbClr val="006EFA"/>
                </a:solidFill>
                <a:latin typeface="+mn-lt"/>
                <a:ea typeface="+mn-ea"/>
                <a:cs typeface="+mn-cs"/>
                <a:sym typeface="Centra No1 Bold"/>
              </a:defRPr>
            </a:lvl1pPr>
          </a:lstStyle>
          <a:p>
            <a:pPr defTabSz="412750">
              <a:lnSpc>
                <a:spcPts val="4950"/>
              </a:lnSpc>
            </a:pPr>
            <a:r>
              <a:rPr sz="4500" dirty="0">
                <a:latin typeface="Centra No1 Bold"/>
                <a:ea typeface="Centra No1 Bold"/>
              </a:rPr>
              <a:t>110K+</a:t>
            </a:r>
          </a:p>
        </p:txBody>
      </p:sp>
      <p:sp>
        <p:nvSpPr>
          <p:cNvPr id="18" name="80K+">
            <a:extLst>
              <a:ext uri="{FF2B5EF4-FFF2-40B4-BE49-F238E27FC236}">
                <a16:creationId xmlns:a16="http://schemas.microsoft.com/office/drawing/2014/main" id="{ABE4015A-551D-46E8-8F3E-12989487AA3D}"/>
              </a:ext>
            </a:extLst>
          </p:cNvPr>
          <p:cNvSpPr txBox="1"/>
          <p:nvPr/>
        </p:nvSpPr>
        <p:spPr>
          <a:xfrm>
            <a:off x="2707786" y="3431580"/>
            <a:ext cx="1707010" cy="629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a:lnSpc>
                <a:spcPts val="9900"/>
              </a:lnSpc>
              <a:defRPr sz="9000">
                <a:solidFill>
                  <a:srgbClr val="006EFA"/>
                </a:solidFill>
                <a:latin typeface="+mn-lt"/>
                <a:ea typeface="+mn-ea"/>
                <a:cs typeface="+mn-cs"/>
                <a:sym typeface="Centra No1 Bold"/>
              </a:defRPr>
            </a:lvl1pPr>
          </a:lstStyle>
          <a:p>
            <a:pPr defTabSz="412750">
              <a:lnSpc>
                <a:spcPts val="4950"/>
              </a:lnSpc>
            </a:pPr>
            <a:r>
              <a:rPr sz="4500">
                <a:latin typeface="Centra No1 Bold"/>
                <a:ea typeface="Centra No1 Bold"/>
              </a:rPr>
              <a:t>80K+</a:t>
            </a:r>
          </a:p>
        </p:txBody>
      </p:sp>
      <p:sp>
        <p:nvSpPr>
          <p:cNvPr id="19" name="Media assets">
            <a:extLst>
              <a:ext uri="{FF2B5EF4-FFF2-40B4-BE49-F238E27FC236}">
                <a16:creationId xmlns:a16="http://schemas.microsoft.com/office/drawing/2014/main" id="{5BFEB030-E309-42E2-A073-5013AB5BB78D}"/>
              </a:ext>
            </a:extLst>
          </p:cNvPr>
          <p:cNvSpPr txBox="1"/>
          <p:nvPr userDrawn="1"/>
        </p:nvSpPr>
        <p:spPr>
          <a:xfrm>
            <a:off x="574186" y="4044950"/>
            <a:ext cx="2420045" cy="3413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a:lnSpc>
                <a:spcPts val="3800"/>
              </a:lnSpc>
              <a:defRPr sz="3200">
                <a:solidFill>
                  <a:srgbClr val="000000"/>
                </a:solidFill>
              </a:defRPr>
            </a:lvl1pPr>
          </a:lstStyle>
          <a:p>
            <a:pPr defTabSz="412750">
              <a:lnSpc>
                <a:spcPts val="1900"/>
              </a:lnSpc>
            </a:pPr>
            <a:r>
              <a:rPr sz="1600" dirty="0"/>
              <a:t>Media assets</a:t>
            </a:r>
          </a:p>
        </p:txBody>
      </p:sp>
      <p:sp>
        <p:nvSpPr>
          <p:cNvPr id="20" name="Students using Kaltura">
            <a:extLst>
              <a:ext uri="{FF2B5EF4-FFF2-40B4-BE49-F238E27FC236}">
                <a16:creationId xmlns:a16="http://schemas.microsoft.com/office/drawing/2014/main" id="{B705F971-0087-4FD6-9AAC-9C30A5CE8854}"/>
              </a:ext>
            </a:extLst>
          </p:cNvPr>
          <p:cNvSpPr txBox="1"/>
          <p:nvPr/>
        </p:nvSpPr>
        <p:spPr>
          <a:xfrm>
            <a:off x="2695086" y="4044950"/>
            <a:ext cx="2420045" cy="4013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a:lnSpc>
                <a:spcPts val="3800"/>
              </a:lnSpc>
              <a:defRPr sz="3200">
                <a:solidFill>
                  <a:srgbClr val="000000"/>
                </a:solidFill>
              </a:defRPr>
            </a:lvl1pPr>
          </a:lstStyle>
          <a:p>
            <a:pPr defTabSz="412750">
              <a:lnSpc>
                <a:spcPts val="1900"/>
              </a:lnSpc>
            </a:pPr>
            <a:r>
              <a:rPr sz="1600"/>
              <a:t>Students using Kaltura</a:t>
            </a:r>
          </a:p>
        </p:txBody>
      </p:sp>
      <p:sp>
        <p:nvSpPr>
          <p:cNvPr id="22" name="Line">
            <a:extLst>
              <a:ext uri="{FF2B5EF4-FFF2-40B4-BE49-F238E27FC236}">
                <a16:creationId xmlns:a16="http://schemas.microsoft.com/office/drawing/2014/main" id="{210E889B-1C27-44CC-8900-0B3E3D643C62}"/>
              </a:ext>
            </a:extLst>
          </p:cNvPr>
          <p:cNvSpPr/>
          <p:nvPr/>
        </p:nvSpPr>
        <p:spPr>
          <a:xfrm>
            <a:off x="639833" y="4568726"/>
            <a:ext cx="6942564" cy="1"/>
          </a:xfrm>
          <a:prstGeom prst="line">
            <a:avLst/>
          </a:prstGeom>
          <a:ln w="25400">
            <a:solidFill>
              <a:srgbClr val="D5D5D5"/>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24" name="Text Placeholder 2">
            <a:extLst>
              <a:ext uri="{FF2B5EF4-FFF2-40B4-BE49-F238E27FC236}">
                <a16:creationId xmlns:a16="http://schemas.microsoft.com/office/drawing/2014/main" id="{C7634AD5-B7E3-4DE1-8DDA-DE68BD045E9D}"/>
              </a:ext>
            </a:extLst>
          </p:cNvPr>
          <p:cNvSpPr txBox="1"/>
          <p:nvPr userDrawn="1"/>
        </p:nvSpPr>
        <p:spPr>
          <a:xfrm>
            <a:off x="637406" y="4797499"/>
            <a:ext cx="5609546" cy="18904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numCol="2" spcCol="560954">
            <a:normAutofit fontScale="92500"/>
          </a:bodyPr>
          <a:lstStyle/>
          <a:p>
            <a:pPr marL="198437" lvl="1" indent="-198437" defTabSz="412750">
              <a:lnSpc>
                <a:spcPts val="1950"/>
              </a:lnSpc>
              <a:buClr>
                <a:srgbClr val="006EFA"/>
              </a:buClr>
              <a:buSzPct val="125000"/>
              <a:buFontTx/>
              <a:buChar char="•"/>
              <a:defRPr sz="3000">
                <a:solidFill>
                  <a:srgbClr val="2B2B2B"/>
                </a:solidFill>
                <a:latin typeface="Source Sans Pro"/>
                <a:ea typeface="Source Sans Pro"/>
                <a:cs typeface="Source Sans Pro"/>
                <a:sym typeface="Source Sans Pro"/>
              </a:defRPr>
            </a:pPr>
            <a:r>
              <a:rPr sz="1500" dirty="0">
                <a:solidFill>
                  <a:srgbClr val="2B2B2B"/>
                </a:solidFill>
                <a:latin typeface="Source Sans Pro"/>
                <a:ea typeface="Source Sans Pro"/>
                <a:sym typeface="Source Sans Pro"/>
              </a:rPr>
              <a:t>More text goes here, More text goes here, More text goes here. here, More text goes here.</a:t>
            </a:r>
          </a:p>
          <a:p>
            <a:pPr marL="238125" indent="-238125" defTabSz="412750">
              <a:lnSpc>
                <a:spcPts val="2150"/>
              </a:lnSpc>
              <a:buClr>
                <a:srgbClr val="006EFA"/>
              </a:buClr>
              <a:buSzPct val="125000"/>
              <a:buFontTx/>
              <a:buChar char="•"/>
              <a:defRPr sz="3600">
                <a:solidFill>
                  <a:srgbClr val="000000"/>
                </a:solidFill>
                <a:latin typeface="Centra No1 Medium"/>
                <a:ea typeface="Centra No1 Medium"/>
                <a:cs typeface="Centra No1 Medium"/>
                <a:sym typeface="Centra No1 Medium"/>
              </a:defRPr>
            </a:pPr>
            <a:endParaRPr sz="1800" dirty="0">
              <a:solidFill>
                <a:srgbClr val="000000"/>
              </a:solidFill>
              <a:latin typeface="Centra No1 Medium"/>
              <a:ea typeface="Centra No1 Medium"/>
              <a:sym typeface="Centra No1 Medium"/>
            </a:endParaRPr>
          </a:p>
          <a:p>
            <a:pPr marL="198437" lvl="1" indent="-198437" defTabSz="412750">
              <a:lnSpc>
                <a:spcPts val="1950"/>
              </a:lnSpc>
              <a:buClr>
                <a:srgbClr val="006EFA"/>
              </a:buClr>
              <a:buSzPct val="125000"/>
              <a:buFontTx/>
              <a:buChar char="•"/>
              <a:defRPr sz="3000">
                <a:solidFill>
                  <a:srgbClr val="2B2B2B"/>
                </a:solidFill>
                <a:latin typeface="Source Sans Pro"/>
                <a:ea typeface="Source Sans Pro"/>
                <a:cs typeface="Source Sans Pro"/>
                <a:sym typeface="Source Sans Pro"/>
              </a:defRPr>
            </a:pPr>
            <a:r>
              <a:rPr sz="1500" dirty="0">
                <a:solidFill>
                  <a:srgbClr val="2B2B2B"/>
                </a:solidFill>
                <a:latin typeface="Source Sans Pro"/>
                <a:ea typeface="Source Sans Pro"/>
                <a:sym typeface="Source Sans Pro"/>
              </a:rPr>
              <a:t>More text goes here, More text goes here, More text goes here,</a:t>
            </a:r>
          </a:p>
          <a:p>
            <a:pPr marL="198437" indent="-198437" defTabSz="412750">
              <a:lnSpc>
                <a:spcPts val="1950"/>
              </a:lnSpc>
              <a:buClr>
                <a:srgbClr val="006EFA"/>
              </a:buClr>
              <a:buSzPct val="125000"/>
              <a:buFontTx/>
              <a:buChar char="•"/>
              <a:defRPr sz="3000">
                <a:solidFill>
                  <a:srgbClr val="2B2B2B"/>
                </a:solidFill>
                <a:latin typeface="Source Sans Pro"/>
                <a:ea typeface="Source Sans Pro"/>
                <a:cs typeface="Source Sans Pro"/>
                <a:sym typeface="Source Sans Pro"/>
              </a:defRPr>
            </a:pPr>
            <a:endParaRPr sz="1500" dirty="0">
              <a:solidFill>
                <a:srgbClr val="2B2B2B"/>
              </a:solidFill>
              <a:latin typeface="Source Sans Pro"/>
              <a:ea typeface="Source Sans Pro"/>
              <a:sym typeface="Source Sans Pro"/>
            </a:endParaRPr>
          </a:p>
          <a:p>
            <a:pPr marL="198437" lvl="1" indent="-198437" defTabSz="412750">
              <a:lnSpc>
                <a:spcPts val="1950"/>
              </a:lnSpc>
              <a:buClr>
                <a:srgbClr val="006EFA"/>
              </a:buClr>
              <a:buSzPct val="125000"/>
              <a:buFontTx/>
              <a:buChar char="•"/>
              <a:defRPr sz="3000">
                <a:solidFill>
                  <a:srgbClr val="2B2B2B"/>
                </a:solidFill>
                <a:latin typeface="Source Sans Pro"/>
                <a:ea typeface="Source Sans Pro"/>
                <a:cs typeface="Source Sans Pro"/>
                <a:sym typeface="Source Sans Pro"/>
              </a:defRPr>
            </a:pPr>
            <a:r>
              <a:rPr sz="1500" dirty="0">
                <a:solidFill>
                  <a:srgbClr val="2B2B2B"/>
                </a:solidFill>
                <a:latin typeface="Source Sans Pro"/>
                <a:ea typeface="Source Sans Pro"/>
                <a:sym typeface="Source Sans Pro"/>
              </a:rPr>
              <a:t>More text goes here, More text goes here, More text goes here. here, More text goes here.</a:t>
            </a:r>
          </a:p>
          <a:p>
            <a:pPr marL="238125" indent="-238125" defTabSz="412750">
              <a:lnSpc>
                <a:spcPts val="2150"/>
              </a:lnSpc>
              <a:buClr>
                <a:srgbClr val="006EFA"/>
              </a:buClr>
              <a:buSzPct val="125000"/>
              <a:buFontTx/>
              <a:buChar char="•"/>
              <a:defRPr sz="3600">
                <a:solidFill>
                  <a:srgbClr val="000000"/>
                </a:solidFill>
                <a:latin typeface="Centra No1 Medium"/>
                <a:ea typeface="Centra No1 Medium"/>
                <a:cs typeface="Centra No1 Medium"/>
                <a:sym typeface="Centra No1 Medium"/>
              </a:defRPr>
            </a:pPr>
            <a:endParaRPr sz="1800" dirty="0">
              <a:solidFill>
                <a:srgbClr val="000000"/>
              </a:solidFill>
              <a:latin typeface="Centra No1 Medium"/>
              <a:ea typeface="Centra No1 Medium"/>
              <a:sym typeface="Centra No1 Medium"/>
            </a:endParaRPr>
          </a:p>
          <a:p>
            <a:pPr marL="198437" lvl="1" indent="-198437" defTabSz="412750">
              <a:lnSpc>
                <a:spcPts val="1950"/>
              </a:lnSpc>
              <a:buClr>
                <a:srgbClr val="006EFA"/>
              </a:buClr>
              <a:buSzPct val="125000"/>
              <a:buFontTx/>
              <a:buChar char="•"/>
              <a:defRPr sz="3000">
                <a:solidFill>
                  <a:srgbClr val="2B2B2B"/>
                </a:solidFill>
                <a:latin typeface="Source Sans Pro"/>
                <a:ea typeface="Source Sans Pro"/>
                <a:cs typeface="Source Sans Pro"/>
                <a:sym typeface="Source Sans Pro"/>
              </a:defRPr>
            </a:pPr>
            <a:r>
              <a:rPr sz="1500" dirty="0">
                <a:solidFill>
                  <a:srgbClr val="2B2B2B"/>
                </a:solidFill>
                <a:latin typeface="Source Sans Pro"/>
                <a:ea typeface="Source Sans Pro"/>
                <a:sym typeface="Source Sans Pro"/>
              </a:rPr>
              <a:t>More text goes here, More text goes here, More text goes here,</a:t>
            </a:r>
          </a:p>
        </p:txBody>
      </p:sp>
      <p:sp>
        <p:nvSpPr>
          <p:cNvPr id="25" name="Product">
            <a:extLst>
              <a:ext uri="{FF2B5EF4-FFF2-40B4-BE49-F238E27FC236}">
                <a16:creationId xmlns:a16="http://schemas.microsoft.com/office/drawing/2014/main" id="{5EA6EBB8-8411-4609-BE95-403B5933EB23}"/>
              </a:ext>
            </a:extLst>
          </p:cNvPr>
          <p:cNvSpPr txBox="1"/>
          <p:nvPr/>
        </p:nvSpPr>
        <p:spPr>
          <a:xfrm>
            <a:off x="6552930" y="4752293"/>
            <a:ext cx="615553" cy="2959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nSpc>
                <a:spcPts val="4200"/>
              </a:lnSpc>
              <a:defRPr sz="2400">
                <a:solidFill>
                  <a:srgbClr val="000000"/>
                </a:solidFill>
                <a:latin typeface="+mn-lt"/>
                <a:ea typeface="+mn-ea"/>
                <a:cs typeface="+mn-cs"/>
                <a:sym typeface="Centra No1 Bold"/>
              </a:defRPr>
            </a:lvl1pPr>
          </a:lstStyle>
          <a:p>
            <a:pPr defTabSz="412750">
              <a:lnSpc>
                <a:spcPts val="2100"/>
              </a:lnSpc>
            </a:pPr>
            <a:r>
              <a:rPr sz="1200">
                <a:latin typeface="Centra No1 Bold"/>
                <a:ea typeface="Centra No1 Bold"/>
              </a:rPr>
              <a:t>Product</a:t>
            </a:r>
          </a:p>
        </p:txBody>
      </p:sp>
      <p:sp>
        <p:nvSpPr>
          <p:cNvPr id="27" name="VCMS">
            <a:extLst>
              <a:ext uri="{FF2B5EF4-FFF2-40B4-BE49-F238E27FC236}">
                <a16:creationId xmlns:a16="http://schemas.microsoft.com/office/drawing/2014/main" id="{B869E6D5-1DDC-4415-8E5A-59CD11C816C8}"/>
              </a:ext>
            </a:extLst>
          </p:cNvPr>
          <p:cNvSpPr txBox="1"/>
          <p:nvPr/>
        </p:nvSpPr>
        <p:spPr>
          <a:xfrm>
            <a:off x="6597904" y="5130434"/>
            <a:ext cx="476092" cy="3055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nSpc>
                <a:spcPts val="4300"/>
              </a:lnSpc>
              <a:defRPr sz="2400">
                <a:solidFill>
                  <a:srgbClr val="000000"/>
                </a:solidFill>
              </a:defRPr>
            </a:lvl1pPr>
          </a:lstStyle>
          <a:p>
            <a:pPr defTabSz="412750">
              <a:lnSpc>
                <a:spcPts val="2150"/>
              </a:lnSpc>
            </a:pPr>
            <a:r>
              <a:rPr sz="1200" dirty="0"/>
              <a:t>VCMS</a:t>
            </a:r>
          </a:p>
        </p:txBody>
      </p:sp>
      <p:sp>
        <p:nvSpPr>
          <p:cNvPr id="28" name="Video portal">
            <a:extLst>
              <a:ext uri="{FF2B5EF4-FFF2-40B4-BE49-F238E27FC236}">
                <a16:creationId xmlns:a16="http://schemas.microsoft.com/office/drawing/2014/main" id="{E39BA35C-4C5A-42DC-8CA5-F17BBDAC6836}"/>
              </a:ext>
            </a:extLst>
          </p:cNvPr>
          <p:cNvSpPr txBox="1"/>
          <p:nvPr/>
        </p:nvSpPr>
        <p:spPr>
          <a:xfrm>
            <a:off x="6597904" y="5527690"/>
            <a:ext cx="944169" cy="3055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nSpc>
                <a:spcPts val="4300"/>
              </a:lnSpc>
              <a:defRPr sz="2400">
                <a:solidFill>
                  <a:srgbClr val="000000"/>
                </a:solidFill>
              </a:defRPr>
            </a:lvl1pPr>
          </a:lstStyle>
          <a:p>
            <a:pPr defTabSz="412750">
              <a:lnSpc>
                <a:spcPts val="2150"/>
              </a:lnSpc>
            </a:pPr>
            <a:r>
              <a:rPr sz="1200"/>
              <a:t>Video portal</a:t>
            </a:r>
          </a:p>
        </p:txBody>
      </p:sp>
      <p:sp>
        <p:nvSpPr>
          <p:cNvPr id="29" name="LMS Integration">
            <a:extLst>
              <a:ext uri="{FF2B5EF4-FFF2-40B4-BE49-F238E27FC236}">
                <a16:creationId xmlns:a16="http://schemas.microsoft.com/office/drawing/2014/main" id="{022FA941-9F02-4FBC-9CC6-FD5E837B7A97}"/>
              </a:ext>
            </a:extLst>
          </p:cNvPr>
          <p:cNvSpPr txBox="1"/>
          <p:nvPr/>
        </p:nvSpPr>
        <p:spPr>
          <a:xfrm>
            <a:off x="6597904" y="5924946"/>
            <a:ext cx="1179810" cy="3055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nSpc>
                <a:spcPts val="4300"/>
              </a:lnSpc>
              <a:defRPr sz="2400">
                <a:solidFill>
                  <a:srgbClr val="000000"/>
                </a:solidFill>
              </a:defRPr>
            </a:lvl1pPr>
          </a:lstStyle>
          <a:p>
            <a:pPr defTabSz="412750">
              <a:lnSpc>
                <a:spcPts val="2150"/>
              </a:lnSpc>
            </a:pPr>
            <a:r>
              <a:rPr sz="1200" dirty="0"/>
              <a:t>LMS Integration</a:t>
            </a:r>
          </a:p>
        </p:txBody>
      </p:sp>
      <p:sp>
        <p:nvSpPr>
          <p:cNvPr id="32" name="Footer Placeholder 4">
            <a:extLst>
              <a:ext uri="{FF2B5EF4-FFF2-40B4-BE49-F238E27FC236}">
                <a16:creationId xmlns:a16="http://schemas.microsoft.com/office/drawing/2014/main" id="{1787795E-B3CF-4B38-8A23-247C3659CF7F}"/>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33" name="Slide Number Placeholder 5">
            <a:extLst>
              <a:ext uri="{FF2B5EF4-FFF2-40B4-BE49-F238E27FC236}">
                <a16:creationId xmlns:a16="http://schemas.microsoft.com/office/drawing/2014/main" id="{BF5F666D-7E5F-4635-9FC2-0A2432723849}"/>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3573950285"/>
      </p:ext>
    </p:extLst>
  </p:cSld>
  <p:clrMapOvr>
    <a:masterClrMapping/>
  </p:clrMapOvr>
  <p:transition spd="med"/>
  <p:timing>
    <p:tnLst>
      <p:par>
        <p:cTn id="1" dur="indefinite" restart="never" nodeType="tmRoot">
          <p:childTnLst>
            <p:video>
              <p:cMediaNode vol="100000">
                <p:cTn id="2" fill="hold" display="0">
                  <p:stCondLst>
                    <p:cond delay="indefinite"/>
                  </p:stCondLst>
                </p:cTn>
                <p:tgtEl>
                  <p:spTgt spid="21"/>
                </p:tgtEl>
              </p:cMediaNode>
            </p:video>
          </p:childTnLst>
        </p:cTn>
      </p:par>
    </p:tnLst>
  </p:timing>
  <p:extLst>
    <p:ext uri="{DCECCB84-F9BA-43D5-87BE-67443E8EF086}">
      <p15:sldGuideLst xmlns:p15="http://schemas.microsoft.com/office/powerpoint/2012/main">
        <p15:guide id="9" orient="horz" pos="1706">
          <p15:clr>
            <a:srgbClr val="000000"/>
          </p15:clr>
        </p15:guide>
        <p15:guide id="10" orient="horz" pos="3022">
          <p15:clr>
            <a:srgbClr val="00000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5_table">
    <p:bg>
      <p:bgPr>
        <a:solidFill>
          <a:schemeClr val="tx1"/>
        </a:solidFill>
        <a:effectLst/>
      </p:bgPr>
    </p:bg>
    <p:spTree>
      <p:nvGrpSpPr>
        <p:cNvPr id="1" name=""/>
        <p:cNvGrpSpPr/>
        <p:nvPr/>
      </p:nvGrpSpPr>
      <p:grpSpPr>
        <a:xfrm>
          <a:off x="0" y="0"/>
          <a:ext cx="0" cy="0"/>
          <a:chOff x="0" y="0"/>
          <a:chExt cx="0" cy="0"/>
        </a:xfrm>
      </p:grpSpPr>
      <p:pic>
        <p:nvPicPr>
          <p:cNvPr id="12" name="Image" descr="Image">
            <a:extLst>
              <a:ext uri="{FF2B5EF4-FFF2-40B4-BE49-F238E27FC236}">
                <a16:creationId xmlns:a16="http://schemas.microsoft.com/office/drawing/2014/main" id="{FCA8E356-0563-412B-9108-201E5BF7A677}"/>
              </a:ext>
            </a:extLst>
          </p:cNvPr>
          <p:cNvPicPr>
            <a:picLocks noChangeAspect="1"/>
          </p:cNvPicPr>
          <p:nvPr userDrawn="1"/>
        </p:nvPicPr>
        <p:blipFill>
          <a:blip r:embed="rId2"/>
          <a:stretch>
            <a:fillRect/>
          </a:stretch>
        </p:blipFill>
        <p:spPr>
          <a:xfrm>
            <a:off x="8305130" y="0"/>
            <a:ext cx="3905251" cy="6858000"/>
          </a:xfrm>
          <a:prstGeom prst="rect">
            <a:avLst/>
          </a:prstGeom>
          <a:ln w="12700" cap="flat">
            <a:noFill/>
            <a:miter lim="400000"/>
          </a:ln>
          <a:effectLst/>
        </p:spPr>
      </p:pic>
      <p:sp>
        <p:nvSpPr>
          <p:cNvPr id="21" name="text goes here, one to three lines.">
            <a:extLst>
              <a:ext uri="{FF2B5EF4-FFF2-40B4-BE49-F238E27FC236}">
                <a16:creationId xmlns:a16="http://schemas.microsoft.com/office/drawing/2014/main" id="{7E82F8D1-1372-472D-B52F-ACF3564F6F92}"/>
              </a:ext>
            </a:extLst>
          </p:cNvPr>
          <p:cNvSpPr txBox="1">
            <a:spLocks noGrp="1"/>
          </p:cNvSpPr>
          <p:nvPr>
            <p:ph type="body" sz="quarter" idx="19" hasCustomPrompt="1"/>
          </p:nvPr>
        </p:nvSpPr>
        <p:spPr>
          <a:xfrm>
            <a:off x="529774" y="1279974"/>
            <a:ext cx="6561942" cy="1367426"/>
          </a:xfrm>
          <a:prstGeom prst="rect">
            <a:avLst/>
          </a:prstGeom>
        </p:spPr>
        <p:txBody>
          <a:bodyPr wrap="square" anchor="t">
            <a:spAutoFit/>
          </a:bodyPr>
          <a:lstStyle>
            <a:lvl1pPr marL="0" indent="0" algn="l">
              <a:lnSpc>
                <a:spcPts val="1950"/>
              </a:lnSpc>
              <a:buSzTx/>
              <a:buNone/>
              <a:defRPr kumimoji="0" lang="en-GB" sz="1600" b="0" i="0" u="none" strike="noStrike" cap="none" spc="0" normalizeH="0" baseline="0" dirty="0" smtClean="0">
                <a:ln>
                  <a:noFill/>
                </a:ln>
                <a:solidFill>
                  <a:srgbClr val="000000"/>
                </a:solidFill>
                <a:effectLst/>
                <a:uFillTx/>
                <a:latin typeface="Centra No1"/>
                <a:ea typeface="Centra No1"/>
                <a:cs typeface="Centra No1"/>
                <a:sym typeface="Centra No1"/>
              </a:defRPr>
            </a:lvl1pPr>
          </a:lstStyle>
          <a:p>
            <a:r>
              <a:rPr lang="en-GB" dirty="0"/>
              <a:t>Leverages Kaltura as a central media management platform for students and professors across its campuses worldwide for teaching and learning and professional education. Uses Sakai Video Plugin, Kaltura Live, </a:t>
            </a:r>
            <a:r>
              <a:rPr lang="en-GB" dirty="0" err="1"/>
              <a:t>MediaSpace</a:t>
            </a:r>
            <a:r>
              <a:rPr lang="en-GB" dirty="0"/>
              <a:t>, KMC, Capture tools, and several marketplace solutions (e.g., VR, Notetaking).</a:t>
            </a:r>
          </a:p>
        </p:txBody>
      </p:sp>
      <p:pic>
        <p:nvPicPr>
          <p:cNvPr id="16" name="Kaltura_Logo_Horizontal_White_big_Kaltura_Logo_Horizontal_White.png" descr="Kaltura_Logo_Horizontal_White_big_Kaltura_Logo_Horizontal_White.png">
            <a:extLst>
              <a:ext uri="{FF2B5EF4-FFF2-40B4-BE49-F238E27FC236}">
                <a16:creationId xmlns:a16="http://schemas.microsoft.com/office/drawing/2014/main" id="{1F961AA8-EBA5-40D5-A97E-0EB6BC737BE1}"/>
              </a:ext>
            </a:extLst>
          </p:cNvPr>
          <p:cNvPicPr>
            <a:picLocks noChangeAspect="1"/>
          </p:cNvPicPr>
          <p:nvPr/>
        </p:nvPicPr>
        <p:blipFill>
          <a:blip r:embed="rId3"/>
          <a:stretch>
            <a:fillRect/>
          </a:stretch>
        </p:blipFill>
        <p:spPr>
          <a:xfrm>
            <a:off x="10753193" y="6335056"/>
            <a:ext cx="1118941" cy="287915"/>
          </a:xfrm>
          <a:prstGeom prst="rect">
            <a:avLst/>
          </a:prstGeom>
          <a:ln w="12700">
            <a:miter lim="400000"/>
          </a:ln>
        </p:spPr>
      </p:pic>
      <p:sp>
        <p:nvSpPr>
          <p:cNvPr id="22" name="Line">
            <a:extLst>
              <a:ext uri="{FF2B5EF4-FFF2-40B4-BE49-F238E27FC236}">
                <a16:creationId xmlns:a16="http://schemas.microsoft.com/office/drawing/2014/main" id="{210E889B-1C27-44CC-8900-0B3E3D643C62}"/>
              </a:ext>
            </a:extLst>
          </p:cNvPr>
          <p:cNvSpPr/>
          <p:nvPr/>
        </p:nvSpPr>
        <p:spPr>
          <a:xfrm>
            <a:off x="639833" y="4568726"/>
            <a:ext cx="6942564" cy="1"/>
          </a:xfrm>
          <a:prstGeom prst="line">
            <a:avLst/>
          </a:prstGeom>
          <a:ln w="25400">
            <a:solidFill>
              <a:srgbClr val="D5D5D5"/>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26" name="Title 1">
            <a:extLst>
              <a:ext uri="{FF2B5EF4-FFF2-40B4-BE49-F238E27FC236}">
                <a16:creationId xmlns:a16="http://schemas.microsoft.com/office/drawing/2014/main" id="{E04EDFCD-C018-40FD-AD36-7D355DF565E4}"/>
              </a:ext>
            </a:extLst>
          </p:cNvPr>
          <p:cNvSpPr>
            <a:spLocks noGrp="1"/>
          </p:cNvSpPr>
          <p:nvPr>
            <p:ph type="title" hasCustomPrompt="1"/>
          </p:nvPr>
        </p:nvSpPr>
        <p:spPr>
          <a:xfrm>
            <a:off x="538796" y="3560735"/>
            <a:ext cx="1861504" cy="566378"/>
          </a:xfrm>
          <a:prstGeom prst="rect">
            <a:avLst/>
          </a:prstGeom>
        </p:spPr>
        <p:txBody>
          <a:bodyPr/>
          <a:lstStyle>
            <a:lvl1pPr>
              <a:lnSpc>
                <a:spcPts val="2950"/>
              </a:lnSpc>
              <a:defRPr kumimoji="0" lang="en-GB" sz="4500" b="0" i="0" u="none" strike="noStrike" cap="none" spc="0" normalizeH="0" baseline="0" dirty="0" smtClean="0">
                <a:ln>
                  <a:noFill/>
                </a:ln>
                <a:solidFill>
                  <a:srgbClr val="006EFA"/>
                </a:solidFill>
                <a:effectLst/>
                <a:uFillTx/>
                <a:latin typeface="Centra No1 Bold"/>
                <a:ea typeface="Centra No1 Bold"/>
                <a:cs typeface="+mn-cs"/>
                <a:sym typeface="Centra No1 Bold"/>
              </a:defRPr>
            </a:lvl1pPr>
          </a:lstStyle>
          <a:p>
            <a:r>
              <a:rPr lang="en-GB" dirty="0"/>
              <a:t>Text</a:t>
            </a:r>
          </a:p>
        </p:txBody>
      </p:sp>
      <p:sp>
        <p:nvSpPr>
          <p:cNvPr id="31" name="text goes here, one to three lines.">
            <a:extLst>
              <a:ext uri="{FF2B5EF4-FFF2-40B4-BE49-F238E27FC236}">
                <a16:creationId xmlns:a16="http://schemas.microsoft.com/office/drawing/2014/main" id="{4A106EDF-C765-4A68-82D7-D1A0771B8563}"/>
              </a:ext>
            </a:extLst>
          </p:cNvPr>
          <p:cNvSpPr txBox="1">
            <a:spLocks noGrp="1"/>
          </p:cNvSpPr>
          <p:nvPr>
            <p:ph type="body" sz="quarter" idx="20" hasCustomPrompt="1"/>
          </p:nvPr>
        </p:nvSpPr>
        <p:spPr>
          <a:xfrm>
            <a:off x="8925172" y="3981581"/>
            <a:ext cx="2665168" cy="732701"/>
          </a:xfrm>
          <a:prstGeom prst="rect">
            <a:avLst/>
          </a:prstGeom>
        </p:spPr>
        <p:txBody>
          <a:bodyPr wrap="square" anchor="t">
            <a:spAutoFit/>
          </a:bodyPr>
          <a:lstStyle>
            <a:lvl1pPr marL="0" indent="0" algn="ctr">
              <a:lnSpc>
                <a:spcPts val="1700"/>
              </a:lnSpc>
              <a:buSzTx/>
              <a:buNone/>
              <a:defRPr kumimoji="0" lang="en-GB" sz="1150" b="0" i="0" u="none" strike="noStrike" cap="none" spc="0" normalizeH="0" baseline="0" dirty="0" smtClean="0">
                <a:ln>
                  <a:noFill/>
                </a:ln>
                <a:solidFill>
                  <a:srgbClr val="FFFFFF"/>
                </a:solidFill>
                <a:effectLst/>
                <a:uFillTx/>
                <a:latin typeface="Centra No1 Medium"/>
                <a:ea typeface="Centra No1 Medium"/>
                <a:cs typeface="Centra No1 Medium"/>
                <a:sym typeface="Centra No1"/>
              </a:defRPr>
            </a:lvl1pPr>
          </a:lstStyle>
          <a:p>
            <a:r>
              <a:rPr lang="en-GB" dirty="0"/>
              <a:t>Kristopher Moore Senior Instructional Design Specialist, Academic Technology Services</a:t>
            </a:r>
          </a:p>
        </p:txBody>
      </p:sp>
      <p:sp>
        <p:nvSpPr>
          <p:cNvPr id="32" name="text goes here, one to three lines.">
            <a:extLst>
              <a:ext uri="{FF2B5EF4-FFF2-40B4-BE49-F238E27FC236}">
                <a16:creationId xmlns:a16="http://schemas.microsoft.com/office/drawing/2014/main" id="{2D2A2ECB-997D-4EF5-B7AE-FD292D147065}"/>
              </a:ext>
            </a:extLst>
          </p:cNvPr>
          <p:cNvSpPr txBox="1">
            <a:spLocks noGrp="1"/>
          </p:cNvSpPr>
          <p:nvPr>
            <p:ph type="body" sz="quarter" idx="53" hasCustomPrompt="1"/>
          </p:nvPr>
        </p:nvSpPr>
        <p:spPr>
          <a:xfrm>
            <a:off x="387110" y="4769662"/>
            <a:ext cx="3095642" cy="1617238"/>
          </a:xfrm>
          <a:prstGeom prst="rect">
            <a:avLst/>
          </a:prstGeom>
        </p:spPr>
        <p:txBody>
          <a:bodyPr wrap="square" anchor="t">
            <a:spAutoFit/>
          </a:bodyPr>
          <a:lstStyle>
            <a:lvl1pPr marL="355500" marR="0" indent="-216000" algn="l" defTabSz="412750" eaLnBrk="1" fontAlgn="auto" latinLnBrk="0" hangingPunct="1">
              <a:lnSpc>
                <a:spcPts val="1950"/>
              </a:lnSpc>
              <a:spcBef>
                <a:spcPts val="0"/>
              </a:spcBef>
              <a:spcAft>
                <a:spcPts val="0"/>
              </a:spcAft>
              <a:buClr>
                <a:schemeClr val="bg2"/>
              </a:buClr>
              <a:buSzTx/>
              <a:buFont typeface="Arial" panose="020B0604020202020204" pitchFamily="34" charset="0"/>
              <a:buChar char="•"/>
              <a:tabLst>
                <a:tab pos="447675" algn="l"/>
              </a:tabLst>
              <a:defRPr kumimoji="0" lang="en-GB" sz="1500" b="0" i="0" u="none" strike="noStrike" cap="none" spc="0" normalizeH="0" baseline="0" dirty="0" smtClean="0">
                <a:ln>
                  <a:noFill/>
                </a:ln>
                <a:solidFill>
                  <a:schemeClr val="bg1"/>
                </a:solidFill>
                <a:effectLst/>
                <a:uFillTx/>
                <a:latin typeface="Source Sans Pro" panose="020B0503030403020204" pitchFamily="34" charset="0"/>
                <a:ea typeface="Source Sans Pro" panose="020B0503030403020204" pitchFamily="34" charset="0"/>
                <a:cs typeface="Source Sans Pro" panose="020B0503030403020204" pitchFamily="34" charset="0"/>
                <a:sym typeface="Centra No1"/>
              </a:defRPr>
            </a:lvl1pPr>
            <a:lvl2pPr marL="635000" indent="-457200">
              <a:defRPr sz="1500">
                <a:solidFill>
                  <a:schemeClr val="bg2"/>
                </a:solidFill>
                <a:latin typeface="Source Sans Pro" panose="020B0503030403020204" pitchFamily="34" charset="0"/>
                <a:ea typeface="Source Sans Pro" panose="020B0503030403020204" pitchFamily="34" charset="0"/>
              </a:defRPr>
            </a:lvl2pPr>
          </a:lstStyle>
          <a:p>
            <a:r>
              <a:rPr lang="en-GB" dirty="0"/>
              <a:t>More text goes here, More text goes here, More text goes here, More text goes here</a:t>
            </a:r>
          </a:p>
          <a:p>
            <a:endParaRPr lang="en-GB" dirty="0"/>
          </a:p>
          <a:p>
            <a:r>
              <a:rPr lang="en-GB" dirty="0"/>
              <a:t>More text goes here, More text goes here, More text goes here</a:t>
            </a:r>
          </a:p>
        </p:txBody>
      </p:sp>
      <p:sp>
        <p:nvSpPr>
          <p:cNvPr id="33" name="text goes here, one to three lines.">
            <a:extLst>
              <a:ext uri="{FF2B5EF4-FFF2-40B4-BE49-F238E27FC236}">
                <a16:creationId xmlns:a16="http://schemas.microsoft.com/office/drawing/2014/main" id="{4CD0ABDC-3085-45CF-8331-5BE898349563}"/>
              </a:ext>
            </a:extLst>
          </p:cNvPr>
          <p:cNvSpPr txBox="1">
            <a:spLocks noGrp="1"/>
          </p:cNvSpPr>
          <p:nvPr>
            <p:ph type="body" sz="quarter" idx="54" hasCustomPrompt="1"/>
          </p:nvPr>
        </p:nvSpPr>
        <p:spPr>
          <a:xfrm>
            <a:off x="3497550" y="4760976"/>
            <a:ext cx="3095642" cy="1617238"/>
          </a:xfrm>
          <a:prstGeom prst="rect">
            <a:avLst/>
          </a:prstGeom>
        </p:spPr>
        <p:txBody>
          <a:bodyPr wrap="square" anchor="t">
            <a:spAutoFit/>
          </a:bodyPr>
          <a:lstStyle>
            <a:lvl1pPr marL="355500" marR="0" indent="-216000" algn="l" defTabSz="412750" eaLnBrk="1" fontAlgn="auto" latinLnBrk="0" hangingPunct="1">
              <a:lnSpc>
                <a:spcPts val="1950"/>
              </a:lnSpc>
              <a:spcBef>
                <a:spcPts val="0"/>
              </a:spcBef>
              <a:spcAft>
                <a:spcPts val="0"/>
              </a:spcAft>
              <a:buClr>
                <a:schemeClr val="bg2"/>
              </a:buClr>
              <a:buSzTx/>
              <a:buFont typeface="Arial" panose="020B0604020202020204" pitchFamily="34" charset="0"/>
              <a:buChar char="•"/>
              <a:tabLst>
                <a:tab pos="447675" algn="l"/>
              </a:tabLst>
              <a:defRPr kumimoji="0" lang="en-GB" sz="1500" b="0" i="0" u="none" strike="noStrike" cap="none" spc="0" normalizeH="0" baseline="0" dirty="0" smtClean="0">
                <a:ln>
                  <a:noFill/>
                </a:ln>
                <a:solidFill>
                  <a:schemeClr val="bg1"/>
                </a:solidFill>
                <a:effectLst/>
                <a:uFillTx/>
                <a:latin typeface="Source Sans Pro" panose="020B0503030403020204" pitchFamily="34" charset="0"/>
                <a:ea typeface="Source Sans Pro" panose="020B0503030403020204" pitchFamily="34" charset="0"/>
                <a:cs typeface="Source Sans Pro" panose="020B0503030403020204" pitchFamily="34" charset="0"/>
                <a:sym typeface="Centra No1"/>
              </a:defRPr>
            </a:lvl1pPr>
            <a:lvl2pPr marL="635000" indent="-457200">
              <a:defRPr sz="1500">
                <a:solidFill>
                  <a:schemeClr val="bg2"/>
                </a:solidFill>
                <a:latin typeface="Source Sans Pro" panose="020B0503030403020204" pitchFamily="34" charset="0"/>
                <a:ea typeface="Source Sans Pro" panose="020B0503030403020204" pitchFamily="34" charset="0"/>
              </a:defRPr>
            </a:lvl2pPr>
          </a:lstStyle>
          <a:p>
            <a:r>
              <a:rPr lang="en-GB" dirty="0"/>
              <a:t>More text goes here, More text goes here, More text goes here, More text goes here</a:t>
            </a:r>
          </a:p>
          <a:p>
            <a:endParaRPr lang="en-GB" dirty="0"/>
          </a:p>
          <a:p>
            <a:r>
              <a:rPr lang="en-GB" dirty="0"/>
              <a:t>More text goes here, More text goes here, More text goes here</a:t>
            </a:r>
          </a:p>
        </p:txBody>
      </p:sp>
      <p:sp>
        <p:nvSpPr>
          <p:cNvPr id="34" name="Picture Placeholder 4">
            <a:extLst>
              <a:ext uri="{FF2B5EF4-FFF2-40B4-BE49-F238E27FC236}">
                <a16:creationId xmlns:a16="http://schemas.microsoft.com/office/drawing/2014/main" id="{FF1992F9-153E-43EE-AC1B-B9CDED785C5F}"/>
              </a:ext>
            </a:extLst>
          </p:cNvPr>
          <p:cNvSpPr>
            <a:spLocks noGrp="1"/>
          </p:cNvSpPr>
          <p:nvPr>
            <p:ph type="pic" sz="quarter" idx="26" hasCustomPrompt="1"/>
          </p:nvPr>
        </p:nvSpPr>
        <p:spPr>
          <a:xfrm>
            <a:off x="538796" y="528101"/>
            <a:ext cx="1742400" cy="453600"/>
          </a:xfrm>
          <a:prstGeom prst="rect">
            <a:avLst/>
          </a:prstGeom>
        </p:spPr>
        <p:txBody>
          <a:bodyPr/>
          <a:lstStyle>
            <a:lvl1pPr marL="0" indent="0" algn="ctr">
              <a:buNone/>
              <a:defRPr sz="1600">
                <a:solidFill>
                  <a:schemeClr val="bg1"/>
                </a:solidFill>
              </a:defRPr>
            </a:lvl1pPr>
          </a:lstStyle>
          <a:p>
            <a:r>
              <a:rPr lang="en-GB" dirty="0"/>
              <a:t>Insert here logo</a:t>
            </a:r>
            <a:endParaRPr lang="en-US" dirty="0"/>
          </a:p>
        </p:txBody>
      </p:sp>
      <p:sp>
        <p:nvSpPr>
          <p:cNvPr id="43" name="Footer Placeholder 4">
            <a:extLst>
              <a:ext uri="{FF2B5EF4-FFF2-40B4-BE49-F238E27FC236}">
                <a16:creationId xmlns:a16="http://schemas.microsoft.com/office/drawing/2014/main" id="{AE20780A-D85D-4115-93DF-DBC7391C5A72}"/>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44" name="Slide Number Placeholder 5">
            <a:extLst>
              <a:ext uri="{FF2B5EF4-FFF2-40B4-BE49-F238E27FC236}">
                <a16:creationId xmlns:a16="http://schemas.microsoft.com/office/drawing/2014/main" id="{BA39DF79-18D5-4950-94FE-9C4A1C9FECFA}"/>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50" name="text goes here, one to three lines.">
            <a:extLst>
              <a:ext uri="{FF2B5EF4-FFF2-40B4-BE49-F238E27FC236}">
                <a16:creationId xmlns:a16="http://schemas.microsoft.com/office/drawing/2014/main" id="{D5488BC4-DF99-4F63-B3C9-0CF63A91D6D4}"/>
              </a:ext>
            </a:extLst>
          </p:cNvPr>
          <p:cNvSpPr txBox="1">
            <a:spLocks noGrp="1"/>
          </p:cNvSpPr>
          <p:nvPr>
            <p:ph type="body" sz="quarter" idx="55" hasCustomPrompt="1"/>
          </p:nvPr>
        </p:nvSpPr>
        <p:spPr>
          <a:xfrm>
            <a:off x="2554287" y="3708223"/>
            <a:ext cx="2665168" cy="415627"/>
          </a:xfrm>
          <a:prstGeom prst="rect">
            <a:avLst/>
          </a:prstGeom>
        </p:spPr>
        <p:txBody>
          <a:bodyPr wrap="square" anchor="t">
            <a:spAutoFit/>
          </a:bodyPr>
          <a:lstStyle>
            <a:lvl1pPr marL="0" indent="0" algn="l">
              <a:lnSpc>
                <a:spcPts val="1700"/>
              </a:lnSpc>
              <a:buSzTx/>
              <a:buNone/>
              <a:defRPr kumimoji="0" lang="en-GB" sz="4500" b="0" i="0" u="none" strike="noStrike" cap="none" spc="0" normalizeH="0" baseline="0" dirty="0" smtClean="0">
                <a:ln>
                  <a:noFill/>
                </a:ln>
                <a:solidFill>
                  <a:srgbClr val="006EFA"/>
                </a:solidFill>
                <a:effectLst/>
                <a:uFillTx/>
                <a:latin typeface="Centra No1 Bold"/>
                <a:ea typeface="Centra No1 Bold"/>
                <a:cs typeface="+mn-cs"/>
                <a:sym typeface="Centra No1 Bold"/>
              </a:defRPr>
            </a:lvl1pPr>
          </a:lstStyle>
          <a:p>
            <a:r>
              <a:rPr lang="en-GB" dirty="0"/>
              <a:t>Text</a:t>
            </a:r>
          </a:p>
        </p:txBody>
      </p:sp>
      <p:sp>
        <p:nvSpPr>
          <p:cNvPr id="52" name="text goes here, one to three lines.">
            <a:extLst>
              <a:ext uri="{FF2B5EF4-FFF2-40B4-BE49-F238E27FC236}">
                <a16:creationId xmlns:a16="http://schemas.microsoft.com/office/drawing/2014/main" id="{48DA44DB-846F-4266-820F-8CF28D0CAA08}"/>
              </a:ext>
            </a:extLst>
          </p:cNvPr>
          <p:cNvSpPr txBox="1">
            <a:spLocks noGrp="1"/>
          </p:cNvSpPr>
          <p:nvPr>
            <p:ph type="body" sz="quarter" idx="56" hasCustomPrompt="1"/>
          </p:nvPr>
        </p:nvSpPr>
        <p:spPr>
          <a:xfrm>
            <a:off x="2673756" y="4151976"/>
            <a:ext cx="3041244" cy="312650"/>
          </a:xfrm>
          <a:prstGeom prst="rect">
            <a:avLst/>
          </a:prstGeom>
        </p:spPr>
        <p:txBody>
          <a:bodyPr wrap="square" anchor="t">
            <a:spAutoFit/>
          </a:bodyPr>
          <a:lstStyle>
            <a:lvl1pPr marL="0" indent="0" algn="l">
              <a:lnSpc>
                <a:spcPts val="1700"/>
              </a:lnSpc>
              <a:buSzTx/>
              <a:buNone/>
              <a:defRPr kumimoji="0" lang="en-GB" sz="1600" b="0" i="0" u="none" strike="noStrike" cap="none" spc="0" normalizeH="0" baseline="0" dirty="0" smtClean="0">
                <a:ln>
                  <a:noFill/>
                </a:ln>
                <a:solidFill>
                  <a:srgbClr val="000000"/>
                </a:solidFill>
                <a:effectLst/>
                <a:uFillTx/>
                <a:latin typeface="Centra No1"/>
                <a:ea typeface="Centra No1"/>
                <a:cs typeface="+mn-cs"/>
                <a:sym typeface="Centra No1 Bold"/>
              </a:defRPr>
            </a:lvl1pPr>
          </a:lstStyle>
          <a:p>
            <a:r>
              <a:rPr lang="en-GB" dirty="0"/>
              <a:t>Text</a:t>
            </a:r>
          </a:p>
        </p:txBody>
      </p:sp>
      <p:sp>
        <p:nvSpPr>
          <p:cNvPr id="53" name="text goes here, one to three lines.">
            <a:extLst>
              <a:ext uri="{FF2B5EF4-FFF2-40B4-BE49-F238E27FC236}">
                <a16:creationId xmlns:a16="http://schemas.microsoft.com/office/drawing/2014/main" id="{9AE4474B-45FB-4FD6-B111-01EB07421CE4}"/>
              </a:ext>
            </a:extLst>
          </p:cNvPr>
          <p:cNvSpPr txBox="1">
            <a:spLocks noGrp="1"/>
          </p:cNvSpPr>
          <p:nvPr>
            <p:ph type="body" sz="quarter" idx="57" hasCustomPrompt="1"/>
          </p:nvPr>
        </p:nvSpPr>
        <p:spPr>
          <a:xfrm>
            <a:off x="527056" y="4155609"/>
            <a:ext cx="1754140" cy="312650"/>
          </a:xfrm>
          <a:prstGeom prst="rect">
            <a:avLst/>
          </a:prstGeom>
        </p:spPr>
        <p:txBody>
          <a:bodyPr wrap="square" anchor="t">
            <a:spAutoFit/>
          </a:bodyPr>
          <a:lstStyle>
            <a:lvl1pPr marL="0" indent="0" algn="l">
              <a:lnSpc>
                <a:spcPts val="1700"/>
              </a:lnSpc>
              <a:buSzTx/>
              <a:buNone/>
              <a:defRPr kumimoji="0" lang="en-GB" sz="1600" b="0" i="0" u="none" strike="noStrike" cap="none" spc="0" normalizeH="0" baseline="0" dirty="0" smtClean="0">
                <a:ln>
                  <a:noFill/>
                </a:ln>
                <a:solidFill>
                  <a:srgbClr val="000000"/>
                </a:solidFill>
                <a:effectLst/>
                <a:uFillTx/>
                <a:latin typeface="Centra No1"/>
                <a:ea typeface="Centra No1"/>
                <a:cs typeface="+mn-cs"/>
                <a:sym typeface="Centra No1 Bold"/>
              </a:defRPr>
            </a:lvl1pPr>
          </a:lstStyle>
          <a:p>
            <a:r>
              <a:rPr lang="en-GB" dirty="0"/>
              <a:t>Text</a:t>
            </a:r>
          </a:p>
        </p:txBody>
      </p:sp>
      <p:sp>
        <p:nvSpPr>
          <p:cNvPr id="54" name="text goes here, one to three lines.">
            <a:extLst>
              <a:ext uri="{FF2B5EF4-FFF2-40B4-BE49-F238E27FC236}">
                <a16:creationId xmlns:a16="http://schemas.microsoft.com/office/drawing/2014/main" id="{AA007CB3-0F3F-4561-87C2-D1C3758F4B5B}"/>
              </a:ext>
            </a:extLst>
          </p:cNvPr>
          <p:cNvSpPr txBox="1">
            <a:spLocks noGrp="1"/>
          </p:cNvSpPr>
          <p:nvPr>
            <p:ph type="body" sz="quarter" idx="58" hasCustomPrompt="1"/>
          </p:nvPr>
        </p:nvSpPr>
        <p:spPr>
          <a:xfrm>
            <a:off x="6702857" y="4776488"/>
            <a:ext cx="1460068" cy="298480"/>
          </a:xfrm>
          <a:prstGeom prst="rect">
            <a:avLst/>
          </a:prstGeom>
        </p:spPr>
        <p:txBody>
          <a:bodyPr wrap="square" anchor="t">
            <a:spAutoFit/>
          </a:bodyPr>
          <a:lstStyle>
            <a:lvl1pPr marL="0" indent="0" algn="l">
              <a:lnSpc>
                <a:spcPts val="1700"/>
              </a:lnSpc>
              <a:buSzTx/>
              <a:buNone/>
              <a:defRPr kumimoji="0" lang="en-GB" sz="1200" b="0" i="0" u="none" strike="noStrike" cap="none" spc="0" normalizeH="0" baseline="0" dirty="0" smtClean="0">
                <a:ln>
                  <a:noFill/>
                </a:ln>
                <a:solidFill>
                  <a:srgbClr val="000000"/>
                </a:solidFill>
                <a:effectLst/>
                <a:uFillTx/>
                <a:latin typeface="Centra No1"/>
                <a:ea typeface="Centra No1"/>
                <a:cs typeface="+mj-cs"/>
                <a:sym typeface="Centra No1 Bold"/>
              </a:defRPr>
            </a:lvl1pPr>
          </a:lstStyle>
          <a:p>
            <a:r>
              <a:rPr lang="en-GB" dirty="0"/>
              <a:t>Product</a:t>
            </a:r>
          </a:p>
        </p:txBody>
      </p:sp>
      <p:sp>
        <p:nvSpPr>
          <p:cNvPr id="55" name="text goes here, one to three lines.">
            <a:extLst>
              <a:ext uri="{FF2B5EF4-FFF2-40B4-BE49-F238E27FC236}">
                <a16:creationId xmlns:a16="http://schemas.microsoft.com/office/drawing/2014/main" id="{39D80C30-E984-4BEA-A8DC-ECEA12219D75}"/>
              </a:ext>
            </a:extLst>
          </p:cNvPr>
          <p:cNvSpPr txBox="1">
            <a:spLocks noGrp="1"/>
          </p:cNvSpPr>
          <p:nvPr>
            <p:ph type="body" sz="quarter" idx="59" hasCustomPrompt="1"/>
          </p:nvPr>
        </p:nvSpPr>
        <p:spPr>
          <a:xfrm>
            <a:off x="6702857" y="5123848"/>
            <a:ext cx="1460068" cy="298480"/>
          </a:xfrm>
          <a:prstGeom prst="rect">
            <a:avLst/>
          </a:prstGeom>
        </p:spPr>
        <p:txBody>
          <a:bodyPr wrap="square" anchor="t">
            <a:spAutoFit/>
          </a:bodyPr>
          <a:lstStyle>
            <a:lvl1pPr marL="0" indent="0" algn="l">
              <a:lnSpc>
                <a:spcPts val="1700"/>
              </a:lnSpc>
              <a:buSzTx/>
              <a:buNone/>
              <a:defRPr kumimoji="0" lang="en-GB" sz="1200" b="0" i="0" u="none" strike="noStrike" cap="none" spc="0" normalizeH="0" baseline="0" dirty="0" smtClean="0">
                <a:ln>
                  <a:noFill/>
                </a:ln>
                <a:solidFill>
                  <a:srgbClr val="000000"/>
                </a:solidFill>
                <a:effectLst/>
                <a:uFillTx/>
                <a:latin typeface="Centra No1"/>
                <a:ea typeface="Centra No1"/>
                <a:cs typeface="+mj-cs"/>
                <a:sym typeface="Centra No1 Bold"/>
              </a:defRPr>
            </a:lvl1pPr>
          </a:lstStyle>
          <a:p>
            <a:r>
              <a:rPr lang="en-GB" dirty="0"/>
              <a:t>VCMS</a:t>
            </a:r>
          </a:p>
        </p:txBody>
      </p:sp>
      <p:sp>
        <p:nvSpPr>
          <p:cNvPr id="56" name="text goes here, one to three lines.">
            <a:extLst>
              <a:ext uri="{FF2B5EF4-FFF2-40B4-BE49-F238E27FC236}">
                <a16:creationId xmlns:a16="http://schemas.microsoft.com/office/drawing/2014/main" id="{9A502B75-5266-4B2F-BC96-988B9E177B7A}"/>
              </a:ext>
            </a:extLst>
          </p:cNvPr>
          <p:cNvSpPr txBox="1">
            <a:spLocks noGrp="1"/>
          </p:cNvSpPr>
          <p:nvPr>
            <p:ph type="body" sz="quarter" idx="60" hasCustomPrompt="1"/>
          </p:nvPr>
        </p:nvSpPr>
        <p:spPr>
          <a:xfrm>
            <a:off x="6702857" y="5471208"/>
            <a:ext cx="1460068" cy="298480"/>
          </a:xfrm>
          <a:prstGeom prst="rect">
            <a:avLst/>
          </a:prstGeom>
        </p:spPr>
        <p:txBody>
          <a:bodyPr wrap="square" anchor="t">
            <a:spAutoFit/>
          </a:bodyPr>
          <a:lstStyle>
            <a:lvl1pPr marL="0" indent="0" algn="l">
              <a:lnSpc>
                <a:spcPts val="1700"/>
              </a:lnSpc>
              <a:buSzTx/>
              <a:buNone/>
              <a:defRPr kumimoji="0" lang="en-GB" sz="1200" b="0" i="0" u="none" strike="noStrike" cap="none" spc="0" normalizeH="0" baseline="0" dirty="0" smtClean="0">
                <a:ln>
                  <a:noFill/>
                </a:ln>
                <a:solidFill>
                  <a:srgbClr val="000000"/>
                </a:solidFill>
                <a:effectLst/>
                <a:uFillTx/>
                <a:latin typeface="Centra No1"/>
                <a:ea typeface="Centra No1"/>
                <a:cs typeface="+mj-cs"/>
                <a:sym typeface="Centra No1 Bold"/>
              </a:defRPr>
            </a:lvl1pPr>
          </a:lstStyle>
          <a:p>
            <a:r>
              <a:rPr lang="en-GB" dirty="0"/>
              <a:t>Video portal</a:t>
            </a:r>
          </a:p>
        </p:txBody>
      </p:sp>
      <p:sp>
        <p:nvSpPr>
          <p:cNvPr id="57" name="text goes here, one to three lines.">
            <a:extLst>
              <a:ext uri="{FF2B5EF4-FFF2-40B4-BE49-F238E27FC236}">
                <a16:creationId xmlns:a16="http://schemas.microsoft.com/office/drawing/2014/main" id="{0B85EF9C-F3C8-4372-AB15-46EBC8D75A12}"/>
              </a:ext>
            </a:extLst>
          </p:cNvPr>
          <p:cNvSpPr txBox="1">
            <a:spLocks noGrp="1"/>
          </p:cNvSpPr>
          <p:nvPr>
            <p:ph type="body" sz="quarter" idx="61" hasCustomPrompt="1"/>
          </p:nvPr>
        </p:nvSpPr>
        <p:spPr>
          <a:xfrm>
            <a:off x="6702857" y="5818568"/>
            <a:ext cx="1460068" cy="298480"/>
          </a:xfrm>
          <a:prstGeom prst="rect">
            <a:avLst/>
          </a:prstGeom>
        </p:spPr>
        <p:txBody>
          <a:bodyPr wrap="square" anchor="t">
            <a:spAutoFit/>
          </a:bodyPr>
          <a:lstStyle>
            <a:lvl1pPr marL="0" indent="0" algn="l">
              <a:lnSpc>
                <a:spcPts val="1700"/>
              </a:lnSpc>
              <a:buSzTx/>
              <a:buNone/>
              <a:defRPr kumimoji="0" lang="en-GB" sz="1200" b="0" i="0" u="none" strike="noStrike" cap="none" spc="0" normalizeH="0" baseline="0" dirty="0" smtClean="0">
                <a:ln>
                  <a:noFill/>
                </a:ln>
                <a:solidFill>
                  <a:srgbClr val="000000"/>
                </a:solidFill>
                <a:effectLst/>
                <a:uFillTx/>
                <a:latin typeface="Centra No1"/>
                <a:ea typeface="Centra No1"/>
                <a:cs typeface="+mj-cs"/>
                <a:sym typeface="Centra No1 Bold"/>
              </a:defRPr>
            </a:lvl1pPr>
          </a:lstStyle>
          <a:p>
            <a:r>
              <a:rPr lang="en-GB" dirty="0"/>
              <a:t>LMS Integration</a:t>
            </a:r>
          </a:p>
        </p:txBody>
      </p:sp>
      <p:sp>
        <p:nvSpPr>
          <p:cNvPr id="23" name="Picture Placeholder 3">
            <a:extLst>
              <a:ext uri="{FF2B5EF4-FFF2-40B4-BE49-F238E27FC236}">
                <a16:creationId xmlns:a16="http://schemas.microsoft.com/office/drawing/2014/main" id="{B3A312A3-FC58-4DDB-A3FF-6BCE538372FA}"/>
              </a:ext>
            </a:extLst>
          </p:cNvPr>
          <p:cNvSpPr>
            <a:spLocks noGrp="1" noChangeAspect="1"/>
          </p:cNvSpPr>
          <p:nvPr>
            <p:ph type="pic" sz="quarter" idx="25" hasCustomPrompt="1"/>
          </p:nvPr>
        </p:nvSpPr>
        <p:spPr>
          <a:xfrm>
            <a:off x="9031914" y="1378774"/>
            <a:ext cx="2428249" cy="2428249"/>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27" name="Line">
            <a:extLst>
              <a:ext uri="{FF2B5EF4-FFF2-40B4-BE49-F238E27FC236}">
                <a16:creationId xmlns:a16="http://schemas.microsoft.com/office/drawing/2014/main" id="{34E5D26D-30F9-1D41-9DE5-8288F15C6668}"/>
              </a:ext>
            </a:extLst>
          </p:cNvPr>
          <p:cNvSpPr/>
          <p:nvPr userDrawn="1"/>
        </p:nvSpPr>
        <p:spPr>
          <a:xfrm>
            <a:off x="639833" y="4568726"/>
            <a:ext cx="6942564" cy="1"/>
          </a:xfrm>
          <a:prstGeom prst="line">
            <a:avLst/>
          </a:prstGeom>
          <a:ln w="25400">
            <a:solidFill>
              <a:srgbClr val="D5D5D5"/>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Tree>
    <p:extLst>
      <p:ext uri="{BB962C8B-B14F-4D97-AF65-F5344CB8AC3E}">
        <p14:creationId xmlns:p14="http://schemas.microsoft.com/office/powerpoint/2010/main" val="784316987"/>
      </p:ext>
    </p:extLst>
  </p:cSld>
  <p:clrMapOvr>
    <a:masterClrMapping/>
  </p:clrMapOvr>
  <p:transition spd="med"/>
  <p:extLst>
    <p:ext uri="{DCECCB84-F9BA-43D5-87BE-67443E8EF086}">
      <p15:sldGuideLst xmlns:p15="http://schemas.microsoft.com/office/powerpoint/2012/main">
        <p15:guide id="3" pos="393">
          <p15:clr>
            <a:srgbClr val="000000"/>
          </p15:clr>
        </p15:guide>
        <p15:guide id="6" orient="horz" pos="459">
          <p15:clr>
            <a:srgbClr val="00000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6_table">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8ADF57-5051-469C-B15D-B46D2483F07B}"/>
              </a:ext>
            </a:extLst>
          </p:cNvPr>
          <p:cNvSpPr/>
          <p:nvPr userDrawn="1"/>
        </p:nvSpPr>
        <p:spPr>
          <a:xfrm>
            <a:off x="8282763" y="0"/>
            <a:ext cx="3909237" cy="6858000"/>
          </a:xfrm>
          <a:prstGeom prst="rect">
            <a:avLst/>
          </a:prstGeom>
          <a:solidFill>
            <a:schemeClr val="accent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1" name="text goes here, one to three lines.">
            <a:extLst>
              <a:ext uri="{FF2B5EF4-FFF2-40B4-BE49-F238E27FC236}">
                <a16:creationId xmlns:a16="http://schemas.microsoft.com/office/drawing/2014/main" id="{7E82F8D1-1372-472D-B52F-ACF3564F6F92}"/>
              </a:ext>
            </a:extLst>
          </p:cNvPr>
          <p:cNvSpPr txBox="1">
            <a:spLocks noGrp="1"/>
          </p:cNvSpPr>
          <p:nvPr>
            <p:ph type="body" sz="quarter" idx="19" hasCustomPrompt="1"/>
          </p:nvPr>
        </p:nvSpPr>
        <p:spPr>
          <a:xfrm>
            <a:off x="529774" y="1279974"/>
            <a:ext cx="6561942" cy="1367426"/>
          </a:xfrm>
          <a:prstGeom prst="rect">
            <a:avLst/>
          </a:prstGeom>
        </p:spPr>
        <p:txBody>
          <a:bodyPr wrap="square" anchor="t">
            <a:spAutoFit/>
          </a:bodyPr>
          <a:lstStyle>
            <a:lvl1pPr marL="0" indent="0" algn="l">
              <a:lnSpc>
                <a:spcPts val="1950"/>
              </a:lnSpc>
              <a:buSzTx/>
              <a:buNone/>
              <a:defRPr kumimoji="0" lang="en-GB" sz="1600" b="0" i="0" u="none" strike="noStrike" cap="none" spc="0" normalizeH="0" baseline="0" dirty="0" smtClean="0">
                <a:ln>
                  <a:noFill/>
                </a:ln>
                <a:solidFill>
                  <a:srgbClr val="000000"/>
                </a:solidFill>
                <a:effectLst/>
                <a:uFillTx/>
                <a:latin typeface="Centra No1"/>
                <a:ea typeface="Centra No1"/>
                <a:cs typeface="Centra No1"/>
                <a:sym typeface="Centra No1"/>
              </a:defRPr>
            </a:lvl1pPr>
          </a:lstStyle>
          <a:p>
            <a:r>
              <a:rPr lang="en-GB" dirty="0"/>
              <a:t>Leverages Kaltura as a central media management platform for students and professors across its campuses worldwide for teaching and learning and professional education. Uses Sakai Video Plugin, Kaltura Live, </a:t>
            </a:r>
            <a:r>
              <a:rPr lang="en-GB" dirty="0" err="1"/>
              <a:t>MediaSpace</a:t>
            </a:r>
            <a:r>
              <a:rPr lang="en-GB" dirty="0"/>
              <a:t>, KMC, Capture tools, and several marketplace solutions (e.g., VR, Notetaking).</a:t>
            </a:r>
          </a:p>
        </p:txBody>
      </p:sp>
      <p:pic>
        <p:nvPicPr>
          <p:cNvPr id="16" name="Kaltura_Logo_Horizontal_White_big_Kaltura_Logo_Horizontal_White.png" descr="Kaltura_Logo_Horizontal_White_big_Kaltura_Logo_Horizontal_White.png">
            <a:extLst>
              <a:ext uri="{FF2B5EF4-FFF2-40B4-BE49-F238E27FC236}">
                <a16:creationId xmlns:a16="http://schemas.microsoft.com/office/drawing/2014/main" id="{1F961AA8-EBA5-40D5-A97E-0EB6BC737BE1}"/>
              </a:ext>
            </a:extLst>
          </p:cNvPr>
          <p:cNvPicPr>
            <a:picLocks noChangeAspect="1"/>
          </p:cNvPicPr>
          <p:nvPr/>
        </p:nvPicPr>
        <p:blipFill>
          <a:blip r:embed="rId2"/>
          <a:stretch>
            <a:fillRect/>
          </a:stretch>
        </p:blipFill>
        <p:spPr>
          <a:xfrm>
            <a:off x="10753193" y="6335056"/>
            <a:ext cx="1118941" cy="287915"/>
          </a:xfrm>
          <a:prstGeom prst="rect">
            <a:avLst/>
          </a:prstGeom>
          <a:ln w="12700">
            <a:miter lim="400000"/>
          </a:ln>
        </p:spPr>
      </p:pic>
      <p:sp>
        <p:nvSpPr>
          <p:cNvPr id="22" name="Line">
            <a:extLst>
              <a:ext uri="{FF2B5EF4-FFF2-40B4-BE49-F238E27FC236}">
                <a16:creationId xmlns:a16="http://schemas.microsoft.com/office/drawing/2014/main" id="{210E889B-1C27-44CC-8900-0B3E3D643C62}"/>
              </a:ext>
            </a:extLst>
          </p:cNvPr>
          <p:cNvSpPr/>
          <p:nvPr/>
        </p:nvSpPr>
        <p:spPr>
          <a:xfrm>
            <a:off x="639833" y="4568726"/>
            <a:ext cx="6942564" cy="1"/>
          </a:xfrm>
          <a:prstGeom prst="line">
            <a:avLst/>
          </a:prstGeom>
          <a:ln w="25400">
            <a:solidFill>
              <a:srgbClr val="D5D5D5"/>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26" name="Title 1">
            <a:extLst>
              <a:ext uri="{FF2B5EF4-FFF2-40B4-BE49-F238E27FC236}">
                <a16:creationId xmlns:a16="http://schemas.microsoft.com/office/drawing/2014/main" id="{E04EDFCD-C018-40FD-AD36-7D355DF565E4}"/>
              </a:ext>
            </a:extLst>
          </p:cNvPr>
          <p:cNvSpPr>
            <a:spLocks noGrp="1"/>
          </p:cNvSpPr>
          <p:nvPr>
            <p:ph type="title" hasCustomPrompt="1"/>
          </p:nvPr>
        </p:nvSpPr>
        <p:spPr>
          <a:xfrm>
            <a:off x="538796" y="3560735"/>
            <a:ext cx="1861504" cy="566378"/>
          </a:xfrm>
          <a:prstGeom prst="rect">
            <a:avLst/>
          </a:prstGeom>
        </p:spPr>
        <p:txBody>
          <a:bodyPr/>
          <a:lstStyle>
            <a:lvl1pPr>
              <a:lnSpc>
                <a:spcPts val="2950"/>
              </a:lnSpc>
              <a:defRPr kumimoji="0" lang="en-GB" sz="4500" b="0" i="0" u="none" strike="noStrike" cap="none" spc="0" normalizeH="0" baseline="0" dirty="0" smtClean="0">
                <a:ln>
                  <a:noFill/>
                </a:ln>
                <a:solidFill>
                  <a:schemeClr val="accent6"/>
                </a:solidFill>
                <a:effectLst/>
                <a:uFillTx/>
                <a:latin typeface="Centra No1 Bold"/>
                <a:ea typeface="Centra No1 Bold"/>
                <a:cs typeface="+mn-cs"/>
                <a:sym typeface="Centra No1 Bold"/>
              </a:defRPr>
            </a:lvl1pPr>
          </a:lstStyle>
          <a:p>
            <a:r>
              <a:rPr lang="en-GB" dirty="0"/>
              <a:t>Text</a:t>
            </a:r>
          </a:p>
        </p:txBody>
      </p:sp>
      <p:sp>
        <p:nvSpPr>
          <p:cNvPr id="31" name="text goes here, one to three lines.">
            <a:extLst>
              <a:ext uri="{FF2B5EF4-FFF2-40B4-BE49-F238E27FC236}">
                <a16:creationId xmlns:a16="http://schemas.microsoft.com/office/drawing/2014/main" id="{4A106EDF-C765-4A68-82D7-D1A0771B8563}"/>
              </a:ext>
            </a:extLst>
          </p:cNvPr>
          <p:cNvSpPr txBox="1">
            <a:spLocks noGrp="1"/>
          </p:cNvSpPr>
          <p:nvPr>
            <p:ph type="body" sz="quarter" idx="20" hasCustomPrompt="1"/>
          </p:nvPr>
        </p:nvSpPr>
        <p:spPr>
          <a:xfrm>
            <a:off x="8925172" y="3981581"/>
            <a:ext cx="2665168" cy="732701"/>
          </a:xfrm>
          <a:prstGeom prst="rect">
            <a:avLst/>
          </a:prstGeom>
        </p:spPr>
        <p:txBody>
          <a:bodyPr wrap="square" anchor="t">
            <a:spAutoFit/>
          </a:bodyPr>
          <a:lstStyle>
            <a:lvl1pPr marL="0" indent="0" algn="ctr">
              <a:lnSpc>
                <a:spcPts val="1700"/>
              </a:lnSpc>
              <a:buSzTx/>
              <a:buNone/>
              <a:defRPr kumimoji="0" lang="en-GB" sz="1150" b="0" i="0" u="none" strike="noStrike" cap="none" spc="0" normalizeH="0" baseline="0" dirty="0" smtClean="0">
                <a:ln>
                  <a:noFill/>
                </a:ln>
                <a:solidFill>
                  <a:srgbClr val="FFFFFF"/>
                </a:solidFill>
                <a:effectLst/>
                <a:uFillTx/>
                <a:latin typeface="Centra No1 Medium"/>
                <a:ea typeface="Centra No1 Medium"/>
                <a:cs typeface="Centra No1 Medium"/>
                <a:sym typeface="Centra No1"/>
              </a:defRPr>
            </a:lvl1pPr>
          </a:lstStyle>
          <a:p>
            <a:r>
              <a:rPr lang="en-GB" dirty="0"/>
              <a:t>Kristopher Moore Senior Instructional Design Specialist, Academic Technology Services</a:t>
            </a:r>
          </a:p>
        </p:txBody>
      </p:sp>
      <p:sp>
        <p:nvSpPr>
          <p:cNvPr id="32" name="text goes here, one to three lines.">
            <a:extLst>
              <a:ext uri="{FF2B5EF4-FFF2-40B4-BE49-F238E27FC236}">
                <a16:creationId xmlns:a16="http://schemas.microsoft.com/office/drawing/2014/main" id="{2D2A2ECB-997D-4EF5-B7AE-FD292D147065}"/>
              </a:ext>
            </a:extLst>
          </p:cNvPr>
          <p:cNvSpPr txBox="1">
            <a:spLocks noGrp="1"/>
          </p:cNvSpPr>
          <p:nvPr>
            <p:ph type="body" sz="quarter" idx="53" hasCustomPrompt="1"/>
          </p:nvPr>
        </p:nvSpPr>
        <p:spPr>
          <a:xfrm>
            <a:off x="387110" y="4769662"/>
            <a:ext cx="3095642" cy="1617238"/>
          </a:xfrm>
          <a:prstGeom prst="rect">
            <a:avLst/>
          </a:prstGeom>
        </p:spPr>
        <p:txBody>
          <a:bodyPr wrap="square" anchor="t">
            <a:spAutoFit/>
          </a:bodyPr>
          <a:lstStyle>
            <a:lvl1pPr marL="355500" marR="0" indent="-216000" algn="l" defTabSz="412750" eaLnBrk="1" fontAlgn="auto" latinLnBrk="0" hangingPunct="1">
              <a:lnSpc>
                <a:spcPts val="1950"/>
              </a:lnSpc>
              <a:spcBef>
                <a:spcPts val="0"/>
              </a:spcBef>
              <a:spcAft>
                <a:spcPts val="0"/>
              </a:spcAft>
              <a:buClr>
                <a:schemeClr val="accent6"/>
              </a:buClr>
              <a:buSzTx/>
              <a:buFont typeface="Arial" panose="020B0604020202020204" pitchFamily="34" charset="0"/>
              <a:buChar char="•"/>
              <a:tabLst>
                <a:tab pos="447675" algn="l"/>
              </a:tabLst>
              <a:defRPr kumimoji="0" lang="en-GB" sz="1500" b="0" i="0" u="none" strike="noStrike" cap="none" spc="0" normalizeH="0" baseline="0" dirty="0" smtClean="0">
                <a:ln>
                  <a:noFill/>
                </a:ln>
                <a:solidFill>
                  <a:schemeClr val="bg1"/>
                </a:solidFill>
                <a:effectLst/>
                <a:uFillTx/>
                <a:latin typeface="Source Sans Pro" panose="020B0503030403020204" pitchFamily="34" charset="0"/>
                <a:ea typeface="Source Sans Pro" panose="020B0503030403020204" pitchFamily="34" charset="0"/>
                <a:cs typeface="Source Sans Pro" panose="020B0503030403020204" pitchFamily="34" charset="0"/>
                <a:sym typeface="Centra No1"/>
              </a:defRPr>
            </a:lvl1pPr>
            <a:lvl2pPr marL="635000" indent="-457200">
              <a:defRPr sz="1500">
                <a:solidFill>
                  <a:schemeClr val="bg2"/>
                </a:solidFill>
                <a:latin typeface="Source Sans Pro" panose="020B0503030403020204" pitchFamily="34" charset="0"/>
                <a:ea typeface="Source Sans Pro" panose="020B0503030403020204" pitchFamily="34" charset="0"/>
              </a:defRPr>
            </a:lvl2pPr>
          </a:lstStyle>
          <a:p>
            <a:r>
              <a:rPr lang="en-GB" dirty="0"/>
              <a:t>More text goes here, More text goes here, More text goes here, More text goes here</a:t>
            </a:r>
          </a:p>
          <a:p>
            <a:endParaRPr lang="en-GB" dirty="0"/>
          </a:p>
          <a:p>
            <a:r>
              <a:rPr lang="en-GB" dirty="0"/>
              <a:t>More text goes here, More text goes here, More text goes here</a:t>
            </a:r>
          </a:p>
        </p:txBody>
      </p:sp>
      <p:sp>
        <p:nvSpPr>
          <p:cNvPr id="33" name="text goes here, one to three lines.">
            <a:extLst>
              <a:ext uri="{FF2B5EF4-FFF2-40B4-BE49-F238E27FC236}">
                <a16:creationId xmlns:a16="http://schemas.microsoft.com/office/drawing/2014/main" id="{4CD0ABDC-3085-45CF-8331-5BE898349563}"/>
              </a:ext>
            </a:extLst>
          </p:cNvPr>
          <p:cNvSpPr txBox="1">
            <a:spLocks noGrp="1"/>
          </p:cNvSpPr>
          <p:nvPr>
            <p:ph type="body" sz="quarter" idx="54" hasCustomPrompt="1"/>
          </p:nvPr>
        </p:nvSpPr>
        <p:spPr>
          <a:xfrm>
            <a:off x="3497550" y="4760976"/>
            <a:ext cx="3095642" cy="1617238"/>
          </a:xfrm>
          <a:prstGeom prst="rect">
            <a:avLst/>
          </a:prstGeom>
        </p:spPr>
        <p:txBody>
          <a:bodyPr wrap="square" anchor="t">
            <a:spAutoFit/>
          </a:bodyPr>
          <a:lstStyle>
            <a:lvl1pPr marL="355500" marR="0" indent="-216000" algn="l" defTabSz="412750" eaLnBrk="1" fontAlgn="auto" latinLnBrk="0" hangingPunct="1">
              <a:lnSpc>
                <a:spcPts val="1950"/>
              </a:lnSpc>
              <a:spcBef>
                <a:spcPts val="0"/>
              </a:spcBef>
              <a:spcAft>
                <a:spcPts val="0"/>
              </a:spcAft>
              <a:buClr>
                <a:schemeClr val="accent6"/>
              </a:buClr>
              <a:buSzTx/>
              <a:buFont typeface="Arial" panose="020B0604020202020204" pitchFamily="34" charset="0"/>
              <a:buChar char="•"/>
              <a:tabLst>
                <a:tab pos="447675" algn="l"/>
              </a:tabLst>
              <a:defRPr kumimoji="0" lang="en-GB" sz="1500" b="0" i="0" u="none" strike="noStrike" cap="none" spc="0" normalizeH="0" baseline="0" dirty="0" smtClean="0">
                <a:ln>
                  <a:noFill/>
                </a:ln>
                <a:solidFill>
                  <a:schemeClr val="bg1"/>
                </a:solidFill>
                <a:effectLst/>
                <a:uFillTx/>
                <a:latin typeface="Source Sans Pro" panose="020B0503030403020204" pitchFamily="34" charset="0"/>
                <a:ea typeface="Source Sans Pro" panose="020B0503030403020204" pitchFamily="34" charset="0"/>
                <a:cs typeface="Source Sans Pro" panose="020B0503030403020204" pitchFamily="34" charset="0"/>
                <a:sym typeface="Centra No1"/>
              </a:defRPr>
            </a:lvl1pPr>
            <a:lvl2pPr marL="635000" indent="-457200">
              <a:defRPr sz="1500">
                <a:solidFill>
                  <a:schemeClr val="bg2"/>
                </a:solidFill>
                <a:latin typeface="Source Sans Pro" panose="020B0503030403020204" pitchFamily="34" charset="0"/>
                <a:ea typeface="Source Sans Pro" panose="020B0503030403020204" pitchFamily="34" charset="0"/>
              </a:defRPr>
            </a:lvl2pPr>
          </a:lstStyle>
          <a:p>
            <a:r>
              <a:rPr lang="en-GB" dirty="0"/>
              <a:t>More text goes here, More text goes here, More text goes here, More text goes here</a:t>
            </a:r>
          </a:p>
          <a:p>
            <a:endParaRPr lang="en-GB" dirty="0"/>
          </a:p>
          <a:p>
            <a:r>
              <a:rPr lang="en-GB" dirty="0"/>
              <a:t>More text goes here, More text goes here, More text goes here</a:t>
            </a:r>
          </a:p>
        </p:txBody>
      </p:sp>
      <p:sp>
        <p:nvSpPr>
          <p:cNvPr id="34" name="Picture Placeholder 4">
            <a:extLst>
              <a:ext uri="{FF2B5EF4-FFF2-40B4-BE49-F238E27FC236}">
                <a16:creationId xmlns:a16="http://schemas.microsoft.com/office/drawing/2014/main" id="{FF1992F9-153E-43EE-AC1B-B9CDED785C5F}"/>
              </a:ext>
            </a:extLst>
          </p:cNvPr>
          <p:cNvSpPr>
            <a:spLocks noGrp="1"/>
          </p:cNvSpPr>
          <p:nvPr>
            <p:ph type="pic" sz="quarter" idx="26" hasCustomPrompt="1"/>
          </p:nvPr>
        </p:nvSpPr>
        <p:spPr>
          <a:xfrm>
            <a:off x="538796" y="528101"/>
            <a:ext cx="1742400" cy="453600"/>
          </a:xfrm>
          <a:prstGeom prst="rect">
            <a:avLst/>
          </a:prstGeom>
        </p:spPr>
        <p:txBody>
          <a:bodyPr/>
          <a:lstStyle>
            <a:lvl1pPr marL="0" indent="0" algn="ctr">
              <a:buNone/>
              <a:defRPr sz="1600">
                <a:solidFill>
                  <a:schemeClr val="bg1"/>
                </a:solidFill>
              </a:defRPr>
            </a:lvl1pPr>
          </a:lstStyle>
          <a:p>
            <a:r>
              <a:rPr lang="en-GB" dirty="0"/>
              <a:t>Insert here logo</a:t>
            </a:r>
            <a:endParaRPr lang="en-US" dirty="0"/>
          </a:p>
        </p:txBody>
      </p:sp>
      <p:sp>
        <p:nvSpPr>
          <p:cNvPr id="43" name="Footer Placeholder 4">
            <a:extLst>
              <a:ext uri="{FF2B5EF4-FFF2-40B4-BE49-F238E27FC236}">
                <a16:creationId xmlns:a16="http://schemas.microsoft.com/office/drawing/2014/main" id="{AE20780A-D85D-4115-93DF-DBC7391C5A72}"/>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44" name="Slide Number Placeholder 5">
            <a:extLst>
              <a:ext uri="{FF2B5EF4-FFF2-40B4-BE49-F238E27FC236}">
                <a16:creationId xmlns:a16="http://schemas.microsoft.com/office/drawing/2014/main" id="{BA39DF79-18D5-4950-94FE-9C4A1C9FECFA}"/>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50" name="text goes here, one to three lines.">
            <a:extLst>
              <a:ext uri="{FF2B5EF4-FFF2-40B4-BE49-F238E27FC236}">
                <a16:creationId xmlns:a16="http://schemas.microsoft.com/office/drawing/2014/main" id="{D5488BC4-DF99-4F63-B3C9-0CF63A91D6D4}"/>
              </a:ext>
            </a:extLst>
          </p:cNvPr>
          <p:cNvSpPr txBox="1">
            <a:spLocks noGrp="1"/>
          </p:cNvSpPr>
          <p:nvPr>
            <p:ph type="body" sz="quarter" idx="55" hasCustomPrompt="1"/>
          </p:nvPr>
        </p:nvSpPr>
        <p:spPr>
          <a:xfrm>
            <a:off x="2554287" y="3708223"/>
            <a:ext cx="2665168" cy="415627"/>
          </a:xfrm>
          <a:prstGeom prst="rect">
            <a:avLst/>
          </a:prstGeom>
        </p:spPr>
        <p:txBody>
          <a:bodyPr wrap="square" anchor="t">
            <a:spAutoFit/>
          </a:bodyPr>
          <a:lstStyle>
            <a:lvl1pPr marL="0" indent="0" algn="l">
              <a:lnSpc>
                <a:spcPts val="1700"/>
              </a:lnSpc>
              <a:buSzTx/>
              <a:buNone/>
              <a:defRPr kumimoji="0" lang="en-GB" sz="4500" b="0" i="0" u="none" strike="noStrike" cap="none" spc="0" normalizeH="0" baseline="0" dirty="0" smtClean="0">
                <a:ln>
                  <a:noFill/>
                </a:ln>
                <a:solidFill>
                  <a:schemeClr val="accent6"/>
                </a:solidFill>
                <a:effectLst/>
                <a:uFillTx/>
                <a:latin typeface="Centra No1 Bold"/>
                <a:ea typeface="Centra No1 Bold"/>
                <a:cs typeface="+mn-cs"/>
                <a:sym typeface="Centra No1 Bold"/>
              </a:defRPr>
            </a:lvl1pPr>
          </a:lstStyle>
          <a:p>
            <a:r>
              <a:rPr lang="en-GB" dirty="0"/>
              <a:t>Text</a:t>
            </a:r>
          </a:p>
        </p:txBody>
      </p:sp>
      <p:sp>
        <p:nvSpPr>
          <p:cNvPr id="52" name="text goes here, one to three lines.">
            <a:extLst>
              <a:ext uri="{FF2B5EF4-FFF2-40B4-BE49-F238E27FC236}">
                <a16:creationId xmlns:a16="http://schemas.microsoft.com/office/drawing/2014/main" id="{48DA44DB-846F-4266-820F-8CF28D0CAA08}"/>
              </a:ext>
            </a:extLst>
          </p:cNvPr>
          <p:cNvSpPr txBox="1">
            <a:spLocks noGrp="1"/>
          </p:cNvSpPr>
          <p:nvPr>
            <p:ph type="body" sz="quarter" idx="56" hasCustomPrompt="1"/>
          </p:nvPr>
        </p:nvSpPr>
        <p:spPr>
          <a:xfrm>
            <a:off x="2673756" y="4151976"/>
            <a:ext cx="3041244" cy="312650"/>
          </a:xfrm>
          <a:prstGeom prst="rect">
            <a:avLst/>
          </a:prstGeom>
        </p:spPr>
        <p:txBody>
          <a:bodyPr wrap="square" anchor="t">
            <a:spAutoFit/>
          </a:bodyPr>
          <a:lstStyle>
            <a:lvl1pPr marL="0" indent="0" algn="l">
              <a:lnSpc>
                <a:spcPts val="1700"/>
              </a:lnSpc>
              <a:buSzTx/>
              <a:buNone/>
              <a:defRPr kumimoji="0" lang="en-GB" sz="1600" b="0" i="0" u="none" strike="noStrike" cap="none" spc="0" normalizeH="0" baseline="0" dirty="0" smtClean="0">
                <a:ln>
                  <a:noFill/>
                </a:ln>
                <a:solidFill>
                  <a:srgbClr val="000000"/>
                </a:solidFill>
                <a:effectLst/>
                <a:uFillTx/>
                <a:latin typeface="Centra No1"/>
                <a:ea typeface="Centra No1"/>
                <a:cs typeface="+mn-cs"/>
                <a:sym typeface="Centra No1 Bold"/>
              </a:defRPr>
            </a:lvl1pPr>
          </a:lstStyle>
          <a:p>
            <a:r>
              <a:rPr lang="en-GB" dirty="0"/>
              <a:t>Text</a:t>
            </a:r>
          </a:p>
        </p:txBody>
      </p:sp>
      <p:sp>
        <p:nvSpPr>
          <p:cNvPr id="53" name="text goes here, one to three lines.">
            <a:extLst>
              <a:ext uri="{FF2B5EF4-FFF2-40B4-BE49-F238E27FC236}">
                <a16:creationId xmlns:a16="http://schemas.microsoft.com/office/drawing/2014/main" id="{9AE4474B-45FB-4FD6-B111-01EB07421CE4}"/>
              </a:ext>
            </a:extLst>
          </p:cNvPr>
          <p:cNvSpPr txBox="1">
            <a:spLocks noGrp="1"/>
          </p:cNvSpPr>
          <p:nvPr>
            <p:ph type="body" sz="quarter" idx="57" hasCustomPrompt="1"/>
          </p:nvPr>
        </p:nvSpPr>
        <p:spPr>
          <a:xfrm>
            <a:off x="527056" y="4155609"/>
            <a:ext cx="1754140" cy="312650"/>
          </a:xfrm>
          <a:prstGeom prst="rect">
            <a:avLst/>
          </a:prstGeom>
        </p:spPr>
        <p:txBody>
          <a:bodyPr wrap="square" anchor="t">
            <a:spAutoFit/>
          </a:bodyPr>
          <a:lstStyle>
            <a:lvl1pPr marL="0" indent="0" algn="l">
              <a:lnSpc>
                <a:spcPts val="1700"/>
              </a:lnSpc>
              <a:buSzTx/>
              <a:buNone/>
              <a:defRPr kumimoji="0" lang="en-GB" sz="1600" b="0" i="0" u="none" strike="noStrike" cap="none" spc="0" normalizeH="0" baseline="0" dirty="0" smtClean="0">
                <a:ln>
                  <a:noFill/>
                </a:ln>
                <a:solidFill>
                  <a:srgbClr val="000000"/>
                </a:solidFill>
                <a:effectLst/>
                <a:uFillTx/>
                <a:latin typeface="Centra No1"/>
                <a:ea typeface="Centra No1"/>
                <a:cs typeface="+mn-cs"/>
                <a:sym typeface="Centra No1 Bold"/>
              </a:defRPr>
            </a:lvl1pPr>
          </a:lstStyle>
          <a:p>
            <a:r>
              <a:rPr lang="en-GB" dirty="0"/>
              <a:t>Text</a:t>
            </a:r>
          </a:p>
        </p:txBody>
      </p:sp>
      <p:sp>
        <p:nvSpPr>
          <p:cNvPr id="54" name="text goes here, one to three lines.">
            <a:extLst>
              <a:ext uri="{FF2B5EF4-FFF2-40B4-BE49-F238E27FC236}">
                <a16:creationId xmlns:a16="http://schemas.microsoft.com/office/drawing/2014/main" id="{AA007CB3-0F3F-4561-87C2-D1C3758F4B5B}"/>
              </a:ext>
            </a:extLst>
          </p:cNvPr>
          <p:cNvSpPr txBox="1">
            <a:spLocks noGrp="1"/>
          </p:cNvSpPr>
          <p:nvPr>
            <p:ph type="body" sz="quarter" idx="58" hasCustomPrompt="1"/>
          </p:nvPr>
        </p:nvSpPr>
        <p:spPr>
          <a:xfrm>
            <a:off x="6702857" y="4776488"/>
            <a:ext cx="1460068" cy="298480"/>
          </a:xfrm>
          <a:prstGeom prst="rect">
            <a:avLst/>
          </a:prstGeom>
        </p:spPr>
        <p:txBody>
          <a:bodyPr wrap="square" anchor="t">
            <a:spAutoFit/>
          </a:bodyPr>
          <a:lstStyle>
            <a:lvl1pPr marL="0" indent="0" algn="l">
              <a:lnSpc>
                <a:spcPts val="1700"/>
              </a:lnSpc>
              <a:buSzTx/>
              <a:buNone/>
              <a:defRPr kumimoji="0" lang="en-GB" sz="1200" b="0" i="0" u="none" strike="noStrike" cap="none" spc="0" normalizeH="0" baseline="0" dirty="0" smtClean="0">
                <a:ln>
                  <a:noFill/>
                </a:ln>
                <a:solidFill>
                  <a:srgbClr val="000000"/>
                </a:solidFill>
                <a:effectLst/>
                <a:uFillTx/>
                <a:latin typeface="Centra No1"/>
                <a:ea typeface="Centra No1"/>
                <a:cs typeface="+mj-cs"/>
                <a:sym typeface="Centra No1 Bold"/>
              </a:defRPr>
            </a:lvl1pPr>
          </a:lstStyle>
          <a:p>
            <a:r>
              <a:rPr lang="en-GB" dirty="0"/>
              <a:t>Product</a:t>
            </a:r>
          </a:p>
        </p:txBody>
      </p:sp>
      <p:sp>
        <p:nvSpPr>
          <p:cNvPr id="55" name="text goes here, one to three lines.">
            <a:extLst>
              <a:ext uri="{FF2B5EF4-FFF2-40B4-BE49-F238E27FC236}">
                <a16:creationId xmlns:a16="http://schemas.microsoft.com/office/drawing/2014/main" id="{39D80C30-E984-4BEA-A8DC-ECEA12219D75}"/>
              </a:ext>
            </a:extLst>
          </p:cNvPr>
          <p:cNvSpPr txBox="1">
            <a:spLocks noGrp="1"/>
          </p:cNvSpPr>
          <p:nvPr>
            <p:ph type="body" sz="quarter" idx="59" hasCustomPrompt="1"/>
          </p:nvPr>
        </p:nvSpPr>
        <p:spPr>
          <a:xfrm>
            <a:off x="6702857" y="5123848"/>
            <a:ext cx="1460068" cy="298480"/>
          </a:xfrm>
          <a:prstGeom prst="rect">
            <a:avLst/>
          </a:prstGeom>
        </p:spPr>
        <p:txBody>
          <a:bodyPr wrap="square" anchor="t">
            <a:spAutoFit/>
          </a:bodyPr>
          <a:lstStyle>
            <a:lvl1pPr marL="0" indent="0" algn="l">
              <a:lnSpc>
                <a:spcPts val="1700"/>
              </a:lnSpc>
              <a:buSzTx/>
              <a:buNone/>
              <a:defRPr kumimoji="0" lang="en-GB" sz="1200" b="0" i="0" u="none" strike="noStrike" cap="none" spc="0" normalizeH="0" baseline="0" dirty="0" smtClean="0">
                <a:ln>
                  <a:noFill/>
                </a:ln>
                <a:solidFill>
                  <a:srgbClr val="000000"/>
                </a:solidFill>
                <a:effectLst/>
                <a:uFillTx/>
                <a:latin typeface="Centra No1"/>
                <a:ea typeface="Centra No1"/>
                <a:cs typeface="+mj-cs"/>
                <a:sym typeface="Centra No1 Bold"/>
              </a:defRPr>
            </a:lvl1pPr>
          </a:lstStyle>
          <a:p>
            <a:r>
              <a:rPr lang="en-GB" dirty="0"/>
              <a:t>VCMS</a:t>
            </a:r>
          </a:p>
        </p:txBody>
      </p:sp>
      <p:sp>
        <p:nvSpPr>
          <p:cNvPr id="56" name="text goes here, one to three lines.">
            <a:extLst>
              <a:ext uri="{FF2B5EF4-FFF2-40B4-BE49-F238E27FC236}">
                <a16:creationId xmlns:a16="http://schemas.microsoft.com/office/drawing/2014/main" id="{9A502B75-5266-4B2F-BC96-988B9E177B7A}"/>
              </a:ext>
            </a:extLst>
          </p:cNvPr>
          <p:cNvSpPr txBox="1">
            <a:spLocks noGrp="1"/>
          </p:cNvSpPr>
          <p:nvPr>
            <p:ph type="body" sz="quarter" idx="60" hasCustomPrompt="1"/>
          </p:nvPr>
        </p:nvSpPr>
        <p:spPr>
          <a:xfrm>
            <a:off x="6702857" y="5471208"/>
            <a:ext cx="1460068" cy="298480"/>
          </a:xfrm>
          <a:prstGeom prst="rect">
            <a:avLst/>
          </a:prstGeom>
        </p:spPr>
        <p:txBody>
          <a:bodyPr wrap="square" anchor="t">
            <a:spAutoFit/>
          </a:bodyPr>
          <a:lstStyle>
            <a:lvl1pPr marL="0" indent="0" algn="l">
              <a:lnSpc>
                <a:spcPts val="1700"/>
              </a:lnSpc>
              <a:buSzTx/>
              <a:buNone/>
              <a:defRPr kumimoji="0" lang="en-GB" sz="1200" b="0" i="0" u="none" strike="noStrike" cap="none" spc="0" normalizeH="0" baseline="0" dirty="0" smtClean="0">
                <a:ln>
                  <a:noFill/>
                </a:ln>
                <a:solidFill>
                  <a:srgbClr val="000000"/>
                </a:solidFill>
                <a:effectLst/>
                <a:uFillTx/>
                <a:latin typeface="Centra No1"/>
                <a:ea typeface="Centra No1"/>
                <a:cs typeface="+mj-cs"/>
                <a:sym typeface="Centra No1 Bold"/>
              </a:defRPr>
            </a:lvl1pPr>
          </a:lstStyle>
          <a:p>
            <a:r>
              <a:rPr lang="en-GB" dirty="0"/>
              <a:t>Video portal</a:t>
            </a:r>
          </a:p>
        </p:txBody>
      </p:sp>
      <p:sp>
        <p:nvSpPr>
          <p:cNvPr id="57" name="text goes here, one to three lines.">
            <a:extLst>
              <a:ext uri="{FF2B5EF4-FFF2-40B4-BE49-F238E27FC236}">
                <a16:creationId xmlns:a16="http://schemas.microsoft.com/office/drawing/2014/main" id="{0B85EF9C-F3C8-4372-AB15-46EBC8D75A12}"/>
              </a:ext>
            </a:extLst>
          </p:cNvPr>
          <p:cNvSpPr txBox="1">
            <a:spLocks noGrp="1"/>
          </p:cNvSpPr>
          <p:nvPr>
            <p:ph type="body" sz="quarter" idx="61" hasCustomPrompt="1"/>
          </p:nvPr>
        </p:nvSpPr>
        <p:spPr>
          <a:xfrm>
            <a:off x="6702857" y="5818568"/>
            <a:ext cx="1460068" cy="298480"/>
          </a:xfrm>
          <a:prstGeom prst="rect">
            <a:avLst/>
          </a:prstGeom>
        </p:spPr>
        <p:txBody>
          <a:bodyPr wrap="square" anchor="t">
            <a:spAutoFit/>
          </a:bodyPr>
          <a:lstStyle>
            <a:lvl1pPr marL="0" indent="0" algn="l">
              <a:lnSpc>
                <a:spcPts val="1700"/>
              </a:lnSpc>
              <a:buSzTx/>
              <a:buNone/>
              <a:defRPr kumimoji="0" lang="en-GB" sz="1200" b="0" i="0" u="none" strike="noStrike" cap="none" spc="0" normalizeH="0" baseline="0" dirty="0" smtClean="0">
                <a:ln>
                  <a:noFill/>
                </a:ln>
                <a:solidFill>
                  <a:srgbClr val="000000"/>
                </a:solidFill>
                <a:effectLst/>
                <a:uFillTx/>
                <a:latin typeface="Centra No1"/>
                <a:ea typeface="Centra No1"/>
                <a:cs typeface="+mj-cs"/>
                <a:sym typeface="Centra No1 Bold"/>
              </a:defRPr>
            </a:lvl1pPr>
          </a:lstStyle>
          <a:p>
            <a:r>
              <a:rPr lang="en-GB" dirty="0"/>
              <a:t>LMS Integration</a:t>
            </a:r>
          </a:p>
        </p:txBody>
      </p:sp>
      <p:sp>
        <p:nvSpPr>
          <p:cNvPr id="23" name="Picture Placeholder 3">
            <a:extLst>
              <a:ext uri="{FF2B5EF4-FFF2-40B4-BE49-F238E27FC236}">
                <a16:creationId xmlns:a16="http://schemas.microsoft.com/office/drawing/2014/main" id="{B3A312A3-FC58-4DDB-A3FF-6BCE538372FA}"/>
              </a:ext>
            </a:extLst>
          </p:cNvPr>
          <p:cNvSpPr>
            <a:spLocks noGrp="1" noChangeAspect="1"/>
          </p:cNvSpPr>
          <p:nvPr>
            <p:ph type="pic" sz="quarter" idx="25" hasCustomPrompt="1"/>
          </p:nvPr>
        </p:nvSpPr>
        <p:spPr>
          <a:xfrm>
            <a:off x="9031914" y="1378774"/>
            <a:ext cx="2428249" cy="2428249"/>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27" name="Line">
            <a:extLst>
              <a:ext uri="{FF2B5EF4-FFF2-40B4-BE49-F238E27FC236}">
                <a16:creationId xmlns:a16="http://schemas.microsoft.com/office/drawing/2014/main" id="{78563EDC-3D48-9C4D-9917-4CC8932B0A36}"/>
              </a:ext>
            </a:extLst>
          </p:cNvPr>
          <p:cNvSpPr/>
          <p:nvPr userDrawn="1"/>
        </p:nvSpPr>
        <p:spPr>
          <a:xfrm>
            <a:off x="639833" y="4568726"/>
            <a:ext cx="6942564" cy="1"/>
          </a:xfrm>
          <a:prstGeom prst="line">
            <a:avLst/>
          </a:prstGeom>
          <a:ln w="25400">
            <a:solidFill>
              <a:srgbClr val="D5D5D5"/>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Tree>
    <p:extLst>
      <p:ext uri="{BB962C8B-B14F-4D97-AF65-F5344CB8AC3E}">
        <p14:creationId xmlns:p14="http://schemas.microsoft.com/office/powerpoint/2010/main" val="1067901850"/>
      </p:ext>
    </p:extLst>
  </p:cSld>
  <p:clrMapOvr>
    <a:masterClrMapping/>
  </p:clrMapOvr>
  <p:transition spd="med"/>
  <p:extLst>
    <p:ext uri="{DCECCB84-F9BA-43D5-87BE-67443E8EF086}">
      <p15:sldGuideLst xmlns:p15="http://schemas.microsoft.com/office/powerpoint/2012/main">
        <p15:guide id="3" pos="393">
          <p15:clr>
            <a:srgbClr val="000000"/>
          </p15:clr>
        </p15:guide>
        <p15:guide id="6" orient="horz" pos="459">
          <p15:clr>
            <a:srgbClr val="00000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7_table">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8ADF57-5051-469C-B15D-B46D2483F07B}"/>
              </a:ext>
            </a:extLst>
          </p:cNvPr>
          <p:cNvSpPr/>
          <p:nvPr userDrawn="1"/>
        </p:nvSpPr>
        <p:spPr>
          <a:xfrm>
            <a:off x="-19050" y="0"/>
            <a:ext cx="3909237" cy="6858000"/>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1" name="text goes here, one to three lines.">
            <a:extLst>
              <a:ext uri="{FF2B5EF4-FFF2-40B4-BE49-F238E27FC236}">
                <a16:creationId xmlns:a16="http://schemas.microsoft.com/office/drawing/2014/main" id="{7E82F8D1-1372-472D-B52F-ACF3564F6F92}"/>
              </a:ext>
            </a:extLst>
          </p:cNvPr>
          <p:cNvSpPr txBox="1">
            <a:spLocks noGrp="1"/>
          </p:cNvSpPr>
          <p:nvPr>
            <p:ph type="body" sz="quarter" idx="19" hasCustomPrompt="1"/>
          </p:nvPr>
        </p:nvSpPr>
        <p:spPr>
          <a:xfrm>
            <a:off x="4051661" y="1279974"/>
            <a:ext cx="6561942" cy="1367426"/>
          </a:xfrm>
          <a:prstGeom prst="rect">
            <a:avLst/>
          </a:prstGeom>
        </p:spPr>
        <p:txBody>
          <a:bodyPr wrap="square" anchor="t">
            <a:spAutoFit/>
          </a:bodyPr>
          <a:lstStyle>
            <a:lvl1pPr marL="0" indent="0" algn="l">
              <a:lnSpc>
                <a:spcPts val="1950"/>
              </a:lnSpc>
              <a:buSzTx/>
              <a:buNone/>
              <a:defRPr kumimoji="0" lang="en-GB" sz="1600" b="0" i="0" u="none" strike="noStrike" cap="none" spc="0" normalizeH="0" baseline="0" dirty="0" smtClean="0">
                <a:ln>
                  <a:noFill/>
                </a:ln>
                <a:solidFill>
                  <a:srgbClr val="000000"/>
                </a:solidFill>
                <a:effectLst/>
                <a:uFillTx/>
                <a:latin typeface="Centra No1"/>
                <a:ea typeface="Centra No1"/>
                <a:cs typeface="Centra No1"/>
                <a:sym typeface="Centra No1"/>
              </a:defRPr>
            </a:lvl1pPr>
          </a:lstStyle>
          <a:p>
            <a:r>
              <a:rPr lang="en-GB" dirty="0"/>
              <a:t>Leverages Kaltura as a central media management platform for students and professors across its campuses worldwide for teaching and learning and professional education. Uses Sakai Video Plugin, Kaltura Live, </a:t>
            </a:r>
            <a:r>
              <a:rPr lang="en-GB" dirty="0" err="1"/>
              <a:t>MediaSpace</a:t>
            </a:r>
            <a:r>
              <a:rPr lang="en-GB" dirty="0"/>
              <a:t>, KMC, Capture tools, and several marketplace solutions (e.g., VR, Notetaking).</a:t>
            </a:r>
          </a:p>
        </p:txBody>
      </p:sp>
      <p:sp>
        <p:nvSpPr>
          <p:cNvPr id="22" name="Line">
            <a:extLst>
              <a:ext uri="{FF2B5EF4-FFF2-40B4-BE49-F238E27FC236}">
                <a16:creationId xmlns:a16="http://schemas.microsoft.com/office/drawing/2014/main" id="{210E889B-1C27-44CC-8900-0B3E3D643C62}"/>
              </a:ext>
            </a:extLst>
          </p:cNvPr>
          <p:cNvSpPr/>
          <p:nvPr/>
        </p:nvSpPr>
        <p:spPr>
          <a:xfrm>
            <a:off x="4161720" y="4568726"/>
            <a:ext cx="6942564" cy="1"/>
          </a:xfrm>
          <a:prstGeom prst="line">
            <a:avLst/>
          </a:prstGeom>
          <a:ln w="25400">
            <a:solidFill>
              <a:srgbClr val="D5D5D5"/>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26" name="Title 1">
            <a:extLst>
              <a:ext uri="{FF2B5EF4-FFF2-40B4-BE49-F238E27FC236}">
                <a16:creationId xmlns:a16="http://schemas.microsoft.com/office/drawing/2014/main" id="{E04EDFCD-C018-40FD-AD36-7D355DF565E4}"/>
              </a:ext>
            </a:extLst>
          </p:cNvPr>
          <p:cNvSpPr>
            <a:spLocks noGrp="1"/>
          </p:cNvSpPr>
          <p:nvPr>
            <p:ph type="title" hasCustomPrompt="1"/>
          </p:nvPr>
        </p:nvSpPr>
        <p:spPr>
          <a:xfrm>
            <a:off x="4060683" y="3560735"/>
            <a:ext cx="1861504" cy="566378"/>
          </a:xfrm>
          <a:prstGeom prst="rect">
            <a:avLst/>
          </a:prstGeom>
        </p:spPr>
        <p:txBody>
          <a:bodyPr/>
          <a:lstStyle>
            <a:lvl1pPr>
              <a:lnSpc>
                <a:spcPts val="2950"/>
              </a:lnSpc>
              <a:defRPr kumimoji="0" lang="en-GB" sz="4500" b="0" i="0" u="none" strike="noStrike" cap="none" spc="0" normalizeH="0" baseline="0" dirty="0" smtClean="0">
                <a:ln>
                  <a:noFill/>
                </a:ln>
                <a:solidFill>
                  <a:schemeClr val="accent4"/>
                </a:solidFill>
                <a:effectLst/>
                <a:uFillTx/>
                <a:latin typeface="Centra No1 Bold"/>
                <a:ea typeface="Centra No1 Bold"/>
                <a:cs typeface="+mn-cs"/>
                <a:sym typeface="Centra No1 Bold"/>
              </a:defRPr>
            </a:lvl1pPr>
          </a:lstStyle>
          <a:p>
            <a:r>
              <a:rPr lang="en-GB" dirty="0"/>
              <a:t>Text</a:t>
            </a:r>
          </a:p>
        </p:txBody>
      </p:sp>
      <p:sp>
        <p:nvSpPr>
          <p:cNvPr id="31" name="text goes here, one to three lines.">
            <a:extLst>
              <a:ext uri="{FF2B5EF4-FFF2-40B4-BE49-F238E27FC236}">
                <a16:creationId xmlns:a16="http://schemas.microsoft.com/office/drawing/2014/main" id="{4A106EDF-C765-4A68-82D7-D1A0771B8563}"/>
              </a:ext>
            </a:extLst>
          </p:cNvPr>
          <p:cNvSpPr txBox="1">
            <a:spLocks noGrp="1"/>
          </p:cNvSpPr>
          <p:nvPr>
            <p:ph type="body" sz="quarter" idx="20" hasCustomPrompt="1"/>
          </p:nvPr>
        </p:nvSpPr>
        <p:spPr>
          <a:xfrm>
            <a:off x="623359" y="3981581"/>
            <a:ext cx="2665168" cy="732701"/>
          </a:xfrm>
          <a:prstGeom prst="rect">
            <a:avLst/>
          </a:prstGeom>
        </p:spPr>
        <p:txBody>
          <a:bodyPr wrap="square" anchor="t">
            <a:spAutoFit/>
          </a:bodyPr>
          <a:lstStyle>
            <a:lvl1pPr marL="0" indent="0" algn="ctr">
              <a:lnSpc>
                <a:spcPts val="1700"/>
              </a:lnSpc>
              <a:buSzTx/>
              <a:buNone/>
              <a:defRPr kumimoji="0" lang="en-GB" sz="1150" b="0" i="0" u="none" strike="noStrike" cap="none" spc="0" normalizeH="0" baseline="0" dirty="0" smtClean="0">
                <a:ln>
                  <a:noFill/>
                </a:ln>
                <a:solidFill>
                  <a:srgbClr val="FFFFFF"/>
                </a:solidFill>
                <a:effectLst/>
                <a:uFillTx/>
                <a:latin typeface="Centra No1 Medium"/>
                <a:ea typeface="Centra No1 Medium"/>
                <a:cs typeface="Centra No1 Medium"/>
                <a:sym typeface="Centra No1"/>
              </a:defRPr>
            </a:lvl1pPr>
          </a:lstStyle>
          <a:p>
            <a:r>
              <a:rPr lang="en-GB" dirty="0"/>
              <a:t>Kristopher Moore Senior Instructional Design Specialist, Academic Technology Services</a:t>
            </a:r>
          </a:p>
        </p:txBody>
      </p:sp>
      <p:sp>
        <p:nvSpPr>
          <p:cNvPr id="32" name="text goes here, one to three lines.">
            <a:extLst>
              <a:ext uri="{FF2B5EF4-FFF2-40B4-BE49-F238E27FC236}">
                <a16:creationId xmlns:a16="http://schemas.microsoft.com/office/drawing/2014/main" id="{2D2A2ECB-997D-4EF5-B7AE-FD292D147065}"/>
              </a:ext>
            </a:extLst>
          </p:cNvPr>
          <p:cNvSpPr txBox="1">
            <a:spLocks noGrp="1"/>
          </p:cNvSpPr>
          <p:nvPr>
            <p:ph type="body" sz="quarter" idx="53" hasCustomPrompt="1"/>
          </p:nvPr>
        </p:nvSpPr>
        <p:spPr>
          <a:xfrm>
            <a:off x="3908997" y="4769662"/>
            <a:ext cx="3095642" cy="1617238"/>
          </a:xfrm>
          <a:prstGeom prst="rect">
            <a:avLst/>
          </a:prstGeom>
        </p:spPr>
        <p:txBody>
          <a:bodyPr wrap="square" anchor="t">
            <a:spAutoFit/>
          </a:bodyPr>
          <a:lstStyle>
            <a:lvl1pPr marL="355500" marR="0" indent="-216000" algn="l" defTabSz="412750" eaLnBrk="1" fontAlgn="auto" latinLnBrk="0" hangingPunct="1">
              <a:lnSpc>
                <a:spcPts val="1950"/>
              </a:lnSpc>
              <a:spcBef>
                <a:spcPts val="0"/>
              </a:spcBef>
              <a:spcAft>
                <a:spcPts val="0"/>
              </a:spcAft>
              <a:buClr>
                <a:schemeClr val="accent4"/>
              </a:buClr>
              <a:buSzTx/>
              <a:buFont typeface="Arial" panose="020B0604020202020204" pitchFamily="34" charset="0"/>
              <a:buChar char="•"/>
              <a:tabLst>
                <a:tab pos="447675" algn="l"/>
              </a:tabLst>
              <a:defRPr kumimoji="0" lang="en-GB" sz="1500" b="0" i="0" u="none" strike="noStrike" cap="none" spc="0" normalizeH="0" baseline="0" dirty="0" smtClean="0">
                <a:ln>
                  <a:noFill/>
                </a:ln>
                <a:solidFill>
                  <a:schemeClr val="bg1"/>
                </a:solidFill>
                <a:effectLst/>
                <a:uFillTx/>
                <a:latin typeface="Source Sans Pro" panose="020B0503030403020204" pitchFamily="34" charset="0"/>
                <a:ea typeface="Source Sans Pro" panose="020B0503030403020204" pitchFamily="34" charset="0"/>
                <a:cs typeface="Source Sans Pro" panose="020B0503030403020204" pitchFamily="34" charset="0"/>
                <a:sym typeface="Centra No1"/>
              </a:defRPr>
            </a:lvl1pPr>
            <a:lvl2pPr marL="635000" indent="-457200">
              <a:defRPr sz="1500">
                <a:solidFill>
                  <a:schemeClr val="bg2"/>
                </a:solidFill>
                <a:latin typeface="Source Sans Pro" panose="020B0503030403020204" pitchFamily="34" charset="0"/>
                <a:ea typeface="Source Sans Pro" panose="020B0503030403020204" pitchFamily="34" charset="0"/>
              </a:defRPr>
            </a:lvl2pPr>
          </a:lstStyle>
          <a:p>
            <a:r>
              <a:rPr lang="en-GB" dirty="0"/>
              <a:t>More text goes here, More text goes here, More text goes here, More text goes here</a:t>
            </a:r>
          </a:p>
          <a:p>
            <a:endParaRPr lang="en-GB" dirty="0"/>
          </a:p>
          <a:p>
            <a:r>
              <a:rPr lang="en-GB" dirty="0"/>
              <a:t>More text goes here, More text goes here, More text goes here</a:t>
            </a:r>
          </a:p>
        </p:txBody>
      </p:sp>
      <p:sp>
        <p:nvSpPr>
          <p:cNvPr id="33" name="text goes here, one to three lines.">
            <a:extLst>
              <a:ext uri="{FF2B5EF4-FFF2-40B4-BE49-F238E27FC236}">
                <a16:creationId xmlns:a16="http://schemas.microsoft.com/office/drawing/2014/main" id="{4CD0ABDC-3085-45CF-8331-5BE898349563}"/>
              </a:ext>
            </a:extLst>
          </p:cNvPr>
          <p:cNvSpPr txBox="1">
            <a:spLocks noGrp="1"/>
          </p:cNvSpPr>
          <p:nvPr>
            <p:ph type="body" sz="quarter" idx="54" hasCustomPrompt="1"/>
          </p:nvPr>
        </p:nvSpPr>
        <p:spPr>
          <a:xfrm>
            <a:off x="7019437" y="4760976"/>
            <a:ext cx="3095642" cy="1617238"/>
          </a:xfrm>
          <a:prstGeom prst="rect">
            <a:avLst/>
          </a:prstGeom>
        </p:spPr>
        <p:txBody>
          <a:bodyPr wrap="square" anchor="t">
            <a:spAutoFit/>
          </a:bodyPr>
          <a:lstStyle>
            <a:lvl1pPr marL="355500" marR="0" indent="-216000" algn="l" defTabSz="412750" eaLnBrk="1" fontAlgn="auto" latinLnBrk="0" hangingPunct="1">
              <a:lnSpc>
                <a:spcPts val="1950"/>
              </a:lnSpc>
              <a:spcBef>
                <a:spcPts val="0"/>
              </a:spcBef>
              <a:spcAft>
                <a:spcPts val="0"/>
              </a:spcAft>
              <a:buClr>
                <a:schemeClr val="accent4"/>
              </a:buClr>
              <a:buSzTx/>
              <a:buFont typeface="Arial" panose="020B0604020202020204" pitchFamily="34" charset="0"/>
              <a:buChar char="•"/>
              <a:tabLst>
                <a:tab pos="447675" algn="l"/>
              </a:tabLst>
              <a:defRPr kumimoji="0" lang="en-GB" sz="1500" b="0" i="0" u="none" strike="noStrike" cap="none" spc="0" normalizeH="0" baseline="0" dirty="0" smtClean="0">
                <a:ln>
                  <a:noFill/>
                </a:ln>
                <a:solidFill>
                  <a:schemeClr val="bg1"/>
                </a:solidFill>
                <a:effectLst/>
                <a:uFillTx/>
                <a:latin typeface="Source Sans Pro" panose="020B0503030403020204" pitchFamily="34" charset="0"/>
                <a:ea typeface="Source Sans Pro" panose="020B0503030403020204" pitchFamily="34" charset="0"/>
                <a:cs typeface="Source Sans Pro" panose="020B0503030403020204" pitchFamily="34" charset="0"/>
                <a:sym typeface="Centra No1"/>
              </a:defRPr>
            </a:lvl1pPr>
            <a:lvl2pPr marL="635000" indent="-457200">
              <a:defRPr sz="1500">
                <a:solidFill>
                  <a:schemeClr val="bg2"/>
                </a:solidFill>
                <a:latin typeface="Source Sans Pro" panose="020B0503030403020204" pitchFamily="34" charset="0"/>
                <a:ea typeface="Source Sans Pro" panose="020B0503030403020204" pitchFamily="34" charset="0"/>
              </a:defRPr>
            </a:lvl2pPr>
          </a:lstStyle>
          <a:p>
            <a:r>
              <a:rPr lang="en-GB" dirty="0"/>
              <a:t>More text goes here, More text goes here, More text goes here, More text goes here</a:t>
            </a:r>
          </a:p>
          <a:p>
            <a:endParaRPr lang="en-GB" dirty="0"/>
          </a:p>
          <a:p>
            <a:r>
              <a:rPr lang="en-GB" dirty="0"/>
              <a:t>More text goes here, More text goes here, More text goes here</a:t>
            </a:r>
          </a:p>
        </p:txBody>
      </p:sp>
      <p:sp>
        <p:nvSpPr>
          <p:cNvPr id="34" name="Picture Placeholder 4">
            <a:extLst>
              <a:ext uri="{FF2B5EF4-FFF2-40B4-BE49-F238E27FC236}">
                <a16:creationId xmlns:a16="http://schemas.microsoft.com/office/drawing/2014/main" id="{FF1992F9-153E-43EE-AC1B-B9CDED785C5F}"/>
              </a:ext>
            </a:extLst>
          </p:cNvPr>
          <p:cNvSpPr>
            <a:spLocks noGrp="1"/>
          </p:cNvSpPr>
          <p:nvPr>
            <p:ph type="pic" sz="quarter" idx="26" hasCustomPrompt="1"/>
          </p:nvPr>
        </p:nvSpPr>
        <p:spPr>
          <a:xfrm>
            <a:off x="4060683" y="528101"/>
            <a:ext cx="1742400" cy="453600"/>
          </a:xfrm>
          <a:prstGeom prst="rect">
            <a:avLst/>
          </a:prstGeom>
        </p:spPr>
        <p:txBody>
          <a:bodyPr/>
          <a:lstStyle>
            <a:lvl1pPr marL="0" indent="0" algn="ctr">
              <a:buNone/>
              <a:defRPr sz="1600">
                <a:solidFill>
                  <a:schemeClr val="bg1"/>
                </a:solidFill>
              </a:defRPr>
            </a:lvl1pPr>
          </a:lstStyle>
          <a:p>
            <a:r>
              <a:rPr lang="en-GB" dirty="0"/>
              <a:t>Insert here logo</a:t>
            </a:r>
            <a:endParaRPr lang="en-US" dirty="0"/>
          </a:p>
        </p:txBody>
      </p:sp>
      <p:sp>
        <p:nvSpPr>
          <p:cNvPr id="50" name="text goes here, one to three lines.">
            <a:extLst>
              <a:ext uri="{FF2B5EF4-FFF2-40B4-BE49-F238E27FC236}">
                <a16:creationId xmlns:a16="http://schemas.microsoft.com/office/drawing/2014/main" id="{D5488BC4-DF99-4F63-B3C9-0CF63A91D6D4}"/>
              </a:ext>
            </a:extLst>
          </p:cNvPr>
          <p:cNvSpPr txBox="1">
            <a:spLocks noGrp="1"/>
          </p:cNvSpPr>
          <p:nvPr>
            <p:ph type="body" sz="quarter" idx="55" hasCustomPrompt="1"/>
          </p:nvPr>
        </p:nvSpPr>
        <p:spPr>
          <a:xfrm>
            <a:off x="6076174" y="3708223"/>
            <a:ext cx="2665168" cy="415627"/>
          </a:xfrm>
          <a:prstGeom prst="rect">
            <a:avLst/>
          </a:prstGeom>
        </p:spPr>
        <p:txBody>
          <a:bodyPr wrap="square" anchor="t">
            <a:spAutoFit/>
          </a:bodyPr>
          <a:lstStyle>
            <a:lvl1pPr marL="0" indent="0" algn="l">
              <a:lnSpc>
                <a:spcPts val="1700"/>
              </a:lnSpc>
              <a:buSzTx/>
              <a:buNone/>
              <a:defRPr kumimoji="0" lang="en-GB" sz="4500" b="0" i="0" u="none" strike="noStrike" cap="none" spc="0" normalizeH="0" baseline="0" dirty="0" smtClean="0">
                <a:ln>
                  <a:noFill/>
                </a:ln>
                <a:solidFill>
                  <a:schemeClr val="accent4"/>
                </a:solidFill>
                <a:effectLst/>
                <a:uFillTx/>
                <a:latin typeface="Centra No1 Bold"/>
                <a:ea typeface="Centra No1 Bold"/>
                <a:cs typeface="+mn-cs"/>
                <a:sym typeface="Centra No1 Bold"/>
              </a:defRPr>
            </a:lvl1pPr>
          </a:lstStyle>
          <a:p>
            <a:r>
              <a:rPr lang="en-GB" dirty="0"/>
              <a:t>Text</a:t>
            </a:r>
          </a:p>
        </p:txBody>
      </p:sp>
      <p:sp>
        <p:nvSpPr>
          <p:cNvPr id="52" name="text goes here, one to three lines.">
            <a:extLst>
              <a:ext uri="{FF2B5EF4-FFF2-40B4-BE49-F238E27FC236}">
                <a16:creationId xmlns:a16="http://schemas.microsoft.com/office/drawing/2014/main" id="{48DA44DB-846F-4266-820F-8CF28D0CAA08}"/>
              </a:ext>
            </a:extLst>
          </p:cNvPr>
          <p:cNvSpPr txBox="1">
            <a:spLocks noGrp="1"/>
          </p:cNvSpPr>
          <p:nvPr>
            <p:ph type="body" sz="quarter" idx="56" hasCustomPrompt="1"/>
          </p:nvPr>
        </p:nvSpPr>
        <p:spPr>
          <a:xfrm>
            <a:off x="6195643" y="4151976"/>
            <a:ext cx="3041244" cy="312650"/>
          </a:xfrm>
          <a:prstGeom prst="rect">
            <a:avLst/>
          </a:prstGeom>
        </p:spPr>
        <p:txBody>
          <a:bodyPr wrap="square" anchor="t">
            <a:spAutoFit/>
          </a:bodyPr>
          <a:lstStyle>
            <a:lvl1pPr marL="0" indent="0" algn="l">
              <a:lnSpc>
                <a:spcPts val="1700"/>
              </a:lnSpc>
              <a:buSzTx/>
              <a:buNone/>
              <a:defRPr kumimoji="0" lang="en-GB" sz="1600" b="0" i="0" u="none" strike="noStrike" cap="none" spc="0" normalizeH="0" baseline="0" dirty="0" smtClean="0">
                <a:ln>
                  <a:noFill/>
                </a:ln>
                <a:solidFill>
                  <a:srgbClr val="000000"/>
                </a:solidFill>
                <a:effectLst/>
                <a:uFillTx/>
                <a:latin typeface="Centra No1"/>
                <a:ea typeface="Centra No1"/>
                <a:cs typeface="+mn-cs"/>
                <a:sym typeface="Centra No1 Bold"/>
              </a:defRPr>
            </a:lvl1pPr>
          </a:lstStyle>
          <a:p>
            <a:r>
              <a:rPr lang="en-GB" dirty="0"/>
              <a:t>Text</a:t>
            </a:r>
          </a:p>
        </p:txBody>
      </p:sp>
      <p:sp>
        <p:nvSpPr>
          <p:cNvPr id="53" name="text goes here, one to three lines.">
            <a:extLst>
              <a:ext uri="{FF2B5EF4-FFF2-40B4-BE49-F238E27FC236}">
                <a16:creationId xmlns:a16="http://schemas.microsoft.com/office/drawing/2014/main" id="{9AE4474B-45FB-4FD6-B111-01EB07421CE4}"/>
              </a:ext>
            </a:extLst>
          </p:cNvPr>
          <p:cNvSpPr txBox="1">
            <a:spLocks noGrp="1"/>
          </p:cNvSpPr>
          <p:nvPr>
            <p:ph type="body" sz="quarter" idx="57" hasCustomPrompt="1"/>
          </p:nvPr>
        </p:nvSpPr>
        <p:spPr>
          <a:xfrm>
            <a:off x="4048943" y="4155609"/>
            <a:ext cx="1754140" cy="312650"/>
          </a:xfrm>
          <a:prstGeom prst="rect">
            <a:avLst/>
          </a:prstGeom>
        </p:spPr>
        <p:txBody>
          <a:bodyPr wrap="square" anchor="t">
            <a:spAutoFit/>
          </a:bodyPr>
          <a:lstStyle>
            <a:lvl1pPr marL="0" indent="0" algn="l">
              <a:lnSpc>
                <a:spcPts val="1700"/>
              </a:lnSpc>
              <a:buSzTx/>
              <a:buNone/>
              <a:defRPr kumimoji="0" lang="en-GB" sz="1600" b="0" i="0" u="none" strike="noStrike" cap="none" spc="0" normalizeH="0" baseline="0" dirty="0" smtClean="0">
                <a:ln>
                  <a:noFill/>
                </a:ln>
                <a:solidFill>
                  <a:srgbClr val="000000"/>
                </a:solidFill>
                <a:effectLst/>
                <a:uFillTx/>
                <a:latin typeface="Centra No1"/>
                <a:ea typeface="Centra No1"/>
                <a:cs typeface="+mn-cs"/>
                <a:sym typeface="Centra No1 Bold"/>
              </a:defRPr>
            </a:lvl1pPr>
          </a:lstStyle>
          <a:p>
            <a:r>
              <a:rPr lang="en-GB" dirty="0"/>
              <a:t>Text</a:t>
            </a:r>
          </a:p>
        </p:txBody>
      </p:sp>
      <p:sp>
        <p:nvSpPr>
          <p:cNvPr id="54" name="text goes here, one to three lines.">
            <a:extLst>
              <a:ext uri="{FF2B5EF4-FFF2-40B4-BE49-F238E27FC236}">
                <a16:creationId xmlns:a16="http://schemas.microsoft.com/office/drawing/2014/main" id="{AA007CB3-0F3F-4561-87C2-D1C3758F4B5B}"/>
              </a:ext>
            </a:extLst>
          </p:cNvPr>
          <p:cNvSpPr txBox="1">
            <a:spLocks noGrp="1"/>
          </p:cNvSpPr>
          <p:nvPr>
            <p:ph type="body" sz="quarter" idx="58" hasCustomPrompt="1"/>
          </p:nvPr>
        </p:nvSpPr>
        <p:spPr>
          <a:xfrm>
            <a:off x="10224744" y="4776488"/>
            <a:ext cx="1460068" cy="298480"/>
          </a:xfrm>
          <a:prstGeom prst="rect">
            <a:avLst/>
          </a:prstGeom>
        </p:spPr>
        <p:txBody>
          <a:bodyPr wrap="square" anchor="t">
            <a:spAutoFit/>
          </a:bodyPr>
          <a:lstStyle>
            <a:lvl1pPr marL="0" indent="0" algn="l">
              <a:lnSpc>
                <a:spcPts val="1700"/>
              </a:lnSpc>
              <a:buSzTx/>
              <a:buNone/>
              <a:defRPr kumimoji="0" lang="en-GB" sz="1200" b="0" i="0" u="none" strike="noStrike" cap="none" spc="0" normalizeH="0" baseline="0" dirty="0" smtClean="0">
                <a:ln>
                  <a:noFill/>
                </a:ln>
                <a:solidFill>
                  <a:srgbClr val="000000"/>
                </a:solidFill>
                <a:effectLst/>
                <a:uFillTx/>
                <a:latin typeface="Centra No1"/>
                <a:ea typeface="Centra No1"/>
                <a:cs typeface="+mj-cs"/>
                <a:sym typeface="Centra No1 Bold"/>
              </a:defRPr>
            </a:lvl1pPr>
          </a:lstStyle>
          <a:p>
            <a:r>
              <a:rPr lang="en-GB" dirty="0"/>
              <a:t>Product</a:t>
            </a:r>
          </a:p>
        </p:txBody>
      </p:sp>
      <p:sp>
        <p:nvSpPr>
          <p:cNvPr id="55" name="text goes here, one to three lines.">
            <a:extLst>
              <a:ext uri="{FF2B5EF4-FFF2-40B4-BE49-F238E27FC236}">
                <a16:creationId xmlns:a16="http://schemas.microsoft.com/office/drawing/2014/main" id="{39D80C30-E984-4BEA-A8DC-ECEA12219D75}"/>
              </a:ext>
            </a:extLst>
          </p:cNvPr>
          <p:cNvSpPr txBox="1">
            <a:spLocks noGrp="1"/>
          </p:cNvSpPr>
          <p:nvPr>
            <p:ph type="body" sz="quarter" idx="59" hasCustomPrompt="1"/>
          </p:nvPr>
        </p:nvSpPr>
        <p:spPr>
          <a:xfrm>
            <a:off x="10224744" y="5123848"/>
            <a:ext cx="1460068" cy="298480"/>
          </a:xfrm>
          <a:prstGeom prst="rect">
            <a:avLst/>
          </a:prstGeom>
        </p:spPr>
        <p:txBody>
          <a:bodyPr wrap="square" anchor="t">
            <a:spAutoFit/>
          </a:bodyPr>
          <a:lstStyle>
            <a:lvl1pPr marL="0" indent="0" algn="l">
              <a:lnSpc>
                <a:spcPts val="1700"/>
              </a:lnSpc>
              <a:buSzTx/>
              <a:buNone/>
              <a:defRPr kumimoji="0" lang="en-GB" sz="1200" b="0" i="0" u="none" strike="noStrike" cap="none" spc="0" normalizeH="0" baseline="0" dirty="0" smtClean="0">
                <a:ln>
                  <a:noFill/>
                </a:ln>
                <a:solidFill>
                  <a:srgbClr val="000000"/>
                </a:solidFill>
                <a:effectLst/>
                <a:uFillTx/>
                <a:latin typeface="Centra No1"/>
                <a:ea typeface="Centra No1"/>
                <a:cs typeface="+mj-cs"/>
                <a:sym typeface="Centra No1 Bold"/>
              </a:defRPr>
            </a:lvl1pPr>
          </a:lstStyle>
          <a:p>
            <a:r>
              <a:rPr lang="en-GB" dirty="0"/>
              <a:t>VCMS</a:t>
            </a:r>
          </a:p>
        </p:txBody>
      </p:sp>
      <p:sp>
        <p:nvSpPr>
          <p:cNvPr id="56" name="text goes here, one to three lines.">
            <a:extLst>
              <a:ext uri="{FF2B5EF4-FFF2-40B4-BE49-F238E27FC236}">
                <a16:creationId xmlns:a16="http://schemas.microsoft.com/office/drawing/2014/main" id="{9A502B75-5266-4B2F-BC96-988B9E177B7A}"/>
              </a:ext>
            </a:extLst>
          </p:cNvPr>
          <p:cNvSpPr txBox="1">
            <a:spLocks noGrp="1"/>
          </p:cNvSpPr>
          <p:nvPr>
            <p:ph type="body" sz="quarter" idx="60" hasCustomPrompt="1"/>
          </p:nvPr>
        </p:nvSpPr>
        <p:spPr>
          <a:xfrm>
            <a:off x="10224744" y="5471208"/>
            <a:ext cx="1460068" cy="298480"/>
          </a:xfrm>
          <a:prstGeom prst="rect">
            <a:avLst/>
          </a:prstGeom>
        </p:spPr>
        <p:txBody>
          <a:bodyPr wrap="square" anchor="t">
            <a:spAutoFit/>
          </a:bodyPr>
          <a:lstStyle>
            <a:lvl1pPr marL="0" indent="0" algn="l">
              <a:lnSpc>
                <a:spcPts val="1700"/>
              </a:lnSpc>
              <a:buSzTx/>
              <a:buNone/>
              <a:defRPr kumimoji="0" lang="en-GB" sz="1200" b="0" i="0" u="none" strike="noStrike" cap="none" spc="0" normalizeH="0" baseline="0" dirty="0" smtClean="0">
                <a:ln>
                  <a:noFill/>
                </a:ln>
                <a:solidFill>
                  <a:srgbClr val="000000"/>
                </a:solidFill>
                <a:effectLst/>
                <a:uFillTx/>
                <a:latin typeface="Centra No1"/>
                <a:ea typeface="Centra No1"/>
                <a:cs typeface="+mj-cs"/>
                <a:sym typeface="Centra No1 Bold"/>
              </a:defRPr>
            </a:lvl1pPr>
          </a:lstStyle>
          <a:p>
            <a:r>
              <a:rPr lang="en-GB" dirty="0"/>
              <a:t>Video portal</a:t>
            </a:r>
          </a:p>
        </p:txBody>
      </p:sp>
      <p:sp>
        <p:nvSpPr>
          <p:cNvPr id="57" name="text goes here, one to three lines.">
            <a:extLst>
              <a:ext uri="{FF2B5EF4-FFF2-40B4-BE49-F238E27FC236}">
                <a16:creationId xmlns:a16="http://schemas.microsoft.com/office/drawing/2014/main" id="{0B85EF9C-F3C8-4372-AB15-46EBC8D75A12}"/>
              </a:ext>
            </a:extLst>
          </p:cNvPr>
          <p:cNvSpPr txBox="1">
            <a:spLocks noGrp="1"/>
          </p:cNvSpPr>
          <p:nvPr>
            <p:ph type="body" sz="quarter" idx="61" hasCustomPrompt="1"/>
          </p:nvPr>
        </p:nvSpPr>
        <p:spPr>
          <a:xfrm>
            <a:off x="10224744" y="5818568"/>
            <a:ext cx="1460068" cy="298480"/>
          </a:xfrm>
          <a:prstGeom prst="rect">
            <a:avLst/>
          </a:prstGeom>
        </p:spPr>
        <p:txBody>
          <a:bodyPr wrap="square" anchor="t">
            <a:spAutoFit/>
          </a:bodyPr>
          <a:lstStyle>
            <a:lvl1pPr marL="0" indent="0" algn="l">
              <a:lnSpc>
                <a:spcPts val="1700"/>
              </a:lnSpc>
              <a:buSzTx/>
              <a:buNone/>
              <a:defRPr kumimoji="0" lang="en-GB" sz="1200" b="0" i="0" u="none" strike="noStrike" cap="none" spc="0" normalizeH="0" baseline="0" dirty="0" smtClean="0">
                <a:ln>
                  <a:noFill/>
                </a:ln>
                <a:solidFill>
                  <a:srgbClr val="000000"/>
                </a:solidFill>
                <a:effectLst/>
                <a:uFillTx/>
                <a:latin typeface="Centra No1"/>
                <a:ea typeface="Centra No1"/>
                <a:cs typeface="+mj-cs"/>
                <a:sym typeface="Centra No1 Bold"/>
              </a:defRPr>
            </a:lvl1pPr>
          </a:lstStyle>
          <a:p>
            <a:r>
              <a:rPr lang="en-GB" dirty="0"/>
              <a:t>LMS Integration</a:t>
            </a:r>
          </a:p>
        </p:txBody>
      </p:sp>
      <p:sp>
        <p:nvSpPr>
          <p:cNvPr id="23" name="Picture Placeholder 3">
            <a:extLst>
              <a:ext uri="{FF2B5EF4-FFF2-40B4-BE49-F238E27FC236}">
                <a16:creationId xmlns:a16="http://schemas.microsoft.com/office/drawing/2014/main" id="{B3A312A3-FC58-4DDB-A3FF-6BCE538372FA}"/>
              </a:ext>
            </a:extLst>
          </p:cNvPr>
          <p:cNvSpPr>
            <a:spLocks noGrp="1" noChangeAspect="1"/>
          </p:cNvSpPr>
          <p:nvPr>
            <p:ph type="pic" sz="quarter" idx="25" hasCustomPrompt="1"/>
          </p:nvPr>
        </p:nvSpPr>
        <p:spPr>
          <a:xfrm>
            <a:off x="730101" y="1378774"/>
            <a:ext cx="2428249" cy="2428249"/>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24" name="Footer Placeholder 4">
            <a:extLst>
              <a:ext uri="{FF2B5EF4-FFF2-40B4-BE49-F238E27FC236}">
                <a16:creationId xmlns:a16="http://schemas.microsoft.com/office/drawing/2014/main" id="{C7BB8AB5-6516-491C-A673-3C2048615C0C}"/>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25" name="Slide Number Placeholder 5">
            <a:extLst>
              <a:ext uri="{FF2B5EF4-FFF2-40B4-BE49-F238E27FC236}">
                <a16:creationId xmlns:a16="http://schemas.microsoft.com/office/drawing/2014/main" id="{1728FBE1-BF3B-446A-8BD7-45D22E81A9AA}"/>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pic>
        <p:nvPicPr>
          <p:cNvPr id="27" name="Kaltura_Logo_Horizontal_ColorSun_BlackText_big.png" descr="Kaltura_Logo_Horizontal_ColorSun_BlackText_big.png">
            <a:extLst>
              <a:ext uri="{FF2B5EF4-FFF2-40B4-BE49-F238E27FC236}">
                <a16:creationId xmlns:a16="http://schemas.microsoft.com/office/drawing/2014/main" id="{67509725-ABD0-4853-825C-A0AE4E0F10BB}"/>
              </a:ext>
            </a:extLst>
          </p:cNvPr>
          <p:cNvPicPr>
            <a:picLocks noChangeAspect="1"/>
          </p:cNvPicPr>
          <p:nvPr/>
        </p:nvPicPr>
        <p:blipFill>
          <a:blip r:embed="rId2"/>
          <a:stretch>
            <a:fillRect/>
          </a:stretch>
        </p:blipFill>
        <p:spPr>
          <a:xfrm>
            <a:off x="10753193" y="6335056"/>
            <a:ext cx="1118941" cy="287915"/>
          </a:xfrm>
          <a:prstGeom prst="rect">
            <a:avLst/>
          </a:prstGeom>
          <a:ln w="12700">
            <a:miter lim="400000"/>
          </a:ln>
        </p:spPr>
      </p:pic>
      <p:sp>
        <p:nvSpPr>
          <p:cNvPr id="29" name="Line">
            <a:extLst>
              <a:ext uri="{FF2B5EF4-FFF2-40B4-BE49-F238E27FC236}">
                <a16:creationId xmlns:a16="http://schemas.microsoft.com/office/drawing/2014/main" id="{E8591980-3D9F-3C40-B69B-5AA1D41A88DA}"/>
              </a:ext>
            </a:extLst>
          </p:cNvPr>
          <p:cNvSpPr/>
          <p:nvPr userDrawn="1"/>
        </p:nvSpPr>
        <p:spPr>
          <a:xfrm>
            <a:off x="4161720" y="4568726"/>
            <a:ext cx="6942564" cy="1"/>
          </a:xfrm>
          <a:prstGeom prst="line">
            <a:avLst/>
          </a:prstGeom>
          <a:ln w="25400">
            <a:solidFill>
              <a:srgbClr val="D5D5D5"/>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Tree>
    <p:extLst>
      <p:ext uri="{BB962C8B-B14F-4D97-AF65-F5344CB8AC3E}">
        <p14:creationId xmlns:p14="http://schemas.microsoft.com/office/powerpoint/2010/main" val="1098119943"/>
      </p:ext>
    </p:extLst>
  </p:cSld>
  <p:clrMapOvr>
    <a:masterClrMapping/>
  </p:clrMapOvr>
  <p:transition spd="med"/>
  <p:extLst>
    <p:ext uri="{DCECCB84-F9BA-43D5-87BE-67443E8EF086}">
      <p15:sldGuideLst xmlns:p15="http://schemas.microsoft.com/office/powerpoint/2012/main">
        <p15:guide id="3" pos="393">
          <p15:clr>
            <a:srgbClr val="000000"/>
          </p15:clr>
        </p15:guide>
        <p15:guide id="6" orient="horz" pos="459">
          <p15:clr>
            <a:srgbClr val="000000"/>
          </p15:clr>
        </p15:guide>
        <p15:guide id="9" orient="horz" pos="2455">
          <p15:clr>
            <a:srgbClr val="00000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8_table">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8ADF57-5051-469C-B15D-B46D2483F07B}"/>
              </a:ext>
            </a:extLst>
          </p:cNvPr>
          <p:cNvSpPr/>
          <p:nvPr userDrawn="1"/>
        </p:nvSpPr>
        <p:spPr>
          <a:xfrm>
            <a:off x="-19050" y="0"/>
            <a:ext cx="3909237" cy="6858000"/>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1" name="text goes here, one to three lines.">
            <a:extLst>
              <a:ext uri="{FF2B5EF4-FFF2-40B4-BE49-F238E27FC236}">
                <a16:creationId xmlns:a16="http://schemas.microsoft.com/office/drawing/2014/main" id="{7E82F8D1-1372-472D-B52F-ACF3564F6F92}"/>
              </a:ext>
            </a:extLst>
          </p:cNvPr>
          <p:cNvSpPr txBox="1">
            <a:spLocks noGrp="1"/>
          </p:cNvSpPr>
          <p:nvPr>
            <p:ph type="body" sz="quarter" idx="19" hasCustomPrompt="1"/>
          </p:nvPr>
        </p:nvSpPr>
        <p:spPr>
          <a:xfrm>
            <a:off x="4051661" y="1279974"/>
            <a:ext cx="6561942" cy="1367426"/>
          </a:xfrm>
          <a:prstGeom prst="rect">
            <a:avLst/>
          </a:prstGeom>
        </p:spPr>
        <p:txBody>
          <a:bodyPr wrap="square" anchor="t">
            <a:spAutoFit/>
          </a:bodyPr>
          <a:lstStyle>
            <a:lvl1pPr marL="0" indent="0" algn="l">
              <a:lnSpc>
                <a:spcPts val="1950"/>
              </a:lnSpc>
              <a:buSzTx/>
              <a:buNone/>
              <a:defRPr kumimoji="0" lang="en-GB" sz="1600" b="0" i="0" u="none" strike="noStrike" cap="none" spc="0" normalizeH="0" baseline="0" dirty="0" smtClean="0">
                <a:ln>
                  <a:noFill/>
                </a:ln>
                <a:solidFill>
                  <a:srgbClr val="000000"/>
                </a:solidFill>
                <a:effectLst/>
                <a:uFillTx/>
                <a:latin typeface="Centra No1"/>
                <a:ea typeface="Centra No1"/>
                <a:cs typeface="Centra No1"/>
                <a:sym typeface="Centra No1"/>
              </a:defRPr>
            </a:lvl1pPr>
          </a:lstStyle>
          <a:p>
            <a:r>
              <a:rPr lang="en-GB" dirty="0"/>
              <a:t>Leverages Kaltura as a central media management platform for students and professors across its campuses worldwide for teaching and learning and professional education. Uses Sakai Video Plugin, Kaltura Live, </a:t>
            </a:r>
            <a:r>
              <a:rPr lang="en-GB" dirty="0" err="1"/>
              <a:t>MediaSpace</a:t>
            </a:r>
            <a:r>
              <a:rPr lang="en-GB" dirty="0"/>
              <a:t>, KMC, Capture tools, and several marketplace solutions (e.g., VR, Notetaking).</a:t>
            </a:r>
          </a:p>
        </p:txBody>
      </p:sp>
      <p:sp>
        <p:nvSpPr>
          <p:cNvPr id="22" name="Line">
            <a:extLst>
              <a:ext uri="{FF2B5EF4-FFF2-40B4-BE49-F238E27FC236}">
                <a16:creationId xmlns:a16="http://schemas.microsoft.com/office/drawing/2014/main" id="{210E889B-1C27-44CC-8900-0B3E3D643C62}"/>
              </a:ext>
            </a:extLst>
          </p:cNvPr>
          <p:cNvSpPr/>
          <p:nvPr/>
        </p:nvSpPr>
        <p:spPr>
          <a:xfrm>
            <a:off x="4161720" y="4568726"/>
            <a:ext cx="6942564" cy="1"/>
          </a:xfrm>
          <a:prstGeom prst="line">
            <a:avLst/>
          </a:prstGeom>
          <a:ln w="25400">
            <a:solidFill>
              <a:srgbClr val="D5D5D5"/>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26" name="Title 1">
            <a:extLst>
              <a:ext uri="{FF2B5EF4-FFF2-40B4-BE49-F238E27FC236}">
                <a16:creationId xmlns:a16="http://schemas.microsoft.com/office/drawing/2014/main" id="{E04EDFCD-C018-40FD-AD36-7D355DF565E4}"/>
              </a:ext>
            </a:extLst>
          </p:cNvPr>
          <p:cNvSpPr>
            <a:spLocks noGrp="1"/>
          </p:cNvSpPr>
          <p:nvPr>
            <p:ph type="title" hasCustomPrompt="1"/>
          </p:nvPr>
        </p:nvSpPr>
        <p:spPr>
          <a:xfrm>
            <a:off x="4060683" y="3560735"/>
            <a:ext cx="1861504" cy="566378"/>
          </a:xfrm>
          <a:prstGeom prst="rect">
            <a:avLst/>
          </a:prstGeom>
        </p:spPr>
        <p:txBody>
          <a:bodyPr/>
          <a:lstStyle>
            <a:lvl1pPr>
              <a:lnSpc>
                <a:spcPts val="2950"/>
              </a:lnSpc>
              <a:defRPr kumimoji="0" lang="en-GB" sz="4500" b="0" i="0" u="none" strike="noStrike" cap="none" spc="0" normalizeH="0" baseline="0" dirty="0" smtClean="0">
                <a:ln>
                  <a:noFill/>
                </a:ln>
                <a:solidFill>
                  <a:schemeClr val="accent3"/>
                </a:solidFill>
                <a:effectLst/>
                <a:uFillTx/>
                <a:latin typeface="Centra No1 Bold"/>
                <a:ea typeface="Centra No1 Bold"/>
                <a:cs typeface="+mn-cs"/>
                <a:sym typeface="Centra No1 Bold"/>
              </a:defRPr>
            </a:lvl1pPr>
          </a:lstStyle>
          <a:p>
            <a:r>
              <a:rPr lang="en-GB" dirty="0"/>
              <a:t>Text</a:t>
            </a:r>
          </a:p>
        </p:txBody>
      </p:sp>
      <p:sp>
        <p:nvSpPr>
          <p:cNvPr id="31" name="text goes here, one to three lines.">
            <a:extLst>
              <a:ext uri="{FF2B5EF4-FFF2-40B4-BE49-F238E27FC236}">
                <a16:creationId xmlns:a16="http://schemas.microsoft.com/office/drawing/2014/main" id="{4A106EDF-C765-4A68-82D7-D1A0771B8563}"/>
              </a:ext>
            </a:extLst>
          </p:cNvPr>
          <p:cNvSpPr txBox="1">
            <a:spLocks noGrp="1"/>
          </p:cNvSpPr>
          <p:nvPr>
            <p:ph type="body" sz="quarter" idx="20" hasCustomPrompt="1"/>
          </p:nvPr>
        </p:nvSpPr>
        <p:spPr>
          <a:xfrm>
            <a:off x="623359" y="3981581"/>
            <a:ext cx="2665168" cy="732701"/>
          </a:xfrm>
          <a:prstGeom prst="rect">
            <a:avLst/>
          </a:prstGeom>
        </p:spPr>
        <p:txBody>
          <a:bodyPr wrap="square" anchor="t">
            <a:spAutoFit/>
          </a:bodyPr>
          <a:lstStyle>
            <a:lvl1pPr marL="0" indent="0" algn="ctr">
              <a:lnSpc>
                <a:spcPts val="1700"/>
              </a:lnSpc>
              <a:buSzTx/>
              <a:buNone/>
              <a:defRPr kumimoji="0" lang="en-GB" sz="1150" b="0" i="0" u="none" strike="noStrike" cap="none" spc="0" normalizeH="0" baseline="0" dirty="0" smtClean="0">
                <a:ln>
                  <a:noFill/>
                </a:ln>
                <a:solidFill>
                  <a:srgbClr val="FFFFFF"/>
                </a:solidFill>
                <a:effectLst/>
                <a:uFillTx/>
                <a:latin typeface="Centra No1 Medium"/>
                <a:ea typeface="Centra No1 Medium"/>
                <a:cs typeface="Centra No1 Medium"/>
                <a:sym typeface="Centra No1"/>
              </a:defRPr>
            </a:lvl1pPr>
          </a:lstStyle>
          <a:p>
            <a:r>
              <a:rPr lang="en-GB" dirty="0"/>
              <a:t>Kristopher Moore Senior Instructional Design Specialist, Academic Technology Services</a:t>
            </a:r>
          </a:p>
        </p:txBody>
      </p:sp>
      <p:sp>
        <p:nvSpPr>
          <p:cNvPr id="32" name="text goes here, one to three lines.">
            <a:extLst>
              <a:ext uri="{FF2B5EF4-FFF2-40B4-BE49-F238E27FC236}">
                <a16:creationId xmlns:a16="http://schemas.microsoft.com/office/drawing/2014/main" id="{2D2A2ECB-997D-4EF5-B7AE-FD292D147065}"/>
              </a:ext>
            </a:extLst>
          </p:cNvPr>
          <p:cNvSpPr txBox="1">
            <a:spLocks noGrp="1"/>
          </p:cNvSpPr>
          <p:nvPr>
            <p:ph type="body" sz="quarter" idx="53" hasCustomPrompt="1"/>
          </p:nvPr>
        </p:nvSpPr>
        <p:spPr>
          <a:xfrm>
            <a:off x="3908997" y="4769662"/>
            <a:ext cx="3095642" cy="1617238"/>
          </a:xfrm>
          <a:prstGeom prst="rect">
            <a:avLst/>
          </a:prstGeom>
        </p:spPr>
        <p:txBody>
          <a:bodyPr wrap="square" anchor="t">
            <a:spAutoFit/>
          </a:bodyPr>
          <a:lstStyle>
            <a:lvl1pPr marL="355500" marR="0" indent="-216000" algn="l" defTabSz="412750" eaLnBrk="1" fontAlgn="auto" latinLnBrk="0" hangingPunct="1">
              <a:lnSpc>
                <a:spcPts val="1950"/>
              </a:lnSpc>
              <a:spcBef>
                <a:spcPts val="0"/>
              </a:spcBef>
              <a:spcAft>
                <a:spcPts val="0"/>
              </a:spcAft>
              <a:buClr>
                <a:schemeClr val="accent3"/>
              </a:buClr>
              <a:buSzTx/>
              <a:buFont typeface="Arial" panose="020B0604020202020204" pitchFamily="34" charset="0"/>
              <a:buChar char="•"/>
              <a:tabLst>
                <a:tab pos="447675" algn="l"/>
              </a:tabLst>
              <a:defRPr kumimoji="0" lang="en-GB" sz="1500" b="0" i="0" u="none" strike="noStrike" cap="none" spc="0" normalizeH="0" baseline="0" dirty="0" smtClean="0">
                <a:ln>
                  <a:noFill/>
                </a:ln>
                <a:solidFill>
                  <a:schemeClr val="bg1"/>
                </a:solidFill>
                <a:effectLst/>
                <a:uFillTx/>
                <a:latin typeface="Source Sans Pro" panose="020B0503030403020204" pitchFamily="34" charset="0"/>
                <a:ea typeface="Source Sans Pro" panose="020B0503030403020204" pitchFamily="34" charset="0"/>
                <a:cs typeface="Source Sans Pro" panose="020B0503030403020204" pitchFamily="34" charset="0"/>
                <a:sym typeface="Centra No1"/>
              </a:defRPr>
            </a:lvl1pPr>
            <a:lvl2pPr marL="635000" indent="-457200">
              <a:defRPr sz="1500">
                <a:solidFill>
                  <a:schemeClr val="bg2"/>
                </a:solidFill>
                <a:latin typeface="Source Sans Pro" panose="020B0503030403020204" pitchFamily="34" charset="0"/>
                <a:ea typeface="Source Sans Pro" panose="020B0503030403020204" pitchFamily="34" charset="0"/>
              </a:defRPr>
            </a:lvl2pPr>
          </a:lstStyle>
          <a:p>
            <a:r>
              <a:rPr lang="en-GB" dirty="0"/>
              <a:t>More text goes here, More text goes here, More text goes here, More text goes here</a:t>
            </a:r>
          </a:p>
          <a:p>
            <a:endParaRPr lang="en-GB" dirty="0"/>
          </a:p>
          <a:p>
            <a:r>
              <a:rPr lang="en-GB" dirty="0"/>
              <a:t>More text goes here, More text goes here, More text goes here</a:t>
            </a:r>
          </a:p>
        </p:txBody>
      </p:sp>
      <p:sp>
        <p:nvSpPr>
          <p:cNvPr id="33" name="text goes here, one to three lines.">
            <a:extLst>
              <a:ext uri="{FF2B5EF4-FFF2-40B4-BE49-F238E27FC236}">
                <a16:creationId xmlns:a16="http://schemas.microsoft.com/office/drawing/2014/main" id="{4CD0ABDC-3085-45CF-8331-5BE898349563}"/>
              </a:ext>
            </a:extLst>
          </p:cNvPr>
          <p:cNvSpPr txBox="1">
            <a:spLocks noGrp="1"/>
          </p:cNvSpPr>
          <p:nvPr>
            <p:ph type="body" sz="quarter" idx="54" hasCustomPrompt="1"/>
          </p:nvPr>
        </p:nvSpPr>
        <p:spPr>
          <a:xfrm>
            <a:off x="7019437" y="4760976"/>
            <a:ext cx="3095642" cy="1617238"/>
          </a:xfrm>
          <a:prstGeom prst="rect">
            <a:avLst/>
          </a:prstGeom>
        </p:spPr>
        <p:txBody>
          <a:bodyPr wrap="square" anchor="t">
            <a:spAutoFit/>
          </a:bodyPr>
          <a:lstStyle>
            <a:lvl1pPr marL="355500" marR="0" indent="-216000" algn="l" defTabSz="412750" eaLnBrk="1" fontAlgn="auto" latinLnBrk="0" hangingPunct="1">
              <a:lnSpc>
                <a:spcPts val="1950"/>
              </a:lnSpc>
              <a:spcBef>
                <a:spcPts val="0"/>
              </a:spcBef>
              <a:spcAft>
                <a:spcPts val="0"/>
              </a:spcAft>
              <a:buClr>
                <a:schemeClr val="accent3"/>
              </a:buClr>
              <a:buSzTx/>
              <a:buFont typeface="Arial" panose="020B0604020202020204" pitchFamily="34" charset="0"/>
              <a:buChar char="•"/>
              <a:tabLst>
                <a:tab pos="447675" algn="l"/>
              </a:tabLst>
              <a:defRPr kumimoji="0" lang="en-GB" sz="1500" b="0" i="0" u="none" strike="noStrike" cap="none" spc="0" normalizeH="0" baseline="0" dirty="0" smtClean="0">
                <a:ln>
                  <a:noFill/>
                </a:ln>
                <a:solidFill>
                  <a:schemeClr val="bg1"/>
                </a:solidFill>
                <a:effectLst/>
                <a:uFillTx/>
                <a:latin typeface="Source Sans Pro" panose="020B0503030403020204" pitchFamily="34" charset="0"/>
                <a:ea typeface="Source Sans Pro" panose="020B0503030403020204" pitchFamily="34" charset="0"/>
                <a:cs typeface="Source Sans Pro" panose="020B0503030403020204" pitchFamily="34" charset="0"/>
                <a:sym typeface="Centra No1"/>
              </a:defRPr>
            </a:lvl1pPr>
            <a:lvl2pPr marL="635000" indent="-457200">
              <a:defRPr sz="1500">
                <a:solidFill>
                  <a:schemeClr val="bg2"/>
                </a:solidFill>
                <a:latin typeface="Source Sans Pro" panose="020B0503030403020204" pitchFamily="34" charset="0"/>
                <a:ea typeface="Source Sans Pro" panose="020B0503030403020204" pitchFamily="34" charset="0"/>
              </a:defRPr>
            </a:lvl2pPr>
          </a:lstStyle>
          <a:p>
            <a:r>
              <a:rPr lang="en-GB" dirty="0"/>
              <a:t>More text goes here, More text goes here, More text goes here, More text goes here</a:t>
            </a:r>
          </a:p>
          <a:p>
            <a:endParaRPr lang="en-GB" dirty="0"/>
          </a:p>
          <a:p>
            <a:r>
              <a:rPr lang="en-GB" dirty="0"/>
              <a:t>More text goes here, More text goes here, More text goes here</a:t>
            </a:r>
          </a:p>
        </p:txBody>
      </p:sp>
      <p:sp>
        <p:nvSpPr>
          <p:cNvPr id="34" name="Picture Placeholder 4">
            <a:extLst>
              <a:ext uri="{FF2B5EF4-FFF2-40B4-BE49-F238E27FC236}">
                <a16:creationId xmlns:a16="http://schemas.microsoft.com/office/drawing/2014/main" id="{FF1992F9-153E-43EE-AC1B-B9CDED785C5F}"/>
              </a:ext>
            </a:extLst>
          </p:cNvPr>
          <p:cNvSpPr>
            <a:spLocks noGrp="1"/>
          </p:cNvSpPr>
          <p:nvPr>
            <p:ph type="pic" sz="quarter" idx="26" hasCustomPrompt="1"/>
          </p:nvPr>
        </p:nvSpPr>
        <p:spPr>
          <a:xfrm>
            <a:off x="4060683" y="528101"/>
            <a:ext cx="1742400" cy="453600"/>
          </a:xfrm>
          <a:prstGeom prst="rect">
            <a:avLst/>
          </a:prstGeom>
        </p:spPr>
        <p:txBody>
          <a:bodyPr/>
          <a:lstStyle>
            <a:lvl1pPr marL="0" indent="0" algn="ctr">
              <a:buNone/>
              <a:defRPr sz="1600">
                <a:solidFill>
                  <a:schemeClr val="bg1"/>
                </a:solidFill>
              </a:defRPr>
            </a:lvl1pPr>
          </a:lstStyle>
          <a:p>
            <a:r>
              <a:rPr lang="en-GB" dirty="0"/>
              <a:t>Insert here logo</a:t>
            </a:r>
            <a:endParaRPr lang="en-US" dirty="0"/>
          </a:p>
        </p:txBody>
      </p:sp>
      <p:sp>
        <p:nvSpPr>
          <p:cNvPr id="50" name="text goes here, one to three lines.">
            <a:extLst>
              <a:ext uri="{FF2B5EF4-FFF2-40B4-BE49-F238E27FC236}">
                <a16:creationId xmlns:a16="http://schemas.microsoft.com/office/drawing/2014/main" id="{D5488BC4-DF99-4F63-B3C9-0CF63A91D6D4}"/>
              </a:ext>
            </a:extLst>
          </p:cNvPr>
          <p:cNvSpPr txBox="1">
            <a:spLocks noGrp="1"/>
          </p:cNvSpPr>
          <p:nvPr>
            <p:ph type="body" sz="quarter" idx="55" hasCustomPrompt="1"/>
          </p:nvPr>
        </p:nvSpPr>
        <p:spPr>
          <a:xfrm>
            <a:off x="6076174" y="3708223"/>
            <a:ext cx="2665168" cy="415627"/>
          </a:xfrm>
          <a:prstGeom prst="rect">
            <a:avLst/>
          </a:prstGeom>
        </p:spPr>
        <p:txBody>
          <a:bodyPr wrap="square" anchor="t">
            <a:spAutoFit/>
          </a:bodyPr>
          <a:lstStyle>
            <a:lvl1pPr marL="0" indent="0" algn="l">
              <a:lnSpc>
                <a:spcPts val="1700"/>
              </a:lnSpc>
              <a:buSzTx/>
              <a:buNone/>
              <a:defRPr kumimoji="0" lang="en-GB" sz="4500" b="0" i="0" u="none" strike="noStrike" cap="none" spc="0" normalizeH="0" baseline="0" dirty="0" smtClean="0">
                <a:ln>
                  <a:noFill/>
                </a:ln>
                <a:solidFill>
                  <a:schemeClr val="accent3"/>
                </a:solidFill>
                <a:effectLst/>
                <a:uFillTx/>
                <a:latin typeface="Centra No1 Bold"/>
                <a:ea typeface="Centra No1 Bold"/>
                <a:cs typeface="+mn-cs"/>
                <a:sym typeface="Centra No1 Bold"/>
              </a:defRPr>
            </a:lvl1pPr>
          </a:lstStyle>
          <a:p>
            <a:r>
              <a:rPr lang="en-GB" dirty="0"/>
              <a:t>Text</a:t>
            </a:r>
          </a:p>
        </p:txBody>
      </p:sp>
      <p:sp>
        <p:nvSpPr>
          <p:cNvPr id="52" name="text goes here, one to three lines.">
            <a:extLst>
              <a:ext uri="{FF2B5EF4-FFF2-40B4-BE49-F238E27FC236}">
                <a16:creationId xmlns:a16="http://schemas.microsoft.com/office/drawing/2014/main" id="{48DA44DB-846F-4266-820F-8CF28D0CAA08}"/>
              </a:ext>
            </a:extLst>
          </p:cNvPr>
          <p:cNvSpPr txBox="1">
            <a:spLocks noGrp="1"/>
          </p:cNvSpPr>
          <p:nvPr>
            <p:ph type="body" sz="quarter" idx="56" hasCustomPrompt="1"/>
          </p:nvPr>
        </p:nvSpPr>
        <p:spPr>
          <a:xfrm>
            <a:off x="6195643" y="4151976"/>
            <a:ext cx="3041244" cy="312650"/>
          </a:xfrm>
          <a:prstGeom prst="rect">
            <a:avLst/>
          </a:prstGeom>
        </p:spPr>
        <p:txBody>
          <a:bodyPr wrap="square" anchor="t">
            <a:spAutoFit/>
          </a:bodyPr>
          <a:lstStyle>
            <a:lvl1pPr marL="0" indent="0" algn="l">
              <a:lnSpc>
                <a:spcPts val="1700"/>
              </a:lnSpc>
              <a:buSzTx/>
              <a:buNone/>
              <a:defRPr kumimoji="0" lang="en-GB" sz="1600" b="0" i="0" u="none" strike="noStrike" cap="none" spc="0" normalizeH="0" baseline="0" dirty="0" smtClean="0">
                <a:ln>
                  <a:noFill/>
                </a:ln>
                <a:solidFill>
                  <a:srgbClr val="000000"/>
                </a:solidFill>
                <a:effectLst/>
                <a:uFillTx/>
                <a:latin typeface="Centra No1"/>
                <a:ea typeface="Centra No1"/>
                <a:cs typeface="+mn-cs"/>
                <a:sym typeface="Centra No1 Bold"/>
              </a:defRPr>
            </a:lvl1pPr>
          </a:lstStyle>
          <a:p>
            <a:r>
              <a:rPr lang="en-GB" dirty="0"/>
              <a:t>Text</a:t>
            </a:r>
          </a:p>
        </p:txBody>
      </p:sp>
      <p:sp>
        <p:nvSpPr>
          <p:cNvPr id="53" name="text goes here, one to three lines.">
            <a:extLst>
              <a:ext uri="{FF2B5EF4-FFF2-40B4-BE49-F238E27FC236}">
                <a16:creationId xmlns:a16="http://schemas.microsoft.com/office/drawing/2014/main" id="{9AE4474B-45FB-4FD6-B111-01EB07421CE4}"/>
              </a:ext>
            </a:extLst>
          </p:cNvPr>
          <p:cNvSpPr txBox="1">
            <a:spLocks noGrp="1"/>
          </p:cNvSpPr>
          <p:nvPr>
            <p:ph type="body" sz="quarter" idx="57" hasCustomPrompt="1"/>
          </p:nvPr>
        </p:nvSpPr>
        <p:spPr>
          <a:xfrm>
            <a:off x="4048943" y="4155609"/>
            <a:ext cx="1754140" cy="312650"/>
          </a:xfrm>
          <a:prstGeom prst="rect">
            <a:avLst/>
          </a:prstGeom>
        </p:spPr>
        <p:txBody>
          <a:bodyPr wrap="square" anchor="t">
            <a:spAutoFit/>
          </a:bodyPr>
          <a:lstStyle>
            <a:lvl1pPr marL="0" indent="0" algn="l">
              <a:lnSpc>
                <a:spcPts val="1700"/>
              </a:lnSpc>
              <a:buSzTx/>
              <a:buNone/>
              <a:defRPr kumimoji="0" lang="en-GB" sz="1600" b="0" i="0" u="none" strike="noStrike" cap="none" spc="0" normalizeH="0" baseline="0" dirty="0" smtClean="0">
                <a:ln>
                  <a:noFill/>
                </a:ln>
                <a:solidFill>
                  <a:srgbClr val="000000"/>
                </a:solidFill>
                <a:effectLst/>
                <a:uFillTx/>
                <a:latin typeface="Centra No1"/>
                <a:ea typeface="Centra No1"/>
                <a:cs typeface="+mn-cs"/>
                <a:sym typeface="Centra No1 Bold"/>
              </a:defRPr>
            </a:lvl1pPr>
          </a:lstStyle>
          <a:p>
            <a:r>
              <a:rPr lang="en-GB" dirty="0"/>
              <a:t>Text</a:t>
            </a:r>
          </a:p>
        </p:txBody>
      </p:sp>
      <p:sp>
        <p:nvSpPr>
          <p:cNvPr id="54" name="text goes here, one to three lines.">
            <a:extLst>
              <a:ext uri="{FF2B5EF4-FFF2-40B4-BE49-F238E27FC236}">
                <a16:creationId xmlns:a16="http://schemas.microsoft.com/office/drawing/2014/main" id="{AA007CB3-0F3F-4561-87C2-D1C3758F4B5B}"/>
              </a:ext>
            </a:extLst>
          </p:cNvPr>
          <p:cNvSpPr txBox="1">
            <a:spLocks noGrp="1"/>
          </p:cNvSpPr>
          <p:nvPr>
            <p:ph type="body" sz="quarter" idx="58" hasCustomPrompt="1"/>
          </p:nvPr>
        </p:nvSpPr>
        <p:spPr>
          <a:xfrm>
            <a:off x="10224744" y="4776488"/>
            <a:ext cx="1460068" cy="298480"/>
          </a:xfrm>
          <a:prstGeom prst="rect">
            <a:avLst/>
          </a:prstGeom>
        </p:spPr>
        <p:txBody>
          <a:bodyPr wrap="square" anchor="t">
            <a:spAutoFit/>
          </a:bodyPr>
          <a:lstStyle>
            <a:lvl1pPr marL="0" indent="0" algn="l">
              <a:lnSpc>
                <a:spcPts val="1700"/>
              </a:lnSpc>
              <a:buSzTx/>
              <a:buNone/>
              <a:defRPr kumimoji="0" lang="en-GB" sz="1200" b="0" i="0" u="none" strike="noStrike" cap="none" spc="0" normalizeH="0" baseline="0" dirty="0" smtClean="0">
                <a:ln>
                  <a:noFill/>
                </a:ln>
                <a:solidFill>
                  <a:srgbClr val="000000"/>
                </a:solidFill>
                <a:effectLst/>
                <a:uFillTx/>
                <a:latin typeface="Centra No1"/>
                <a:ea typeface="Centra No1"/>
                <a:cs typeface="+mj-cs"/>
                <a:sym typeface="Centra No1 Bold"/>
              </a:defRPr>
            </a:lvl1pPr>
          </a:lstStyle>
          <a:p>
            <a:r>
              <a:rPr lang="en-GB" dirty="0"/>
              <a:t>Product</a:t>
            </a:r>
          </a:p>
        </p:txBody>
      </p:sp>
      <p:sp>
        <p:nvSpPr>
          <p:cNvPr id="55" name="text goes here, one to three lines.">
            <a:extLst>
              <a:ext uri="{FF2B5EF4-FFF2-40B4-BE49-F238E27FC236}">
                <a16:creationId xmlns:a16="http://schemas.microsoft.com/office/drawing/2014/main" id="{39D80C30-E984-4BEA-A8DC-ECEA12219D75}"/>
              </a:ext>
            </a:extLst>
          </p:cNvPr>
          <p:cNvSpPr txBox="1">
            <a:spLocks noGrp="1"/>
          </p:cNvSpPr>
          <p:nvPr>
            <p:ph type="body" sz="quarter" idx="59" hasCustomPrompt="1"/>
          </p:nvPr>
        </p:nvSpPr>
        <p:spPr>
          <a:xfrm>
            <a:off x="10224744" y="5123848"/>
            <a:ext cx="1460068" cy="298480"/>
          </a:xfrm>
          <a:prstGeom prst="rect">
            <a:avLst/>
          </a:prstGeom>
        </p:spPr>
        <p:txBody>
          <a:bodyPr wrap="square" anchor="t">
            <a:spAutoFit/>
          </a:bodyPr>
          <a:lstStyle>
            <a:lvl1pPr marL="0" indent="0" algn="l">
              <a:lnSpc>
                <a:spcPts val="1700"/>
              </a:lnSpc>
              <a:buSzTx/>
              <a:buNone/>
              <a:defRPr kumimoji="0" lang="en-GB" sz="1200" b="0" i="0" u="none" strike="noStrike" cap="none" spc="0" normalizeH="0" baseline="0" dirty="0" smtClean="0">
                <a:ln>
                  <a:noFill/>
                </a:ln>
                <a:solidFill>
                  <a:srgbClr val="000000"/>
                </a:solidFill>
                <a:effectLst/>
                <a:uFillTx/>
                <a:latin typeface="Centra No1"/>
                <a:ea typeface="Centra No1"/>
                <a:cs typeface="+mj-cs"/>
                <a:sym typeface="Centra No1 Bold"/>
              </a:defRPr>
            </a:lvl1pPr>
          </a:lstStyle>
          <a:p>
            <a:r>
              <a:rPr lang="en-GB" dirty="0"/>
              <a:t>VCMS</a:t>
            </a:r>
          </a:p>
        </p:txBody>
      </p:sp>
      <p:sp>
        <p:nvSpPr>
          <p:cNvPr id="56" name="text goes here, one to three lines.">
            <a:extLst>
              <a:ext uri="{FF2B5EF4-FFF2-40B4-BE49-F238E27FC236}">
                <a16:creationId xmlns:a16="http://schemas.microsoft.com/office/drawing/2014/main" id="{9A502B75-5266-4B2F-BC96-988B9E177B7A}"/>
              </a:ext>
            </a:extLst>
          </p:cNvPr>
          <p:cNvSpPr txBox="1">
            <a:spLocks noGrp="1"/>
          </p:cNvSpPr>
          <p:nvPr>
            <p:ph type="body" sz="quarter" idx="60" hasCustomPrompt="1"/>
          </p:nvPr>
        </p:nvSpPr>
        <p:spPr>
          <a:xfrm>
            <a:off x="10224744" y="5471208"/>
            <a:ext cx="1460068" cy="298480"/>
          </a:xfrm>
          <a:prstGeom prst="rect">
            <a:avLst/>
          </a:prstGeom>
        </p:spPr>
        <p:txBody>
          <a:bodyPr wrap="square" anchor="t">
            <a:spAutoFit/>
          </a:bodyPr>
          <a:lstStyle>
            <a:lvl1pPr marL="0" indent="0" algn="l">
              <a:lnSpc>
                <a:spcPts val="1700"/>
              </a:lnSpc>
              <a:buSzTx/>
              <a:buNone/>
              <a:defRPr kumimoji="0" lang="en-GB" sz="1200" b="0" i="0" u="none" strike="noStrike" cap="none" spc="0" normalizeH="0" baseline="0" dirty="0" smtClean="0">
                <a:ln>
                  <a:noFill/>
                </a:ln>
                <a:solidFill>
                  <a:srgbClr val="000000"/>
                </a:solidFill>
                <a:effectLst/>
                <a:uFillTx/>
                <a:latin typeface="Centra No1"/>
                <a:ea typeface="Centra No1"/>
                <a:cs typeface="+mj-cs"/>
                <a:sym typeface="Centra No1 Bold"/>
              </a:defRPr>
            </a:lvl1pPr>
          </a:lstStyle>
          <a:p>
            <a:r>
              <a:rPr lang="en-GB" dirty="0"/>
              <a:t>Video portal</a:t>
            </a:r>
          </a:p>
        </p:txBody>
      </p:sp>
      <p:sp>
        <p:nvSpPr>
          <p:cNvPr id="57" name="text goes here, one to three lines.">
            <a:extLst>
              <a:ext uri="{FF2B5EF4-FFF2-40B4-BE49-F238E27FC236}">
                <a16:creationId xmlns:a16="http://schemas.microsoft.com/office/drawing/2014/main" id="{0B85EF9C-F3C8-4372-AB15-46EBC8D75A12}"/>
              </a:ext>
            </a:extLst>
          </p:cNvPr>
          <p:cNvSpPr txBox="1">
            <a:spLocks noGrp="1"/>
          </p:cNvSpPr>
          <p:nvPr>
            <p:ph type="body" sz="quarter" idx="61" hasCustomPrompt="1"/>
          </p:nvPr>
        </p:nvSpPr>
        <p:spPr>
          <a:xfrm>
            <a:off x="10224744" y="5818568"/>
            <a:ext cx="1460068" cy="298480"/>
          </a:xfrm>
          <a:prstGeom prst="rect">
            <a:avLst/>
          </a:prstGeom>
        </p:spPr>
        <p:txBody>
          <a:bodyPr wrap="square" anchor="t">
            <a:spAutoFit/>
          </a:bodyPr>
          <a:lstStyle>
            <a:lvl1pPr marL="0" indent="0" algn="l">
              <a:lnSpc>
                <a:spcPts val="1700"/>
              </a:lnSpc>
              <a:buSzTx/>
              <a:buNone/>
              <a:defRPr kumimoji="0" lang="en-GB" sz="1200" b="0" i="0" u="none" strike="noStrike" cap="none" spc="0" normalizeH="0" baseline="0" dirty="0" smtClean="0">
                <a:ln>
                  <a:noFill/>
                </a:ln>
                <a:solidFill>
                  <a:srgbClr val="000000"/>
                </a:solidFill>
                <a:effectLst/>
                <a:uFillTx/>
                <a:latin typeface="Centra No1"/>
                <a:ea typeface="Centra No1"/>
                <a:cs typeface="+mj-cs"/>
                <a:sym typeface="Centra No1 Bold"/>
              </a:defRPr>
            </a:lvl1pPr>
          </a:lstStyle>
          <a:p>
            <a:r>
              <a:rPr lang="en-GB" dirty="0"/>
              <a:t>LMS Integration</a:t>
            </a:r>
          </a:p>
        </p:txBody>
      </p:sp>
      <p:sp>
        <p:nvSpPr>
          <p:cNvPr id="23" name="Picture Placeholder 3">
            <a:extLst>
              <a:ext uri="{FF2B5EF4-FFF2-40B4-BE49-F238E27FC236}">
                <a16:creationId xmlns:a16="http://schemas.microsoft.com/office/drawing/2014/main" id="{B3A312A3-FC58-4DDB-A3FF-6BCE538372FA}"/>
              </a:ext>
            </a:extLst>
          </p:cNvPr>
          <p:cNvSpPr>
            <a:spLocks noGrp="1" noChangeAspect="1"/>
          </p:cNvSpPr>
          <p:nvPr>
            <p:ph type="pic" sz="quarter" idx="25" hasCustomPrompt="1"/>
          </p:nvPr>
        </p:nvSpPr>
        <p:spPr>
          <a:xfrm>
            <a:off x="730101" y="1378774"/>
            <a:ext cx="2428249" cy="2428249"/>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24" name="Footer Placeholder 4">
            <a:extLst>
              <a:ext uri="{FF2B5EF4-FFF2-40B4-BE49-F238E27FC236}">
                <a16:creationId xmlns:a16="http://schemas.microsoft.com/office/drawing/2014/main" id="{C1C43092-367F-417F-A981-22BF36ECF04D}"/>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25" name="Slide Number Placeholder 5">
            <a:extLst>
              <a:ext uri="{FF2B5EF4-FFF2-40B4-BE49-F238E27FC236}">
                <a16:creationId xmlns:a16="http://schemas.microsoft.com/office/drawing/2014/main" id="{6AC3C629-904B-4F74-9E22-E0B275F2ADFC}"/>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pic>
        <p:nvPicPr>
          <p:cNvPr id="27" name="Kaltura_Logo_Horizontal_ColorSun_BlackText_big.png" descr="Kaltura_Logo_Horizontal_ColorSun_BlackText_big.png">
            <a:extLst>
              <a:ext uri="{FF2B5EF4-FFF2-40B4-BE49-F238E27FC236}">
                <a16:creationId xmlns:a16="http://schemas.microsoft.com/office/drawing/2014/main" id="{2FD257C0-2CD1-4C38-A0A3-2AC8F152F558}"/>
              </a:ext>
            </a:extLst>
          </p:cNvPr>
          <p:cNvPicPr>
            <a:picLocks noChangeAspect="1"/>
          </p:cNvPicPr>
          <p:nvPr/>
        </p:nvPicPr>
        <p:blipFill>
          <a:blip r:embed="rId2"/>
          <a:stretch>
            <a:fillRect/>
          </a:stretch>
        </p:blipFill>
        <p:spPr>
          <a:xfrm>
            <a:off x="10753193" y="6335056"/>
            <a:ext cx="1118941" cy="287915"/>
          </a:xfrm>
          <a:prstGeom prst="rect">
            <a:avLst/>
          </a:prstGeom>
          <a:ln w="12700">
            <a:miter lim="400000"/>
          </a:ln>
        </p:spPr>
      </p:pic>
      <p:sp>
        <p:nvSpPr>
          <p:cNvPr id="29" name="Line">
            <a:extLst>
              <a:ext uri="{FF2B5EF4-FFF2-40B4-BE49-F238E27FC236}">
                <a16:creationId xmlns:a16="http://schemas.microsoft.com/office/drawing/2014/main" id="{A647A893-983F-8C42-8B56-574457EA266D}"/>
              </a:ext>
            </a:extLst>
          </p:cNvPr>
          <p:cNvSpPr/>
          <p:nvPr userDrawn="1"/>
        </p:nvSpPr>
        <p:spPr>
          <a:xfrm>
            <a:off x="4161720" y="4568726"/>
            <a:ext cx="6942564" cy="1"/>
          </a:xfrm>
          <a:prstGeom prst="line">
            <a:avLst/>
          </a:prstGeom>
          <a:ln w="25400">
            <a:solidFill>
              <a:srgbClr val="D5D5D5"/>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Tree>
    <p:extLst>
      <p:ext uri="{BB962C8B-B14F-4D97-AF65-F5344CB8AC3E}">
        <p14:creationId xmlns:p14="http://schemas.microsoft.com/office/powerpoint/2010/main" val="2034813916"/>
      </p:ext>
    </p:extLst>
  </p:cSld>
  <p:clrMapOvr>
    <a:masterClrMapping/>
  </p:clrMapOvr>
  <p:transition spd="med"/>
  <p:extLst>
    <p:ext uri="{DCECCB84-F9BA-43D5-87BE-67443E8EF086}">
      <p15:sldGuideLst xmlns:p15="http://schemas.microsoft.com/office/powerpoint/2012/main">
        <p15:guide id="3" pos="393">
          <p15:clr>
            <a:srgbClr val="000000"/>
          </p15:clr>
        </p15:guide>
        <p15:guide id="6" orient="horz" pos="459">
          <p15:clr>
            <a:srgbClr val="00000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Team">
    <p:bg>
      <p:bgPr>
        <a:solidFill>
          <a:schemeClr val="tx1"/>
        </a:solidFill>
        <a:effectLst/>
      </p:bgPr>
    </p:bg>
    <p:spTree>
      <p:nvGrpSpPr>
        <p:cNvPr id="1" name=""/>
        <p:cNvGrpSpPr/>
        <p:nvPr/>
      </p:nvGrpSpPr>
      <p:grpSpPr>
        <a:xfrm>
          <a:off x="0" y="0"/>
          <a:ext cx="0" cy="0"/>
          <a:chOff x="0" y="0"/>
          <a:chExt cx="0" cy="0"/>
        </a:xfrm>
      </p:grpSpPr>
      <p:sp>
        <p:nvSpPr>
          <p:cNvPr id="77" name="text goes here, one to three lines.">
            <a:extLst>
              <a:ext uri="{FF2B5EF4-FFF2-40B4-BE49-F238E27FC236}">
                <a16:creationId xmlns:a16="http://schemas.microsoft.com/office/drawing/2014/main" id="{EE60D07F-F129-4DF9-AC06-4CB8C9F66CB9}"/>
              </a:ext>
            </a:extLst>
          </p:cNvPr>
          <p:cNvSpPr txBox="1">
            <a:spLocks noGrp="1"/>
          </p:cNvSpPr>
          <p:nvPr>
            <p:ph type="body" sz="quarter" idx="58" hasCustomPrompt="1"/>
          </p:nvPr>
        </p:nvSpPr>
        <p:spPr>
          <a:xfrm>
            <a:off x="1871226" y="2702245"/>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79" name="text goes here, one to three lines.">
            <a:extLst>
              <a:ext uri="{FF2B5EF4-FFF2-40B4-BE49-F238E27FC236}">
                <a16:creationId xmlns:a16="http://schemas.microsoft.com/office/drawing/2014/main" id="{745471F2-8004-461F-9775-3AB3BD3093D1}"/>
              </a:ext>
            </a:extLst>
          </p:cNvPr>
          <p:cNvSpPr txBox="1">
            <a:spLocks noGrp="1"/>
          </p:cNvSpPr>
          <p:nvPr>
            <p:ph type="body" sz="quarter" idx="59" hasCustomPrompt="1"/>
          </p:nvPr>
        </p:nvSpPr>
        <p:spPr>
          <a:xfrm>
            <a:off x="1871226" y="2904118"/>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68" name="Picture Placeholder 3">
            <a:extLst>
              <a:ext uri="{FF2B5EF4-FFF2-40B4-BE49-F238E27FC236}">
                <a16:creationId xmlns:a16="http://schemas.microsoft.com/office/drawing/2014/main" id="{4DE34986-E5DD-4A28-8024-880C80F0279F}"/>
              </a:ext>
            </a:extLst>
          </p:cNvPr>
          <p:cNvSpPr>
            <a:spLocks noGrp="1" noChangeAspect="1"/>
          </p:cNvSpPr>
          <p:nvPr>
            <p:ph type="pic" sz="quarter" idx="23" hasCustomPrompt="1"/>
          </p:nvPr>
        </p:nvSpPr>
        <p:spPr>
          <a:xfrm>
            <a:off x="4777339" y="3616540"/>
            <a:ext cx="1710000" cy="1710000"/>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69" name="Picture Placeholder 3">
            <a:extLst>
              <a:ext uri="{FF2B5EF4-FFF2-40B4-BE49-F238E27FC236}">
                <a16:creationId xmlns:a16="http://schemas.microsoft.com/office/drawing/2014/main" id="{408E8D70-88F1-46C3-B5B7-9BFF313F4739}"/>
              </a:ext>
            </a:extLst>
          </p:cNvPr>
          <p:cNvSpPr>
            <a:spLocks noGrp="1" noChangeAspect="1"/>
          </p:cNvSpPr>
          <p:nvPr>
            <p:ph type="pic" sz="quarter" idx="24" hasCustomPrompt="1"/>
          </p:nvPr>
        </p:nvSpPr>
        <p:spPr>
          <a:xfrm>
            <a:off x="2255281" y="3612140"/>
            <a:ext cx="1710000" cy="1710000"/>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70" name="Circle">
            <a:extLst>
              <a:ext uri="{FF2B5EF4-FFF2-40B4-BE49-F238E27FC236}">
                <a16:creationId xmlns:a16="http://schemas.microsoft.com/office/drawing/2014/main" id="{45E41BF7-9363-47AD-B1C0-F52A101B95FC}"/>
              </a:ext>
            </a:extLst>
          </p:cNvPr>
          <p:cNvSpPr/>
          <p:nvPr userDrawn="1"/>
        </p:nvSpPr>
        <p:spPr>
          <a:xfrm>
            <a:off x="2118966" y="3475589"/>
            <a:ext cx="1982631" cy="1982631"/>
          </a:xfrm>
          <a:prstGeom prst="ellipse">
            <a:avLst/>
          </a:prstGeom>
          <a:ln w="63500">
            <a:solidFill>
              <a:srgbClr val="3CD2AF"/>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72" name="Circle">
            <a:extLst>
              <a:ext uri="{FF2B5EF4-FFF2-40B4-BE49-F238E27FC236}">
                <a16:creationId xmlns:a16="http://schemas.microsoft.com/office/drawing/2014/main" id="{03B03E94-4C31-4D72-BE46-41152456C118}"/>
              </a:ext>
            </a:extLst>
          </p:cNvPr>
          <p:cNvSpPr/>
          <p:nvPr/>
        </p:nvSpPr>
        <p:spPr>
          <a:xfrm>
            <a:off x="4641024" y="3475589"/>
            <a:ext cx="1982631" cy="1982631"/>
          </a:xfrm>
          <a:prstGeom prst="ellipse">
            <a:avLst/>
          </a:prstGeom>
          <a:ln w="63500">
            <a:solidFill>
              <a:srgbClr val="B4DC00"/>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73" name="Circle">
            <a:extLst>
              <a:ext uri="{FF2B5EF4-FFF2-40B4-BE49-F238E27FC236}">
                <a16:creationId xmlns:a16="http://schemas.microsoft.com/office/drawing/2014/main" id="{1783B257-8750-4F8E-AAD0-4B68343CE5D7}"/>
              </a:ext>
            </a:extLst>
          </p:cNvPr>
          <p:cNvSpPr/>
          <p:nvPr userDrawn="1"/>
        </p:nvSpPr>
        <p:spPr>
          <a:xfrm>
            <a:off x="7163124" y="3475589"/>
            <a:ext cx="1982631" cy="1982631"/>
          </a:xfrm>
          <a:prstGeom prst="ellipse">
            <a:avLst/>
          </a:prstGeom>
          <a:ln w="63500">
            <a:solidFill>
              <a:srgbClr val="3CD2AF"/>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74" name="Circle">
            <a:extLst>
              <a:ext uri="{FF2B5EF4-FFF2-40B4-BE49-F238E27FC236}">
                <a16:creationId xmlns:a16="http://schemas.microsoft.com/office/drawing/2014/main" id="{169BA58B-CC4C-4A2F-90B4-D22154585911}"/>
              </a:ext>
            </a:extLst>
          </p:cNvPr>
          <p:cNvSpPr/>
          <p:nvPr/>
        </p:nvSpPr>
        <p:spPr>
          <a:xfrm>
            <a:off x="9716974" y="3475589"/>
            <a:ext cx="1982631" cy="1982631"/>
          </a:xfrm>
          <a:prstGeom prst="ellipse">
            <a:avLst/>
          </a:prstGeom>
          <a:ln w="63500">
            <a:solidFill>
              <a:srgbClr val="41BEFF"/>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75" name="Picture Placeholder 3">
            <a:extLst>
              <a:ext uri="{FF2B5EF4-FFF2-40B4-BE49-F238E27FC236}">
                <a16:creationId xmlns:a16="http://schemas.microsoft.com/office/drawing/2014/main" id="{42311E73-A31E-4A0E-9B1D-DF8CA90A4783}"/>
              </a:ext>
            </a:extLst>
          </p:cNvPr>
          <p:cNvSpPr>
            <a:spLocks noGrp="1" noChangeAspect="1"/>
          </p:cNvSpPr>
          <p:nvPr>
            <p:ph type="pic" sz="quarter" idx="25" hasCustomPrompt="1"/>
          </p:nvPr>
        </p:nvSpPr>
        <p:spPr>
          <a:xfrm>
            <a:off x="9853289" y="3611904"/>
            <a:ext cx="1710000" cy="1710000"/>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76" name="Picture Placeholder 3">
            <a:extLst>
              <a:ext uri="{FF2B5EF4-FFF2-40B4-BE49-F238E27FC236}">
                <a16:creationId xmlns:a16="http://schemas.microsoft.com/office/drawing/2014/main" id="{D0FE28CF-0AA4-49FE-B137-7B8EE8688F66}"/>
              </a:ext>
            </a:extLst>
          </p:cNvPr>
          <p:cNvSpPr>
            <a:spLocks noGrp="1" noChangeAspect="1"/>
          </p:cNvSpPr>
          <p:nvPr>
            <p:ph type="pic" sz="quarter" idx="26" hasCustomPrompt="1"/>
          </p:nvPr>
        </p:nvSpPr>
        <p:spPr>
          <a:xfrm>
            <a:off x="7299439" y="3611904"/>
            <a:ext cx="1710000" cy="1710000"/>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64" name="Picture Placeholder 3">
            <a:extLst>
              <a:ext uri="{FF2B5EF4-FFF2-40B4-BE49-F238E27FC236}">
                <a16:creationId xmlns:a16="http://schemas.microsoft.com/office/drawing/2014/main" id="{C99ADACC-0339-4B48-BDF4-C5DF01DCAEA7}"/>
              </a:ext>
            </a:extLst>
          </p:cNvPr>
          <p:cNvSpPr>
            <a:spLocks noGrp="1" noChangeAspect="1"/>
          </p:cNvSpPr>
          <p:nvPr>
            <p:ph type="pic" sz="quarter" idx="20" hasCustomPrompt="1"/>
          </p:nvPr>
        </p:nvSpPr>
        <p:spPr>
          <a:xfrm>
            <a:off x="4777339" y="752594"/>
            <a:ext cx="1710000" cy="1710000"/>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62" name="Picture Placeholder 3">
            <a:extLst>
              <a:ext uri="{FF2B5EF4-FFF2-40B4-BE49-F238E27FC236}">
                <a16:creationId xmlns:a16="http://schemas.microsoft.com/office/drawing/2014/main" id="{8E895CE8-4151-4133-97CD-CCD90B6679BE}"/>
              </a:ext>
            </a:extLst>
          </p:cNvPr>
          <p:cNvSpPr>
            <a:spLocks noGrp="1" noChangeAspect="1"/>
          </p:cNvSpPr>
          <p:nvPr>
            <p:ph type="pic" sz="quarter" idx="19" hasCustomPrompt="1"/>
          </p:nvPr>
        </p:nvSpPr>
        <p:spPr>
          <a:xfrm>
            <a:off x="2255281" y="748194"/>
            <a:ext cx="1710000" cy="1710000"/>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21" name="Circle">
            <a:extLst>
              <a:ext uri="{FF2B5EF4-FFF2-40B4-BE49-F238E27FC236}">
                <a16:creationId xmlns:a16="http://schemas.microsoft.com/office/drawing/2014/main" id="{C15C7198-1062-427F-A1CC-90D38CEF6C63}"/>
              </a:ext>
            </a:extLst>
          </p:cNvPr>
          <p:cNvSpPr/>
          <p:nvPr/>
        </p:nvSpPr>
        <p:spPr>
          <a:xfrm>
            <a:off x="2118966" y="611643"/>
            <a:ext cx="1982631" cy="1982631"/>
          </a:xfrm>
          <a:prstGeom prst="ellipse">
            <a:avLst/>
          </a:prstGeom>
          <a:ln w="63500">
            <a:solidFill>
              <a:srgbClr val="3CD2AF"/>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pic>
        <p:nvPicPr>
          <p:cNvPr id="30" name="Kaltura_Logo_Horizontal_ColorSun_BlackText_big.png" descr="Kaltura_Logo_Horizontal_ColorSun_BlackText_big.png">
            <a:extLst>
              <a:ext uri="{FF2B5EF4-FFF2-40B4-BE49-F238E27FC236}">
                <a16:creationId xmlns:a16="http://schemas.microsoft.com/office/drawing/2014/main" id="{3A5A5120-6C69-4523-A8C8-538F9EEF21E0}"/>
              </a:ext>
            </a:extLst>
          </p:cNvPr>
          <p:cNvPicPr>
            <a:picLocks noChangeAspect="1"/>
          </p:cNvPicPr>
          <p:nvPr/>
        </p:nvPicPr>
        <p:blipFill>
          <a:blip r:embed="rId2"/>
          <a:stretch>
            <a:fillRect/>
          </a:stretch>
        </p:blipFill>
        <p:spPr>
          <a:xfrm>
            <a:off x="10753193" y="6335056"/>
            <a:ext cx="1118941" cy="287915"/>
          </a:xfrm>
          <a:prstGeom prst="rect">
            <a:avLst/>
          </a:prstGeom>
          <a:ln w="12700">
            <a:miter lim="400000"/>
          </a:ln>
        </p:spPr>
      </p:pic>
      <p:sp>
        <p:nvSpPr>
          <p:cNvPr id="39" name="Circle">
            <a:extLst>
              <a:ext uri="{FF2B5EF4-FFF2-40B4-BE49-F238E27FC236}">
                <a16:creationId xmlns:a16="http://schemas.microsoft.com/office/drawing/2014/main" id="{6DD26AC3-809E-45BD-9C31-2C1534EF5068}"/>
              </a:ext>
            </a:extLst>
          </p:cNvPr>
          <p:cNvSpPr/>
          <p:nvPr/>
        </p:nvSpPr>
        <p:spPr>
          <a:xfrm>
            <a:off x="4641024" y="611643"/>
            <a:ext cx="1982631" cy="1982631"/>
          </a:xfrm>
          <a:prstGeom prst="ellipse">
            <a:avLst/>
          </a:prstGeom>
          <a:ln w="63500">
            <a:solidFill>
              <a:srgbClr val="B4DC00"/>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41" name="Circle">
            <a:extLst>
              <a:ext uri="{FF2B5EF4-FFF2-40B4-BE49-F238E27FC236}">
                <a16:creationId xmlns:a16="http://schemas.microsoft.com/office/drawing/2014/main" id="{0DC11273-EEFC-44AF-BDB6-5C6C54539FC3}"/>
              </a:ext>
            </a:extLst>
          </p:cNvPr>
          <p:cNvSpPr/>
          <p:nvPr userDrawn="1"/>
        </p:nvSpPr>
        <p:spPr>
          <a:xfrm>
            <a:off x="7163124" y="611643"/>
            <a:ext cx="1982631" cy="1982631"/>
          </a:xfrm>
          <a:prstGeom prst="ellipse">
            <a:avLst/>
          </a:prstGeom>
          <a:ln w="63500">
            <a:solidFill>
              <a:srgbClr val="3CD2AF"/>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43" name="Circle">
            <a:extLst>
              <a:ext uri="{FF2B5EF4-FFF2-40B4-BE49-F238E27FC236}">
                <a16:creationId xmlns:a16="http://schemas.microsoft.com/office/drawing/2014/main" id="{D88296F8-3089-4E8B-8BFE-3CAB793E07F2}"/>
              </a:ext>
            </a:extLst>
          </p:cNvPr>
          <p:cNvSpPr/>
          <p:nvPr userDrawn="1"/>
        </p:nvSpPr>
        <p:spPr>
          <a:xfrm>
            <a:off x="9716974" y="611643"/>
            <a:ext cx="1982631" cy="1982631"/>
          </a:xfrm>
          <a:prstGeom prst="ellipse">
            <a:avLst/>
          </a:prstGeom>
          <a:ln w="63500">
            <a:solidFill>
              <a:srgbClr val="41BEFF"/>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60" name="Footer Placeholder 4">
            <a:extLst>
              <a:ext uri="{FF2B5EF4-FFF2-40B4-BE49-F238E27FC236}">
                <a16:creationId xmlns:a16="http://schemas.microsoft.com/office/drawing/2014/main" id="{CC8E1222-A43F-4DF9-A0D2-3C0CB6835BF4}"/>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61" name="Slide Number Placeholder 5">
            <a:extLst>
              <a:ext uri="{FF2B5EF4-FFF2-40B4-BE49-F238E27FC236}">
                <a16:creationId xmlns:a16="http://schemas.microsoft.com/office/drawing/2014/main" id="{B299C519-B70F-46A1-A4C3-E7638FBE6598}"/>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66" name="Picture Placeholder 3">
            <a:extLst>
              <a:ext uri="{FF2B5EF4-FFF2-40B4-BE49-F238E27FC236}">
                <a16:creationId xmlns:a16="http://schemas.microsoft.com/office/drawing/2014/main" id="{08F942E4-282D-437C-AE65-2F2B79846ADD}"/>
              </a:ext>
            </a:extLst>
          </p:cNvPr>
          <p:cNvSpPr>
            <a:spLocks noGrp="1" noChangeAspect="1"/>
          </p:cNvSpPr>
          <p:nvPr>
            <p:ph type="pic" sz="quarter" idx="21" hasCustomPrompt="1"/>
          </p:nvPr>
        </p:nvSpPr>
        <p:spPr>
          <a:xfrm>
            <a:off x="9853289" y="747958"/>
            <a:ext cx="1710000" cy="1710000"/>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67" name="Picture Placeholder 3">
            <a:extLst>
              <a:ext uri="{FF2B5EF4-FFF2-40B4-BE49-F238E27FC236}">
                <a16:creationId xmlns:a16="http://schemas.microsoft.com/office/drawing/2014/main" id="{3DE5AC3A-FCAA-4AEF-8186-C32B6267EF69}"/>
              </a:ext>
            </a:extLst>
          </p:cNvPr>
          <p:cNvSpPr>
            <a:spLocks noGrp="1" noChangeAspect="1"/>
          </p:cNvSpPr>
          <p:nvPr>
            <p:ph type="pic" sz="quarter" idx="22" hasCustomPrompt="1"/>
          </p:nvPr>
        </p:nvSpPr>
        <p:spPr>
          <a:xfrm>
            <a:off x="7299439" y="747958"/>
            <a:ext cx="1710000" cy="1710000"/>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80" name="text goes here, one to three lines.">
            <a:extLst>
              <a:ext uri="{FF2B5EF4-FFF2-40B4-BE49-F238E27FC236}">
                <a16:creationId xmlns:a16="http://schemas.microsoft.com/office/drawing/2014/main" id="{718B512B-994B-4C92-8898-F47F20B784F6}"/>
              </a:ext>
            </a:extLst>
          </p:cNvPr>
          <p:cNvSpPr txBox="1">
            <a:spLocks noGrp="1"/>
          </p:cNvSpPr>
          <p:nvPr>
            <p:ph type="body" sz="quarter" idx="60" hasCustomPrompt="1"/>
          </p:nvPr>
        </p:nvSpPr>
        <p:spPr>
          <a:xfrm>
            <a:off x="4393284" y="2702245"/>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81" name="text goes here, one to three lines.">
            <a:extLst>
              <a:ext uri="{FF2B5EF4-FFF2-40B4-BE49-F238E27FC236}">
                <a16:creationId xmlns:a16="http://schemas.microsoft.com/office/drawing/2014/main" id="{497D3F71-9D59-4DE3-95AE-A7A0749FAAA7}"/>
              </a:ext>
            </a:extLst>
          </p:cNvPr>
          <p:cNvSpPr txBox="1">
            <a:spLocks noGrp="1"/>
          </p:cNvSpPr>
          <p:nvPr>
            <p:ph type="body" sz="quarter" idx="61" hasCustomPrompt="1"/>
          </p:nvPr>
        </p:nvSpPr>
        <p:spPr>
          <a:xfrm>
            <a:off x="4393284" y="2904118"/>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82" name="text goes here, one to three lines.">
            <a:extLst>
              <a:ext uri="{FF2B5EF4-FFF2-40B4-BE49-F238E27FC236}">
                <a16:creationId xmlns:a16="http://schemas.microsoft.com/office/drawing/2014/main" id="{82C9D087-027A-41CE-BB78-66C62C6F3795}"/>
              </a:ext>
            </a:extLst>
          </p:cNvPr>
          <p:cNvSpPr txBox="1">
            <a:spLocks noGrp="1"/>
          </p:cNvSpPr>
          <p:nvPr>
            <p:ph type="body" sz="quarter" idx="62" hasCustomPrompt="1"/>
          </p:nvPr>
        </p:nvSpPr>
        <p:spPr>
          <a:xfrm>
            <a:off x="6915384" y="2702245"/>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83" name="text goes here, one to three lines.">
            <a:extLst>
              <a:ext uri="{FF2B5EF4-FFF2-40B4-BE49-F238E27FC236}">
                <a16:creationId xmlns:a16="http://schemas.microsoft.com/office/drawing/2014/main" id="{8AE97E1C-3BCB-4C06-92F9-BC3868A72FAD}"/>
              </a:ext>
            </a:extLst>
          </p:cNvPr>
          <p:cNvSpPr txBox="1">
            <a:spLocks noGrp="1"/>
          </p:cNvSpPr>
          <p:nvPr>
            <p:ph type="body" sz="quarter" idx="63" hasCustomPrompt="1"/>
          </p:nvPr>
        </p:nvSpPr>
        <p:spPr>
          <a:xfrm>
            <a:off x="6915384" y="2904118"/>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84" name="text goes here, one to three lines.">
            <a:extLst>
              <a:ext uri="{FF2B5EF4-FFF2-40B4-BE49-F238E27FC236}">
                <a16:creationId xmlns:a16="http://schemas.microsoft.com/office/drawing/2014/main" id="{AEC98384-8678-43CD-B793-95F119340E5E}"/>
              </a:ext>
            </a:extLst>
          </p:cNvPr>
          <p:cNvSpPr txBox="1">
            <a:spLocks noGrp="1"/>
          </p:cNvSpPr>
          <p:nvPr>
            <p:ph type="body" sz="quarter" idx="64" hasCustomPrompt="1"/>
          </p:nvPr>
        </p:nvSpPr>
        <p:spPr>
          <a:xfrm>
            <a:off x="9469234" y="2702245"/>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85" name="text goes here, one to three lines.">
            <a:extLst>
              <a:ext uri="{FF2B5EF4-FFF2-40B4-BE49-F238E27FC236}">
                <a16:creationId xmlns:a16="http://schemas.microsoft.com/office/drawing/2014/main" id="{39A88CFE-1650-42D7-9B63-87D34848FA94}"/>
              </a:ext>
            </a:extLst>
          </p:cNvPr>
          <p:cNvSpPr txBox="1">
            <a:spLocks noGrp="1"/>
          </p:cNvSpPr>
          <p:nvPr>
            <p:ph type="body" sz="quarter" idx="65" hasCustomPrompt="1"/>
          </p:nvPr>
        </p:nvSpPr>
        <p:spPr>
          <a:xfrm>
            <a:off x="9469234" y="2904118"/>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86" name="text goes here, one to three lines.">
            <a:extLst>
              <a:ext uri="{FF2B5EF4-FFF2-40B4-BE49-F238E27FC236}">
                <a16:creationId xmlns:a16="http://schemas.microsoft.com/office/drawing/2014/main" id="{FE507165-9FC3-4BAD-B1F3-0445A235C663}"/>
              </a:ext>
            </a:extLst>
          </p:cNvPr>
          <p:cNvSpPr txBox="1">
            <a:spLocks noGrp="1"/>
          </p:cNvSpPr>
          <p:nvPr>
            <p:ph type="body" sz="quarter" idx="66" hasCustomPrompt="1"/>
          </p:nvPr>
        </p:nvSpPr>
        <p:spPr>
          <a:xfrm>
            <a:off x="1871226" y="5550076"/>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87" name="text goes here, one to three lines.">
            <a:extLst>
              <a:ext uri="{FF2B5EF4-FFF2-40B4-BE49-F238E27FC236}">
                <a16:creationId xmlns:a16="http://schemas.microsoft.com/office/drawing/2014/main" id="{3B60AD6D-7707-4B0A-9BD6-81B5F1059C5B}"/>
              </a:ext>
            </a:extLst>
          </p:cNvPr>
          <p:cNvSpPr txBox="1">
            <a:spLocks noGrp="1"/>
          </p:cNvSpPr>
          <p:nvPr>
            <p:ph type="body" sz="quarter" idx="67" hasCustomPrompt="1"/>
          </p:nvPr>
        </p:nvSpPr>
        <p:spPr>
          <a:xfrm>
            <a:off x="1871226" y="5751949"/>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88" name="text goes here, one to three lines.">
            <a:extLst>
              <a:ext uri="{FF2B5EF4-FFF2-40B4-BE49-F238E27FC236}">
                <a16:creationId xmlns:a16="http://schemas.microsoft.com/office/drawing/2014/main" id="{8116A59F-D1E7-4909-9A3A-3E237A5A4D4C}"/>
              </a:ext>
            </a:extLst>
          </p:cNvPr>
          <p:cNvSpPr txBox="1">
            <a:spLocks noGrp="1"/>
          </p:cNvSpPr>
          <p:nvPr>
            <p:ph type="body" sz="quarter" idx="68" hasCustomPrompt="1"/>
          </p:nvPr>
        </p:nvSpPr>
        <p:spPr>
          <a:xfrm>
            <a:off x="4393284" y="5550076"/>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89" name="text goes here, one to three lines.">
            <a:extLst>
              <a:ext uri="{FF2B5EF4-FFF2-40B4-BE49-F238E27FC236}">
                <a16:creationId xmlns:a16="http://schemas.microsoft.com/office/drawing/2014/main" id="{C4762A40-ED5E-44DF-847B-2CE31DA8244F}"/>
              </a:ext>
            </a:extLst>
          </p:cNvPr>
          <p:cNvSpPr txBox="1">
            <a:spLocks noGrp="1"/>
          </p:cNvSpPr>
          <p:nvPr>
            <p:ph type="body" sz="quarter" idx="69" hasCustomPrompt="1"/>
          </p:nvPr>
        </p:nvSpPr>
        <p:spPr>
          <a:xfrm>
            <a:off x="4393284" y="5751949"/>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90" name="text goes here, one to three lines.">
            <a:extLst>
              <a:ext uri="{FF2B5EF4-FFF2-40B4-BE49-F238E27FC236}">
                <a16:creationId xmlns:a16="http://schemas.microsoft.com/office/drawing/2014/main" id="{A5E0BEF0-0943-4892-B5F2-05F397FEB793}"/>
              </a:ext>
            </a:extLst>
          </p:cNvPr>
          <p:cNvSpPr txBox="1">
            <a:spLocks noGrp="1"/>
          </p:cNvSpPr>
          <p:nvPr>
            <p:ph type="body" sz="quarter" idx="70" hasCustomPrompt="1"/>
          </p:nvPr>
        </p:nvSpPr>
        <p:spPr>
          <a:xfrm>
            <a:off x="6915384" y="5550076"/>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91" name="text goes here, one to three lines.">
            <a:extLst>
              <a:ext uri="{FF2B5EF4-FFF2-40B4-BE49-F238E27FC236}">
                <a16:creationId xmlns:a16="http://schemas.microsoft.com/office/drawing/2014/main" id="{3E78AD8B-28B6-474C-8B28-D2092CA5EA1B}"/>
              </a:ext>
            </a:extLst>
          </p:cNvPr>
          <p:cNvSpPr txBox="1">
            <a:spLocks noGrp="1"/>
          </p:cNvSpPr>
          <p:nvPr>
            <p:ph type="body" sz="quarter" idx="71" hasCustomPrompt="1"/>
          </p:nvPr>
        </p:nvSpPr>
        <p:spPr>
          <a:xfrm>
            <a:off x="6915384" y="5751949"/>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92" name="text goes here, one to three lines.">
            <a:extLst>
              <a:ext uri="{FF2B5EF4-FFF2-40B4-BE49-F238E27FC236}">
                <a16:creationId xmlns:a16="http://schemas.microsoft.com/office/drawing/2014/main" id="{0FAD590F-D816-47B7-9386-107EB4C0B484}"/>
              </a:ext>
            </a:extLst>
          </p:cNvPr>
          <p:cNvSpPr txBox="1">
            <a:spLocks noGrp="1"/>
          </p:cNvSpPr>
          <p:nvPr>
            <p:ph type="body" sz="quarter" idx="72" hasCustomPrompt="1"/>
          </p:nvPr>
        </p:nvSpPr>
        <p:spPr>
          <a:xfrm>
            <a:off x="9469234" y="5550076"/>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93" name="text goes here, one to three lines.">
            <a:extLst>
              <a:ext uri="{FF2B5EF4-FFF2-40B4-BE49-F238E27FC236}">
                <a16:creationId xmlns:a16="http://schemas.microsoft.com/office/drawing/2014/main" id="{D1D6E4DA-A225-41E8-85FB-24C54EEA6BE4}"/>
              </a:ext>
            </a:extLst>
          </p:cNvPr>
          <p:cNvSpPr txBox="1">
            <a:spLocks noGrp="1"/>
          </p:cNvSpPr>
          <p:nvPr>
            <p:ph type="body" sz="quarter" idx="73" hasCustomPrompt="1"/>
          </p:nvPr>
        </p:nvSpPr>
        <p:spPr>
          <a:xfrm>
            <a:off x="9469234" y="5751949"/>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2" name="Title 1">
            <a:extLst>
              <a:ext uri="{FF2B5EF4-FFF2-40B4-BE49-F238E27FC236}">
                <a16:creationId xmlns:a16="http://schemas.microsoft.com/office/drawing/2014/main" id="{A0BB0109-38B2-4245-A5A0-A295B3B2BE4F}"/>
              </a:ext>
            </a:extLst>
          </p:cNvPr>
          <p:cNvSpPr>
            <a:spLocks noGrp="1"/>
          </p:cNvSpPr>
          <p:nvPr>
            <p:ph type="title" hasCustomPrompt="1"/>
          </p:nvPr>
        </p:nvSpPr>
        <p:spPr>
          <a:xfrm>
            <a:off x="517531" y="654214"/>
            <a:ext cx="1353302" cy="336340"/>
          </a:xfrm>
        </p:spPr>
        <p:txBody>
          <a:bodyPr/>
          <a:lstStyle/>
          <a:p>
            <a:r>
              <a:rPr lang="en-US" dirty="0"/>
              <a:t>Meet our team</a:t>
            </a:r>
          </a:p>
        </p:txBody>
      </p:sp>
    </p:spTree>
    <p:extLst>
      <p:ext uri="{BB962C8B-B14F-4D97-AF65-F5344CB8AC3E}">
        <p14:creationId xmlns:p14="http://schemas.microsoft.com/office/powerpoint/2010/main" val="1002031037"/>
      </p:ext>
    </p:extLst>
  </p:cSld>
  <p:clrMapOvr>
    <a:masterClrMapping/>
  </p:clrMapOvr>
  <p:transition spd="med"/>
  <p:extLst>
    <p:ext uri="{DCECCB84-F9BA-43D5-87BE-67443E8EF086}">
      <p15:sldGuideLst xmlns:p15="http://schemas.microsoft.com/office/powerpoint/2012/main">
        <p15:guide id="3" pos="393">
          <p15:clr>
            <a:srgbClr val="00000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_Team">
    <p:bg>
      <p:bgPr>
        <a:solidFill>
          <a:schemeClr val="tx1"/>
        </a:solidFill>
        <a:effectLst/>
      </p:bgPr>
    </p:bg>
    <p:spTree>
      <p:nvGrpSpPr>
        <p:cNvPr id="1" name=""/>
        <p:cNvGrpSpPr/>
        <p:nvPr/>
      </p:nvGrpSpPr>
      <p:grpSpPr>
        <a:xfrm>
          <a:off x="0" y="0"/>
          <a:ext cx="0" cy="0"/>
          <a:chOff x="0" y="0"/>
          <a:chExt cx="0" cy="0"/>
        </a:xfrm>
      </p:grpSpPr>
      <p:pic>
        <p:nvPicPr>
          <p:cNvPr id="30" name="Kaltura_Logo_Horizontal_ColorSun_BlackText_big.png" descr="Kaltura_Logo_Horizontal_ColorSun_BlackText_big.png">
            <a:extLst>
              <a:ext uri="{FF2B5EF4-FFF2-40B4-BE49-F238E27FC236}">
                <a16:creationId xmlns:a16="http://schemas.microsoft.com/office/drawing/2014/main" id="{3A5A5120-6C69-4523-A8C8-538F9EEF21E0}"/>
              </a:ext>
            </a:extLst>
          </p:cNvPr>
          <p:cNvPicPr>
            <a:picLocks noChangeAspect="1"/>
          </p:cNvPicPr>
          <p:nvPr/>
        </p:nvPicPr>
        <p:blipFill>
          <a:blip r:embed="rId2"/>
          <a:stretch>
            <a:fillRect/>
          </a:stretch>
        </p:blipFill>
        <p:spPr>
          <a:xfrm>
            <a:off x="10753193" y="6335056"/>
            <a:ext cx="1118941" cy="287915"/>
          </a:xfrm>
          <a:prstGeom prst="rect">
            <a:avLst/>
          </a:prstGeom>
          <a:ln w="12700">
            <a:miter lim="400000"/>
          </a:ln>
        </p:spPr>
      </p:pic>
      <p:sp>
        <p:nvSpPr>
          <p:cNvPr id="60" name="Footer Placeholder 4">
            <a:extLst>
              <a:ext uri="{FF2B5EF4-FFF2-40B4-BE49-F238E27FC236}">
                <a16:creationId xmlns:a16="http://schemas.microsoft.com/office/drawing/2014/main" id="{CC8E1222-A43F-4DF9-A0D2-3C0CB6835BF4}"/>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61" name="Slide Number Placeholder 5">
            <a:extLst>
              <a:ext uri="{FF2B5EF4-FFF2-40B4-BE49-F238E27FC236}">
                <a16:creationId xmlns:a16="http://schemas.microsoft.com/office/drawing/2014/main" id="{B299C519-B70F-46A1-A4C3-E7638FBE6598}"/>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32" name="text goes here, one to three lines.">
            <a:extLst>
              <a:ext uri="{FF2B5EF4-FFF2-40B4-BE49-F238E27FC236}">
                <a16:creationId xmlns:a16="http://schemas.microsoft.com/office/drawing/2014/main" id="{172E5DAD-DB68-4017-969E-81789E77A816}"/>
              </a:ext>
            </a:extLst>
          </p:cNvPr>
          <p:cNvSpPr txBox="1">
            <a:spLocks noGrp="1"/>
          </p:cNvSpPr>
          <p:nvPr>
            <p:ph type="body" sz="quarter" idx="58" hasCustomPrompt="1"/>
          </p:nvPr>
        </p:nvSpPr>
        <p:spPr>
          <a:xfrm>
            <a:off x="1871226" y="2702245"/>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33" name="text goes here, one to three lines.">
            <a:extLst>
              <a:ext uri="{FF2B5EF4-FFF2-40B4-BE49-F238E27FC236}">
                <a16:creationId xmlns:a16="http://schemas.microsoft.com/office/drawing/2014/main" id="{017B35C9-5258-4116-988A-10FB9A256B07}"/>
              </a:ext>
            </a:extLst>
          </p:cNvPr>
          <p:cNvSpPr txBox="1">
            <a:spLocks noGrp="1"/>
          </p:cNvSpPr>
          <p:nvPr>
            <p:ph type="body" sz="quarter" idx="59" hasCustomPrompt="1"/>
          </p:nvPr>
        </p:nvSpPr>
        <p:spPr>
          <a:xfrm>
            <a:off x="1871226" y="2904118"/>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38" name="text goes here, one to three lines.">
            <a:extLst>
              <a:ext uri="{FF2B5EF4-FFF2-40B4-BE49-F238E27FC236}">
                <a16:creationId xmlns:a16="http://schemas.microsoft.com/office/drawing/2014/main" id="{5B5491DE-5F3B-4E9E-BC77-04FACF9B24CD}"/>
              </a:ext>
            </a:extLst>
          </p:cNvPr>
          <p:cNvSpPr txBox="1">
            <a:spLocks noGrp="1"/>
          </p:cNvSpPr>
          <p:nvPr>
            <p:ph type="body" sz="quarter" idx="60" hasCustomPrompt="1"/>
          </p:nvPr>
        </p:nvSpPr>
        <p:spPr>
          <a:xfrm>
            <a:off x="4393284" y="2702245"/>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40" name="text goes here, one to three lines.">
            <a:extLst>
              <a:ext uri="{FF2B5EF4-FFF2-40B4-BE49-F238E27FC236}">
                <a16:creationId xmlns:a16="http://schemas.microsoft.com/office/drawing/2014/main" id="{23877149-F535-444E-BFB3-F7C97956E923}"/>
              </a:ext>
            </a:extLst>
          </p:cNvPr>
          <p:cNvSpPr txBox="1">
            <a:spLocks noGrp="1"/>
          </p:cNvSpPr>
          <p:nvPr>
            <p:ph type="body" sz="quarter" idx="61" hasCustomPrompt="1"/>
          </p:nvPr>
        </p:nvSpPr>
        <p:spPr>
          <a:xfrm>
            <a:off x="4393284" y="2904118"/>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42" name="text goes here, one to three lines.">
            <a:extLst>
              <a:ext uri="{FF2B5EF4-FFF2-40B4-BE49-F238E27FC236}">
                <a16:creationId xmlns:a16="http://schemas.microsoft.com/office/drawing/2014/main" id="{492BEB2E-FD4A-4225-AC00-8EE552E85E5D}"/>
              </a:ext>
            </a:extLst>
          </p:cNvPr>
          <p:cNvSpPr txBox="1">
            <a:spLocks noGrp="1"/>
          </p:cNvSpPr>
          <p:nvPr>
            <p:ph type="body" sz="quarter" idx="62" hasCustomPrompt="1"/>
          </p:nvPr>
        </p:nvSpPr>
        <p:spPr>
          <a:xfrm>
            <a:off x="6915384" y="2702245"/>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44" name="text goes here, one to three lines.">
            <a:extLst>
              <a:ext uri="{FF2B5EF4-FFF2-40B4-BE49-F238E27FC236}">
                <a16:creationId xmlns:a16="http://schemas.microsoft.com/office/drawing/2014/main" id="{26D57B97-D3CD-4DCF-B6C7-8B455C68D176}"/>
              </a:ext>
            </a:extLst>
          </p:cNvPr>
          <p:cNvSpPr txBox="1">
            <a:spLocks noGrp="1"/>
          </p:cNvSpPr>
          <p:nvPr>
            <p:ph type="body" sz="quarter" idx="63" hasCustomPrompt="1"/>
          </p:nvPr>
        </p:nvSpPr>
        <p:spPr>
          <a:xfrm>
            <a:off x="6915384" y="2904118"/>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45" name="text goes here, one to three lines.">
            <a:extLst>
              <a:ext uri="{FF2B5EF4-FFF2-40B4-BE49-F238E27FC236}">
                <a16:creationId xmlns:a16="http://schemas.microsoft.com/office/drawing/2014/main" id="{B84A4AF3-E9AB-42B0-A416-3A658BB04581}"/>
              </a:ext>
            </a:extLst>
          </p:cNvPr>
          <p:cNvSpPr txBox="1">
            <a:spLocks noGrp="1"/>
          </p:cNvSpPr>
          <p:nvPr>
            <p:ph type="body" sz="quarter" idx="64" hasCustomPrompt="1"/>
          </p:nvPr>
        </p:nvSpPr>
        <p:spPr>
          <a:xfrm>
            <a:off x="9469234" y="2702245"/>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46" name="text goes here, one to three lines.">
            <a:extLst>
              <a:ext uri="{FF2B5EF4-FFF2-40B4-BE49-F238E27FC236}">
                <a16:creationId xmlns:a16="http://schemas.microsoft.com/office/drawing/2014/main" id="{AF945BA7-B933-4888-8061-46081359184B}"/>
              </a:ext>
            </a:extLst>
          </p:cNvPr>
          <p:cNvSpPr txBox="1">
            <a:spLocks noGrp="1"/>
          </p:cNvSpPr>
          <p:nvPr>
            <p:ph type="body" sz="quarter" idx="65" hasCustomPrompt="1"/>
          </p:nvPr>
        </p:nvSpPr>
        <p:spPr>
          <a:xfrm>
            <a:off x="9469234" y="2904118"/>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51" name="text goes here, one to three lines.">
            <a:extLst>
              <a:ext uri="{FF2B5EF4-FFF2-40B4-BE49-F238E27FC236}">
                <a16:creationId xmlns:a16="http://schemas.microsoft.com/office/drawing/2014/main" id="{101208A7-2D9B-463A-873C-591B080044A7}"/>
              </a:ext>
            </a:extLst>
          </p:cNvPr>
          <p:cNvSpPr txBox="1">
            <a:spLocks noGrp="1"/>
          </p:cNvSpPr>
          <p:nvPr>
            <p:ph type="body" sz="quarter" idx="66" hasCustomPrompt="1"/>
          </p:nvPr>
        </p:nvSpPr>
        <p:spPr>
          <a:xfrm>
            <a:off x="1871226" y="5550076"/>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52" name="text goes here, one to three lines.">
            <a:extLst>
              <a:ext uri="{FF2B5EF4-FFF2-40B4-BE49-F238E27FC236}">
                <a16:creationId xmlns:a16="http://schemas.microsoft.com/office/drawing/2014/main" id="{64BC127E-7026-4C6F-B9D8-334E8A822923}"/>
              </a:ext>
            </a:extLst>
          </p:cNvPr>
          <p:cNvSpPr txBox="1">
            <a:spLocks noGrp="1"/>
          </p:cNvSpPr>
          <p:nvPr>
            <p:ph type="body" sz="quarter" idx="67" hasCustomPrompt="1"/>
          </p:nvPr>
        </p:nvSpPr>
        <p:spPr>
          <a:xfrm>
            <a:off x="1871226" y="5751949"/>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53" name="text goes here, one to three lines.">
            <a:extLst>
              <a:ext uri="{FF2B5EF4-FFF2-40B4-BE49-F238E27FC236}">
                <a16:creationId xmlns:a16="http://schemas.microsoft.com/office/drawing/2014/main" id="{2DDE74E4-A25B-409D-ACE7-AB77612DA762}"/>
              </a:ext>
            </a:extLst>
          </p:cNvPr>
          <p:cNvSpPr txBox="1">
            <a:spLocks noGrp="1"/>
          </p:cNvSpPr>
          <p:nvPr>
            <p:ph type="body" sz="quarter" idx="68" hasCustomPrompt="1"/>
          </p:nvPr>
        </p:nvSpPr>
        <p:spPr>
          <a:xfrm>
            <a:off x="4393284" y="5550076"/>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54" name="text goes here, one to three lines.">
            <a:extLst>
              <a:ext uri="{FF2B5EF4-FFF2-40B4-BE49-F238E27FC236}">
                <a16:creationId xmlns:a16="http://schemas.microsoft.com/office/drawing/2014/main" id="{C244BBB8-FD4A-4BF5-A376-9CF802531921}"/>
              </a:ext>
            </a:extLst>
          </p:cNvPr>
          <p:cNvSpPr txBox="1">
            <a:spLocks noGrp="1"/>
          </p:cNvSpPr>
          <p:nvPr>
            <p:ph type="body" sz="quarter" idx="69" hasCustomPrompt="1"/>
          </p:nvPr>
        </p:nvSpPr>
        <p:spPr>
          <a:xfrm>
            <a:off x="4393284" y="5751949"/>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55" name="text goes here, one to three lines.">
            <a:extLst>
              <a:ext uri="{FF2B5EF4-FFF2-40B4-BE49-F238E27FC236}">
                <a16:creationId xmlns:a16="http://schemas.microsoft.com/office/drawing/2014/main" id="{FDE6FEDA-CA03-426A-B02A-82B26F1C41F1}"/>
              </a:ext>
            </a:extLst>
          </p:cNvPr>
          <p:cNvSpPr txBox="1">
            <a:spLocks noGrp="1"/>
          </p:cNvSpPr>
          <p:nvPr>
            <p:ph type="body" sz="quarter" idx="70" hasCustomPrompt="1"/>
          </p:nvPr>
        </p:nvSpPr>
        <p:spPr>
          <a:xfrm>
            <a:off x="6915384" y="5550076"/>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56" name="text goes here, one to three lines.">
            <a:extLst>
              <a:ext uri="{FF2B5EF4-FFF2-40B4-BE49-F238E27FC236}">
                <a16:creationId xmlns:a16="http://schemas.microsoft.com/office/drawing/2014/main" id="{750BE5DB-394F-40DE-B526-9AA97B695032}"/>
              </a:ext>
            </a:extLst>
          </p:cNvPr>
          <p:cNvSpPr txBox="1">
            <a:spLocks noGrp="1"/>
          </p:cNvSpPr>
          <p:nvPr>
            <p:ph type="body" sz="quarter" idx="71" hasCustomPrompt="1"/>
          </p:nvPr>
        </p:nvSpPr>
        <p:spPr>
          <a:xfrm>
            <a:off x="6915384" y="5751949"/>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57" name="text goes here, one to three lines.">
            <a:extLst>
              <a:ext uri="{FF2B5EF4-FFF2-40B4-BE49-F238E27FC236}">
                <a16:creationId xmlns:a16="http://schemas.microsoft.com/office/drawing/2014/main" id="{300F73D1-C0DC-4A84-90E9-E8CCF7F9BC9B}"/>
              </a:ext>
            </a:extLst>
          </p:cNvPr>
          <p:cNvSpPr txBox="1">
            <a:spLocks noGrp="1"/>
          </p:cNvSpPr>
          <p:nvPr>
            <p:ph type="body" sz="quarter" idx="72" hasCustomPrompt="1"/>
          </p:nvPr>
        </p:nvSpPr>
        <p:spPr>
          <a:xfrm>
            <a:off x="9469234" y="5550076"/>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58" name="text goes here, one to three lines.">
            <a:extLst>
              <a:ext uri="{FF2B5EF4-FFF2-40B4-BE49-F238E27FC236}">
                <a16:creationId xmlns:a16="http://schemas.microsoft.com/office/drawing/2014/main" id="{5E3A0D81-68DC-470C-B567-B737B7C620E6}"/>
              </a:ext>
            </a:extLst>
          </p:cNvPr>
          <p:cNvSpPr txBox="1">
            <a:spLocks noGrp="1"/>
          </p:cNvSpPr>
          <p:nvPr>
            <p:ph type="body" sz="quarter" idx="73" hasCustomPrompt="1"/>
          </p:nvPr>
        </p:nvSpPr>
        <p:spPr>
          <a:xfrm>
            <a:off x="9469234" y="5751949"/>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22" name="Title 1">
            <a:extLst>
              <a:ext uri="{FF2B5EF4-FFF2-40B4-BE49-F238E27FC236}">
                <a16:creationId xmlns:a16="http://schemas.microsoft.com/office/drawing/2014/main" id="{10A55B6C-EB4A-42B0-9A05-BC97DC0BE54C}"/>
              </a:ext>
            </a:extLst>
          </p:cNvPr>
          <p:cNvSpPr>
            <a:spLocks noGrp="1"/>
          </p:cNvSpPr>
          <p:nvPr>
            <p:ph type="title" hasCustomPrompt="1"/>
          </p:nvPr>
        </p:nvSpPr>
        <p:spPr>
          <a:xfrm>
            <a:off x="517531" y="654214"/>
            <a:ext cx="1353302" cy="336340"/>
          </a:xfrm>
        </p:spPr>
        <p:txBody>
          <a:bodyPr/>
          <a:lstStyle/>
          <a:p>
            <a:r>
              <a:rPr lang="en-US" dirty="0"/>
              <a:t>Meet our team</a:t>
            </a:r>
          </a:p>
        </p:txBody>
      </p:sp>
    </p:spTree>
    <p:extLst>
      <p:ext uri="{BB962C8B-B14F-4D97-AF65-F5344CB8AC3E}">
        <p14:creationId xmlns:p14="http://schemas.microsoft.com/office/powerpoint/2010/main" val="3098238243"/>
      </p:ext>
    </p:extLst>
  </p:cSld>
  <p:clrMapOvr>
    <a:masterClrMapping/>
  </p:clrMapOvr>
  <p:transition spd="med"/>
  <p:extLst>
    <p:ext uri="{DCECCB84-F9BA-43D5-87BE-67443E8EF086}">
      <p15:sldGuideLst xmlns:p15="http://schemas.microsoft.com/office/powerpoint/2012/main">
        <p15:guide id="3" pos="393">
          <p15:clr>
            <a:srgbClr val="00000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3_Team">
    <p:bg>
      <p:bgPr>
        <a:solidFill>
          <a:schemeClr val="tx1"/>
        </a:solidFill>
        <a:effectLst/>
      </p:bgPr>
    </p:bg>
    <p:spTree>
      <p:nvGrpSpPr>
        <p:cNvPr id="1" name=""/>
        <p:cNvGrpSpPr/>
        <p:nvPr/>
      </p:nvGrpSpPr>
      <p:grpSpPr>
        <a:xfrm>
          <a:off x="0" y="0"/>
          <a:ext cx="0" cy="0"/>
          <a:chOff x="0" y="0"/>
          <a:chExt cx="0" cy="0"/>
        </a:xfrm>
      </p:grpSpPr>
      <p:pic>
        <p:nvPicPr>
          <p:cNvPr id="30" name="Kaltura_Logo_Horizontal_ColorSun_BlackText_big.png" descr="Kaltura_Logo_Horizontal_ColorSun_BlackText_big.png">
            <a:extLst>
              <a:ext uri="{FF2B5EF4-FFF2-40B4-BE49-F238E27FC236}">
                <a16:creationId xmlns:a16="http://schemas.microsoft.com/office/drawing/2014/main" id="{3A5A5120-6C69-4523-A8C8-538F9EEF21E0}"/>
              </a:ext>
            </a:extLst>
          </p:cNvPr>
          <p:cNvPicPr>
            <a:picLocks noChangeAspect="1"/>
          </p:cNvPicPr>
          <p:nvPr/>
        </p:nvPicPr>
        <p:blipFill>
          <a:blip r:embed="rId2"/>
          <a:stretch>
            <a:fillRect/>
          </a:stretch>
        </p:blipFill>
        <p:spPr>
          <a:xfrm>
            <a:off x="10753193" y="6335056"/>
            <a:ext cx="1118941" cy="287915"/>
          </a:xfrm>
          <a:prstGeom prst="rect">
            <a:avLst/>
          </a:prstGeom>
          <a:ln w="12700">
            <a:miter lim="400000"/>
          </a:ln>
        </p:spPr>
      </p:pic>
      <p:sp>
        <p:nvSpPr>
          <p:cNvPr id="60" name="Footer Placeholder 4">
            <a:extLst>
              <a:ext uri="{FF2B5EF4-FFF2-40B4-BE49-F238E27FC236}">
                <a16:creationId xmlns:a16="http://schemas.microsoft.com/office/drawing/2014/main" id="{CC8E1222-A43F-4DF9-A0D2-3C0CB6835BF4}"/>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61" name="Slide Number Placeholder 5">
            <a:extLst>
              <a:ext uri="{FF2B5EF4-FFF2-40B4-BE49-F238E27FC236}">
                <a16:creationId xmlns:a16="http://schemas.microsoft.com/office/drawing/2014/main" id="{B299C519-B70F-46A1-A4C3-E7638FBE6598}"/>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5" name="Title 1">
            <a:extLst>
              <a:ext uri="{FF2B5EF4-FFF2-40B4-BE49-F238E27FC236}">
                <a16:creationId xmlns:a16="http://schemas.microsoft.com/office/drawing/2014/main" id="{49AF440A-C5A3-4A3E-8A32-B33C83E8658A}"/>
              </a:ext>
            </a:extLst>
          </p:cNvPr>
          <p:cNvSpPr>
            <a:spLocks noGrp="1"/>
          </p:cNvSpPr>
          <p:nvPr>
            <p:ph type="title" hasCustomPrompt="1"/>
          </p:nvPr>
        </p:nvSpPr>
        <p:spPr>
          <a:xfrm>
            <a:off x="517531" y="663739"/>
            <a:ext cx="1353302" cy="336340"/>
          </a:xfrm>
        </p:spPr>
        <p:txBody>
          <a:bodyPr/>
          <a:lstStyle/>
          <a:p>
            <a:r>
              <a:rPr lang="en-US" dirty="0"/>
              <a:t>Meet our team</a:t>
            </a:r>
          </a:p>
        </p:txBody>
      </p:sp>
    </p:spTree>
    <p:extLst>
      <p:ext uri="{BB962C8B-B14F-4D97-AF65-F5344CB8AC3E}">
        <p14:creationId xmlns:p14="http://schemas.microsoft.com/office/powerpoint/2010/main" val="3295611939"/>
      </p:ext>
    </p:extLst>
  </p:cSld>
  <p:clrMapOvr>
    <a:masterClrMapping/>
  </p:clrMapOvr>
  <p:transition spd="med"/>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text box">
    <p:bg>
      <p:bgPr>
        <a:solidFill>
          <a:schemeClr val="bg1">
            <a:alpha val="50000"/>
          </a:schemeClr>
        </a:solidFill>
        <a:effectLst/>
      </p:bgPr>
    </p:bg>
    <p:spTree>
      <p:nvGrpSpPr>
        <p:cNvPr id="1" name=""/>
        <p:cNvGrpSpPr/>
        <p:nvPr/>
      </p:nvGrpSpPr>
      <p:grpSpPr>
        <a:xfrm>
          <a:off x="0" y="0"/>
          <a:ext cx="0" cy="0"/>
          <a:chOff x="0" y="0"/>
          <a:chExt cx="0" cy="0"/>
        </a:xfrm>
      </p:grpSpPr>
      <p:sp>
        <p:nvSpPr>
          <p:cNvPr id="59" name="Rounded Rectangle 58">
            <a:extLst>
              <a:ext uri="{FF2B5EF4-FFF2-40B4-BE49-F238E27FC236}">
                <a16:creationId xmlns:a16="http://schemas.microsoft.com/office/drawing/2014/main" id="{43AB23E5-1CA4-3F41-82FA-0F8450FC31AA}"/>
              </a:ext>
            </a:extLst>
          </p:cNvPr>
          <p:cNvSpPr/>
          <p:nvPr userDrawn="1"/>
        </p:nvSpPr>
        <p:spPr>
          <a:xfrm>
            <a:off x="4413177" y="2094452"/>
            <a:ext cx="3378345" cy="2104156"/>
          </a:xfrm>
          <a:prstGeom prst="roundRect">
            <a:avLst>
              <a:gd name="adj" fmla="val 5380"/>
            </a:avLst>
          </a:prstGeom>
          <a:solidFill>
            <a:srgbClr val="FFA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14" name="Rounded Rectangle 13">
            <a:extLst>
              <a:ext uri="{FF2B5EF4-FFF2-40B4-BE49-F238E27FC236}">
                <a16:creationId xmlns:a16="http://schemas.microsoft.com/office/drawing/2014/main" id="{F8DD6534-E285-7C4E-A338-D25F81BFC85A}"/>
              </a:ext>
            </a:extLst>
          </p:cNvPr>
          <p:cNvSpPr/>
          <p:nvPr userDrawn="1"/>
        </p:nvSpPr>
        <p:spPr>
          <a:xfrm>
            <a:off x="8105382" y="2068818"/>
            <a:ext cx="3378345" cy="2104156"/>
          </a:xfrm>
          <a:prstGeom prst="roundRect">
            <a:avLst>
              <a:gd name="adj" fmla="val 5380"/>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pic>
        <p:nvPicPr>
          <p:cNvPr id="37" name="Kaltura_Logo_Horizontal_ColorSun_BlackText_big.png" descr="Kaltura_Logo_Horizontal_ColorSun_BlackText_big.png">
            <a:extLst>
              <a:ext uri="{FF2B5EF4-FFF2-40B4-BE49-F238E27FC236}">
                <a16:creationId xmlns:a16="http://schemas.microsoft.com/office/drawing/2014/main" id="{80DD64E2-FCA2-5C4C-85B2-BD23DD6AB157}"/>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sp>
        <p:nvSpPr>
          <p:cNvPr id="38" name="Title goes here">
            <a:extLst>
              <a:ext uri="{FF2B5EF4-FFF2-40B4-BE49-F238E27FC236}">
                <a16:creationId xmlns:a16="http://schemas.microsoft.com/office/drawing/2014/main" id="{A1CA6610-0CD6-B84E-94A4-1EF76394C460}"/>
              </a:ext>
            </a:extLst>
          </p:cNvPr>
          <p:cNvSpPr txBox="1"/>
          <p:nvPr userDrawn="1"/>
        </p:nvSpPr>
        <p:spPr>
          <a:xfrm>
            <a:off x="635000" y="935232"/>
            <a:ext cx="2334171" cy="4535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a:lnSpc>
                <a:spcPts val="5900"/>
              </a:lnSpc>
              <a:defRPr sz="5200">
                <a:solidFill>
                  <a:srgbClr val="000000"/>
                </a:solidFill>
                <a:latin typeface="Centra No1 Medium"/>
                <a:ea typeface="Centra No1 Medium"/>
                <a:cs typeface="Centra No1 Medium"/>
                <a:sym typeface="Centra No1 Medium"/>
              </a:defRPr>
            </a:lvl1pPr>
          </a:lstStyle>
          <a:p>
            <a:pPr marL="0" marR="0" lvl="0" indent="0" defTabSz="412750" eaLnBrk="1" fontAlgn="auto" latinLnBrk="0" hangingPunct="0">
              <a:lnSpc>
                <a:spcPts val="2950"/>
              </a:lnSpc>
              <a:spcBef>
                <a:spcPts val="0"/>
              </a:spcBef>
              <a:spcAft>
                <a:spcPts val="0"/>
              </a:spcAft>
              <a:buClrTx/>
              <a:buSzTx/>
              <a:buFontTx/>
              <a:buNone/>
              <a:tabLst/>
              <a:defRPr/>
            </a:pPr>
            <a:endParaRPr kumimoji="0" sz="2600" b="0" i="0" u="none" strike="noStrike" kern="0" cap="none" spc="0" normalizeH="0" baseline="0" noProof="0" dirty="0">
              <a:ln>
                <a:noFill/>
              </a:ln>
              <a:solidFill>
                <a:srgbClr val="000000"/>
              </a:solidFill>
              <a:effectLst/>
              <a:uLnTx/>
              <a:uFillTx/>
              <a:latin typeface="Centra No1 Medium"/>
              <a:ea typeface="Centra No1 Medium"/>
              <a:sym typeface="Centra No1 Medium"/>
            </a:endParaRPr>
          </a:p>
        </p:txBody>
      </p:sp>
      <p:sp>
        <p:nvSpPr>
          <p:cNvPr id="41" name="Circle">
            <a:extLst>
              <a:ext uri="{FF2B5EF4-FFF2-40B4-BE49-F238E27FC236}">
                <a16:creationId xmlns:a16="http://schemas.microsoft.com/office/drawing/2014/main" id="{121AC748-33DC-8F45-8F63-DE087E5E9023}"/>
              </a:ext>
            </a:extLst>
          </p:cNvPr>
          <p:cNvSpPr/>
          <p:nvPr userDrawn="1"/>
        </p:nvSpPr>
        <p:spPr>
          <a:xfrm>
            <a:off x="5697887" y="1626494"/>
            <a:ext cx="796226" cy="796226"/>
          </a:xfrm>
          <a:prstGeom prst="ellipse">
            <a:avLst/>
          </a:prstGeom>
          <a:solidFill>
            <a:srgbClr val="FFFFFF"/>
          </a:solidFill>
          <a:ln w="12700">
            <a:miter lim="400000"/>
          </a:ln>
        </p:spPr>
        <p:txBody>
          <a:bodyPr lIns="0" tIns="0" rIns="0" bIns="0" anchor="ctr"/>
          <a:lstStyle/>
          <a:p>
            <a:pPr algn="ctr" defTabSz="412750" hangingPunct="0">
              <a:defRPr sz="3200">
                <a:latin typeface="Helvetica Neue Medium"/>
                <a:ea typeface="Helvetica Neue Medium"/>
                <a:cs typeface="Helvetica Neue Medium"/>
                <a:sym typeface="Helvetica Neue Medium"/>
              </a:defRPr>
            </a:pPr>
            <a:endParaRPr sz="1600" kern="0" dirty="0">
              <a:solidFill>
                <a:srgbClr val="FFFFFF"/>
              </a:solidFill>
              <a:latin typeface="Arial Black" panose="020B0A04020102020204" pitchFamily="34" charset="0"/>
              <a:ea typeface="Helvetica Neue Medium"/>
              <a:cs typeface="Helvetica Neue Medium"/>
              <a:sym typeface="Helvetica Neue Medium"/>
            </a:endParaRPr>
          </a:p>
        </p:txBody>
      </p:sp>
      <p:sp>
        <p:nvSpPr>
          <p:cNvPr id="43" name="Circle">
            <a:extLst>
              <a:ext uri="{FF2B5EF4-FFF2-40B4-BE49-F238E27FC236}">
                <a16:creationId xmlns:a16="http://schemas.microsoft.com/office/drawing/2014/main" id="{820DA04E-EFFA-CA48-B9FD-CE4CD1DAC668}"/>
              </a:ext>
            </a:extLst>
          </p:cNvPr>
          <p:cNvSpPr/>
          <p:nvPr userDrawn="1"/>
        </p:nvSpPr>
        <p:spPr>
          <a:xfrm>
            <a:off x="9471127" y="1626494"/>
            <a:ext cx="796226" cy="796226"/>
          </a:xfrm>
          <a:prstGeom prst="ellipse">
            <a:avLst/>
          </a:prstGeom>
          <a:solidFill>
            <a:srgbClr val="FFFFFF"/>
          </a:solidFill>
          <a:ln w="12700">
            <a:miter lim="400000"/>
          </a:ln>
        </p:spPr>
        <p:txBody>
          <a:bodyPr lIns="0" tIns="0" rIns="0" bIns="0" anchor="ctr"/>
          <a:lstStyle/>
          <a:p>
            <a:pPr algn="ctr" defTabSz="412750" hangingPunct="0">
              <a:defRPr sz="3200">
                <a:latin typeface="Helvetica Neue Medium"/>
                <a:ea typeface="Helvetica Neue Medium"/>
                <a:cs typeface="Helvetica Neue Medium"/>
                <a:sym typeface="Helvetica Neue Medium"/>
              </a:defRPr>
            </a:pPr>
            <a:endParaRPr sz="1600" kern="0" dirty="0">
              <a:solidFill>
                <a:srgbClr val="FFFFFF"/>
              </a:solidFill>
              <a:latin typeface="Arial Black" panose="020B0A04020102020204" pitchFamily="34" charset="0"/>
              <a:ea typeface="Helvetica Neue Medium"/>
              <a:cs typeface="Helvetica Neue Medium"/>
              <a:sym typeface="Helvetica Neue Medium"/>
            </a:endParaRPr>
          </a:p>
        </p:txBody>
      </p:sp>
      <p:grpSp>
        <p:nvGrpSpPr>
          <p:cNvPr id="18" name="Group 17">
            <a:extLst>
              <a:ext uri="{FF2B5EF4-FFF2-40B4-BE49-F238E27FC236}">
                <a16:creationId xmlns:a16="http://schemas.microsoft.com/office/drawing/2014/main" id="{4B233FCD-D27C-6E4D-8993-45971B43F7A7}"/>
              </a:ext>
            </a:extLst>
          </p:cNvPr>
          <p:cNvGrpSpPr/>
          <p:nvPr userDrawn="1"/>
        </p:nvGrpSpPr>
        <p:grpSpPr>
          <a:xfrm>
            <a:off x="684325" y="1626494"/>
            <a:ext cx="3378345" cy="2572114"/>
            <a:chOff x="684325" y="1626494"/>
            <a:chExt cx="3378345" cy="2572114"/>
          </a:xfrm>
          <a:effectLst>
            <a:outerShdw blurRad="269087" sx="18000" sy="18000" algn="ctr" rotWithShape="0">
              <a:prstClr val="black">
                <a:alpha val="74000"/>
              </a:prstClr>
            </a:outerShdw>
          </a:effectLst>
        </p:grpSpPr>
        <p:sp>
          <p:nvSpPr>
            <p:cNvPr id="60" name="Rounded Rectangle 59">
              <a:extLst>
                <a:ext uri="{FF2B5EF4-FFF2-40B4-BE49-F238E27FC236}">
                  <a16:creationId xmlns:a16="http://schemas.microsoft.com/office/drawing/2014/main" id="{F6E60327-0617-1F4B-BCB6-B86B2E3D0B81}"/>
                </a:ext>
              </a:extLst>
            </p:cNvPr>
            <p:cNvSpPr/>
            <p:nvPr userDrawn="1"/>
          </p:nvSpPr>
          <p:spPr>
            <a:xfrm>
              <a:off x="684325" y="2094452"/>
              <a:ext cx="3378345" cy="2104156"/>
            </a:xfrm>
            <a:prstGeom prst="roundRect">
              <a:avLst>
                <a:gd name="adj" fmla="val 5380"/>
              </a:avLst>
            </a:prstGeom>
            <a:solidFill>
              <a:srgbClr val="FB3F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45" name="Circle">
              <a:extLst>
                <a:ext uri="{FF2B5EF4-FFF2-40B4-BE49-F238E27FC236}">
                  <a16:creationId xmlns:a16="http://schemas.microsoft.com/office/drawing/2014/main" id="{326E4F7D-81DE-3143-8AC7-C56C2ADE1565}"/>
                </a:ext>
              </a:extLst>
            </p:cNvPr>
            <p:cNvSpPr/>
            <p:nvPr userDrawn="1"/>
          </p:nvSpPr>
          <p:spPr>
            <a:xfrm>
              <a:off x="1937348" y="1626494"/>
              <a:ext cx="796226" cy="796226"/>
            </a:xfrm>
            <a:prstGeom prst="ellipse">
              <a:avLst/>
            </a:prstGeom>
            <a:solidFill>
              <a:srgbClr val="FFFFFF"/>
            </a:solidFill>
            <a:ln w="12700" cap="flat">
              <a:noFill/>
              <a:miter lim="400000"/>
            </a:ln>
            <a:effectLst/>
          </p:spPr>
          <p:txBody>
            <a:bodyPr wrap="square" lIns="0" tIns="0" rIns="0" bIns="0" numCol="1" anchor="ctr">
              <a:noAutofit/>
            </a:bodyPr>
            <a:lstStyle/>
            <a:p>
              <a:pPr algn="ctr" defTabSz="412750" hangingPunct="0">
                <a:defRPr sz="3200">
                  <a:latin typeface="Helvetica Neue Medium"/>
                  <a:ea typeface="Helvetica Neue Medium"/>
                  <a:cs typeface="Helvetica Neue Medium"/>
                  <a:sym typeface="Helvetica Neue Medium"/>
                </a:defRPr>
              </a:pPr>
              <a:endParaRPr sz="1600" kern="0" dirty="0">
                <a:solidFill>
                  <a:srgbClr val="FFFFFF"/>
                </a:solidFill>
                <a:latin typeface="Arial Black" panose="020B0A04020102020204" pitchFamily="34" charset="0"/>
                <a:ea typeface="Helvetica Neue Medium"/>
                <a:cs typeface="Helvetica Neue Medium"/>
                <a:sym typeface="Helvetica Neue Medium"/>
              </a:endParaRPr>
            </a:p>
          </p:txBody>
        </p:sp>
      </p:grpSp>
      <p:sp>
        <p:nvSpPr>
          <p:cNvPr id="56" name="Title goes here">
            <a:extLst>
              <a:ext uri="{FF2B5EF4-FFF2-40B4-BE49-F238E27FC236}">
                <a16:creationId xmlns:a16="http://schemas.microsoft.com/office/drawing/2014/main" id="{2C659B16-BC1B-8E42-9DBC-834E32FD3857}"/>
              </a:ext>
            </a:extLst>
          </p:cNvPr>
          <p:cNvSpPr txBox="1"/>
          <p:nvPr userDrawn="1"/>
        </p:nvSpPr>
        <p:spPr>
          <a:xfrm>
            <a:off x="635000" y="935232"/>
            <a:ext cx="2334171" cy="4535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lvl1pPr>
              <a:lnSpc>
                <a:spcPts val="5900"/>
              </a:lnSpc>
              <a:defRPr sz="5200">
                <a:solidFill>
                  <a:srgbClr val="000000"/>
                </a:solidFill>
                <a:latin typeface="Centra No1 Medium"/>
                <a:ea typeface="Centra No1 Medium"/>
                <a:cs typeface="Centra No1 Medium"/>
                <a:sym typeface="Centra No1 Medium"/>
              </a:defRPr>
            </a:lvl1pPr>
          </a:lstStyle>
          <a:p>
            <a:pPr marL="0" marR="0" lvl="0" indent="0" defTabSz="412750" eaLnBrk="1" fontAlgn="auto" latinLnBrk="0" hangingPunct="0">
              <a:lnSpc>
                <a:spcPts val="2950"/>
              </a:lnSpc>
              <a:spcBef>
                <a:spcPts val="0"/>
              </a:spcBef>
              <a:spcAft>
                <a:spcPts val="0"/>
              </a:spcAft>
              <a:buClrTx/>
              <a:buSzTx/>
              <a:buFontTx/>
              <a:buNone/>
              <a:tabLst/>
              <a:defRPr/>
            </a:pPr>
            <a:endParaRPr kumimoji="0" sz="2600" b="0" i="0" u="none" strike="noStrike" kern="0" cap="none" spc="0" normalizeH="0" baseline="0" noProof="0" dirty="0">
              <a:ln>
                <a:noFill/>
              </a:ln>
              <a:solidFill>
                <a:srgbClr val="000000"/>
              </a:solidFill>
              <a:effectLst/>
              <a:uLnTx/>
              <a:uFillTx/>
              <a:latin typeface="Centra No1 Medium"/>
              <a:ea typeface="Centra No1 Medium"/>
              <a:sym typeface="Centra No1 Medium"/>
            </a:endParaRPr>
          </a:p>
        </p:txBody>
      </p:sp>
      <p:pic>
        <p:nvPicPr>
          <p:cNvPr id="5" name="Picture 4" descr="Icon&#10;&#10;Description automatically generated">
            <a:extLst>
              <a:ext uri="{FF2B5EF4-FFF2-40B4-BE49-F238E27FC236}">
                <a16:creationId xmlns:a16="http://schemas.microsoft.com/office/drawing/2014/main" id="{1D46054D-2DD7-E44D-9BAB-4F1D91E22906}"/>
              </a:ext>
            </a:extLst>
          </p:cNvPr>
          <p:cNvPicPr>
            <a:picLocks noChangeAspect="1"/>
          </p:cNvPicPr>
          <p:nvPr userDrawn="1"/>
        </p:nvPicPr>
        <p:blipFill>
          <a:blip r:embed="rId3"/>
          <a:stretch>
            <a:fillRect/>
          </a:stretch>
        </p:blipFill>
        <p:spPr>
          <a:xfrm>
            <a:off x="5880100" y="1865618"/>
            <a:ext cx="444500" cy="406400"/>
          </a:xfrm>
          <a:prstGeom prst="rect">
            <a:avLst/>
          </a:prstGeom>
        </p:spPr>
      </p:pic>
      <p:pic>
        <p:nvPicPr>
          <p:cNvPr id="7" name="Picture 6" descr="Icon&#10;&#10;Description automatically generated">
            <a:extLst>
              <a:ext uri="{FF2B5EF4-FFF2-40B4-BE49-F238E27FC236}">
                <a16:creationId xmlns:a16="http://schemas.microsoft.com/office/drawing/2014/main" id="{40DE4656-6311-A343-A880-54A9C80CE856}"/>
              </a:ext>
            </a:extLst>
          </p:cNvPr>
          <p:cNvPicPr>
            <a:picLocks noChangeAspect="1"/>
          </p:cNvPicPr>
          <p:nvPr userDrawn="1"/>
        </p:nvPicPr>
        <p:blipFill>
          <a:blip r:embed="rId4"/>
          <a:stretch>
            <a:fillRect/>
          </a:stretch>
        </p:blipFill>
        <p:spPr>
          <a:xfrm>
            <a:off x="9646990" y="1865618"/>
            <a:ext cx="444500" cy="406400"/>
          </a:xfrm>
          <a:prstGeom prst="rect">
            <a:avLst/>
          </a:prstGeom>
        </p:spPr>
      </p:pic>
      <p:pic>
        <p:nvPicPr>
          <p:cNvPr id="9" name="Picture 8" descr="Icon&#10;&#10;Description automatically generated">
            <a:extLst>
              <a:ext uri="{FF2B5EF4-FFF2-40B4-BE49-F238E27FC236}">
                <a16:creationId xmlns:a16="http://schemas.microsoft.com/office/drawing/2014/main" id="{A3508898-C615-6347-A0DD-1E1E269CD11F}"/>
              </a:ext>
            </a:extLst>
          </p:cNvPr>
          <p:cNvPicPr>
            <a:picLocks noChangeAspect="1"/>
          </p:cNvPicPr>
          <p:nvPr userDrawn="1"/>
        </p:nvPicPr>
        <p:blipFill>
          <a:blip r:embed="rId5"/>
          <a:stretch>
            <a:fillRect/>
          </a:stretch>
        </p:blipFill>
        <p:spPr>
          <a:xfrm>
            <a:off x="2113211" y="1891252"/>
            <a:ext cx="444500" cy="406400"/>
          </a:xfrm>
          <a:prstGeom prst="rect">
            <a:avLst/>
          </a:prstGeom>
        </p:spPr>
      </p:pic>
      <p:sp>
        <p:nvSpPr>
          <p:cNvPr id="13" name="Text Placeholder 12">
            <a:extLst>
              <a:ext uri="{FF2B5EF4-FFF2-40B4-BE49-F238E27FC236}">
                <a16:creationId xmlns:a16="http://schemas.microsoft.com/office/drawing/2014/main" id="{4272B1D3-08FE-A641-996C-FE3568B08437}"/>
              </a:ext>
            </a:extLst>
          </p:cNvPr>
          <p:cNvSpPr>
            <a:spLocks noGrp="1"/>
          </p:cNvSpPr>
          <p:nvPr>
            <p:ph type="body" sz="quarter" idx="11" hasCustomPrompt="1"/>
          </p:nvPr>
        </p:nvSpPr>
        <p:spPr>
          <a:xfrm>
            <a:off x="4481513" y="3016574"/>
            <a:ext cx="3241675" cy="1116012"/>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1500" b="0" i="0" u="none" strike="noStrike" kern="0" cap="none" spc="0" normalizeH="0" baseline="0" dirty="0" smtClean="0">
                <a:ln>
                  <a:noFill/>
                </a:ln>
                <a:solidFill>
                  <a:srgbClr val="FFFFFF"/>
                </a:solidFill>
                <a:effectLst/>
                <a:uLnTx/>
                <a:uFillTx/>
                <a:latin typeface="Source Sans Pro"/>
                <a:ea typeface="Source Sans Pro"/>
                <a:cs typeface="Source Sans Pro"/>
                <a:sym typeface="Source Sans Pro"/>
              </a:defRPr>
            </a:lvl1pPr>
            <a:lvl2pPr marL="457200" indent="0" algn="ctr">
              <a:buNone/>
              <a:defRPr kumimoji="0" lang="en-US" sz="1500" b="0" i="0" u="none" strike="noStrike" kern="0" cap="none" spc="0" normalizeH="0" baseline="0" dirty="0" smtClean="0">
                <a:ln>
                  <a:noFill/>
                </a:ln>
                <a:solidFill>
                  <a:srgbClr val="FFFFFF"/>
                </a:solidFill>
                <a:effectLst/>
                <a:uLnTx/>
                <a:uFillTx/>
                <a:latin typeface="Source Sans Pro"/>
                <a:ea typeface="Source Sans Pro"/>
                <a:cs typeface="Source Sans Pro"/>
                <a:sym typeface="Source Sans Pro"/>
              </a:defRPr>
            </a:lvl2pPr>
            <a:lvl3pPr marL="914400" indent="0" algn="ctr">
              <a:buNone/>
              <a:defRPr kumimoji="0" lang="en-US" sz="1500" b="0" i="0" u="none" strike="noStrike" kern="0" cap="none" spc="0" normalizeH="0" baseline="0" dirty="0" smtClean="0">
                <a:ln>
                  <a:noFill/>
                </a:ln>
                <a:solidFill>
                  <a:srgbClr val="FFFFFF"/>
                </a:solidFill>
                <a:effectLst/>
                <a:uLnTx/>
                <a:uFillTx/>
                <a:latin typeface="Source Sans Pro"/>
                <a:ea typeface="Source Sans Pro"/>
                <a:cs typeface="Source Sans Pro"/>
                <a:sym typeface="Source Sans Pro"/>
              </a:defRPr>
            </a:lvl3pPr>
            <a:lvl4pPr marL="1371600" indent="0" algn="ctr">
              <a:buNone/>
              <a:defRPr kumimoji="0" lang="en-US" sz="1500" b="0" i="0" u="none" strike="noStrike" kern="0" cap="none" spc="0" normalizeH="0" baseline="0" dirty="0" smtClean="0">
                <a:ln>
                  <a:noFill/>
                </a:ln>
                <a:solidFill>
                  <a:srgbClr val="FFFFFF"/>
                </a:solidFill>
                <a:effectLst/>
                <a:uLnTx/>
                <a:uFillTx/>
                <a:latin typeface="Source Sans Pro"/>
                <a:ea typeface="Source Sans Pro"/>
                <a:cs typeface="Source Sans Pro"/>
                <a:sym typeface="Source Sans Pro"/>
              </a:defRPr>
            </a:lvl4pPr>
            <a:lvl5pPr marL="1828800" indent="0" algn="ctr">
              <a:buNone/>
              <a:defRPr kumimoji="0" lang="en-IL" sz="1500" b="0" i="0" u="none" strike="noStrike" kern="0" cap="none" spc="0" normalizeH="0" baseline="0" dirty="0">
                <a:ln>
                  <a:noFill/>
                </a:ln>
                <a:solidFill>
                  <a:srgbClr val="FFFFFF"/>
                </a:solidFill>
                <a:effectLst/>
                <a:uLnTx/>
                <a:uFillTx/>
                <a:latin typeface="Source Sans Pro"/>
                <a:ea typeface="Source Sans Pro"/>
                <a:cs typeface="Source Sans Pro"/>
                <a:sym typeface="Source Sans Pro"/>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Text goes here</a:t>
            </a:r>
            <a:r>
              <a:rPr lang="he-IL" dirty="0"/>
              <a:t> </a:t>
            </a:r>
            <a:r>
              <a:rPr lang="en-US" dirty="0"/>
              <a:t>Text goes here</a:t>
            </a:r>
            <a:endParaRPr lang="en-IL"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a:t>
            </a:r>
            <a:r>
              <a:rPr lang="en-US" dirty="0"/>
              <a:t>Text goes here</a:t>
            </a:r>
            <a:r>
              <a:rPr lang="he-IL" dirty="0"/>
              <a:t> </a:t>
            </a:r>
            <a:r>
              <a:rPr lang="en-US" dirty="0"/>
              <a:t>Text goes here</a:t>
            </a:r>
            <a:r>
              <a:rPr lang="he-IL" dirty="0"/>
              <a:t>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Text goes here</a:t>
            </a:r>
            <a:endParaRPr lang="en-IL" dirty="0"/>
          </a:p>
          <a:p>
            <a:pPr lvl="0"/>
            <a:endParaRPr lang="en-IL" dirty="0"/>
          </a:p>
        </p:txBody>
      </p:sp>
      <p:sp>
        <p:nvSpPr>
          <p:cNvPr id="35" name="Text Placeholder 12">
            <a:extLst>
              <a:ext uri="{FF2B5EF4-FFF2-40B4-BE49-F238E27FC236}">
                <a16:creationId xmlns:a16="http://schemas.microsoft.com/office/drawing/2014/main" id="{0A03D89D-7819-574D-8A48-88DB6B2763CB}"/>
              </a:ext>
            </a:extLst>
          </p:cNvPr>
          <p:cNvSpPr>
            <a:spLocks noGrp="1"/>
          </p:cNvSpPr>
          <p:nvPr>
            <p:ph type="body" sz="quarter" idx="12" hasCustomPrompt="1"/>
          </p:nvPr>
        </p:nvSpPr>
        <p:spPr>
          <a:xfrm>
            <a:off x="740785" y="3016574"/>
            <a:ext cx="3241675" cy="1116012"/>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1500" b="0" i="0" u="none" strike="noStrike" kern="0" cap="none" spc="0" normalizeH="0" baseline="0" dirty="0" smtClean="0">
                <a:ln>
                  <a:noFill/>
                </a:ln>
                <a:solidFill>
                  <a:srgbClr val="FFFFFF"/>
                </a:solidFill>
                <a:effectLst/>
                <a:uLnTx/>
                <a:uFillTx/>
                <a:latin typeface="Source Sans Pro"/>
                <a:ea typeface="Source Sans Pro"/>
                <a:cs typeface="Source Sans Pro"/>
                <a:sym typeface="Source Sans Pro"/>
              </a:defRPr>
            </a:lvl1pPr>
            <a:lvl2pPr marL="457200" indent="0" algn="ctr">
              <a:buNone/>
              <a:defRPr kumimoji="0" lang="en-US" sz="1500" b="0" i="0" u="none" strike="noStrike" kern="0" cap="none" spc="0" normalizeH="0" baseline="0" dirty="0" smtClean="0">
                <a:ln>
                  <a:noFill/>
                </a:ln>
                <a:solidFill>
                  <a:srgbClr val="FFFFFF"/>
                </a:solidFill>
                <a:effectLst/>
                <a:uLnTx/>
                <a:uFillTx/>
                <a:latin typeface="Source Sans Pro"/>
                <a:ea typeface="Source Sans Pro"/>
                <a:cs typeface="Source Sans Pro"/>
                <a:sym typeface="Source Sans Pro"/>
              </a:defRPr>
            </a:lvl2pPr>
            <a:lvl3pPr marL="914400" indent="0" algn="ctr">
              <a:buNone/>
              <a:defRPr kumimoji="0" lang="en-US" sz="1500" b="0" i="0" u="none" strike="noStrike" kern="0" cap="none" spc="0" normalizeH="0" baseline="0" dirty="0" smtClean="0">
                <a:ln>
                  <a:noFill/>
                </a:ln>
                <a:solidFill>
                  <a:srgbClr val="FFFFFF"/>
                </a:solidFill>
                <a:effectLst/>
                <a:uLnTx/>
                <a:uFillTx/>
                <a:latin typeface="Source Sans Pro"/>
                <a:ea typeface="Source Sans Pro"/>
                <a:cs typeface="Source Sans Pro"/>
                <a:sym typeface="Source Sans Pro"/>
              </a:defRPr>
            </a:lvl3pPr>
            <a:lvl4pPr marL="1371600" indent="0" algn="ctr">
              <a:buNone/>
              <a:defRPr kumimoji="0" lang="en-US" sz="1500" b="0" i="0" u="none" strike="noStrike" kern="0" cap="none" spc="0" normalizeH="0" baseline="0" dirty="0" smtClean="0">
                <a:ln>
                  <a:noFill/>
                </a:ln>
                <a:solidFill>
                  <a:srgbClr val="FFFFFF"/>
                </a:solidFill>
                <a:effectLst/>
                <a:uLnTx/>
                <a:uFillTx/>
                <a:latin typeface="Source Sans Pro"/>
                <a:ea typeface="Source Sans Pro"/>
                <a:cs typeface="Source Sans Pro"/>
                <a:sym typeface="Source Sans Pro"/>
              </a:defRPr>
            </a:lvl4pPr>
            <a:lvl5pPr marL="1828800" indent="0" algn="ctr">
              <a:buNone/>
              <a:defRPr kumimoji="0" lang="en-IL" sz="1500" b="0" i="0" u="none" strike="noStrike" kern="0" cap="none" spc="0" normalizeH="0" baseline="0" dirty="0">
                <a:ln>
                  <a:noFill/>
                </a:ln>
                <a:solidFill>
                  <a:srgbClr val="FFFFFF"/>
                </a:solidFill>
                <a:effectLst/>
                <a:uLnTx/>
                <a:uFillTx/>
                <a:latin typeface="Source Sans Pro"/>
                <a:ea typeface="Source Sans Pro"/>
                <a:cs typeface="Source Sans Pro"/>
                <a:sym typeface="Source Sans Pro"/>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Text goes here</a:t>
            </a:r>
            <a:r>
              <a:rPr lang="he-IL" dirty="0"/>
              <a:t> </a:t>
            </a:r>
            <a:r>
              <a:rPr lang="en-US" dirty="0"/>
              <a:t>Text goes here</a:t>
            </a:r>
            <a:endParaRPr lang="en-IL"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a:t>
            </a:r>
            <a:r>
              <a:rPr lang="en-US" dirty="0"/>
              <a:t>Text goes here</a:t>
            </a:r>
            <a:r>
              <a:rPr lang="he-IL" dirty="0"/>
              <a:t> </a:t>
            </a:r>
            <a:r>
              <a:rPr lang="en-US" dirty="0"/>
              <a:t>Text goes here</a:t>
            </a:r>
            <a:r>
              <a:rPr lang="he-IL" dirty="0"/>
              <a:t>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Text goes here</a:t>
            </a:r>
            <a:endParaRPr lang="en-IL" dirty="0"/>
          </a:p>
          <a:p>
            <a:pPr lvl="0"/>
            <a:endParaRPr lang="en-IL" dirty="0"/>
          </a:p>
        </p:txBody>
      </p:sp>
      <p:sp>
        <p:nvSpPr>
          <p:cNvPr id="58" name="Text Placeholder 12">
            <a:extLst>
              <a:ext uri="{FF2B5EF4-FFF2-40B4-BE49-F238E27FC236}">
                <a16:creationId xmlns:a16="http://schemas.microsoft.com/office/drawing/2014/main" id="{C1B2D268-48CF-A042-8294-46BC1CE00EB1}"/>
              </a:ext>
            </a:extLst>
          </p:cNvPr>
          <p:cNvSpPr>
            <a:spLocks noGrp="1"/>
          </p:cNvSpPr>
          <p:nvPr>
            <p:ph type="body" sz="quarter" idx="13" hasCustomPrompt="1"/>
          </p:nvPr>
        </p:nvSpPr>
        <p:spPr>
          <a:xfrm>
            <a:off x="8273530" y="2989538"/>
            <a:ext cx="3081831" cy="1017662"/>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1500" b="0" i="0" u="none" strike="noStrike" kern="0" cap="none" spc="0" normalizeH="0" baseline="0" dirty="0" smtClean="0">
                <a:ln>
                  <a:noFill/>
                </a:ln>
                <a:solidFill>
                  <a:srgbClr val="FFFFFF"/>
                </a:solidFill>
                <a:effectLst/>
                <a:uLnTx/>
                <a:uFillTx/>
                <a:latin typeface="Source Sans Pro"/>
                <a:ea typeface="Source Sans Pro"/>
                <a:cs typeface="Source Sans Pro"/>
                <a:sym typeface="Source Sans Pro"/>
              </a:defRPr>
            </a:lvl1pPr>
            <a:lvl2pPr marL="457200" indent="0" algn="ctr">
              <a:buNone/>
              <a:defRPr kumimoji="0" lang="en-US" sz="1500" b="0" i="0" u="none" strike="noStrike" kern="0" cap="none" spc="0" normalizeH="0" baseline="0" dirty="0" smtClean="0">
                <a:ln>
                  <a:noFill/>
                </a:ln>
                <a:solidFill>
                  <a:srgbClr val="FFFFFF"/>
                </a:solidFill>
                <a:effectLst/>
                <a:uLnTx/>
                <a:uFillTx/>
                <a:latin typeface="Source Sans Pro"/>
                <a:ea typeface="Source Sans Pro"/>
                <a:cs typeface="Source Sans Pro"/>
                <a:sym typeface="Source Sans Pro"/>
              </a:defRPr>
            </a:lvl2pPr>
            <a:lvl3pPr marL="914400" indent="0" algn="ctr">
              <a:buNone/>
              <a:defRPr kumimoji="0" lang="en-US" sz="1500" b="0" i="0" u="none" strike="noStrike" kern="0" cap="none" spc="0" normalizeH="0" baseline="0" dirty="0" smtClean="0">
                <a:ln>
                  <a:noFill/>
                </a:ln>
                <a:solidFill>
                  <a:srgbClr val="FFFFFF"/>
                </a:solidFill>
                <a:effectLst/>
                <a:uLnTx/>
                <a:uFillTx/>
                <a:latin typeface="Source Sans Pro"/>
                <a:ea typeface="Source Sans Pro"/>
                <a:cs typeface="Source Sans Pro"/>
                <a:sym typeface="Source Sans Pro"/>
              </a:defRPr>
            </a:lvl3pPr>
            <a:lvl4pPr marL="1371600" indent="0" algn="ctr">
              <a:buNone/>
              <a:defRPr kumimoji="0" lang="en-US" sz="1500" b="0" i="0" u="none" strike="noStrike" kern="0" cap="none" spc="0" normalizeH="0" baseline="0" dirty="0" smtClean="0">
                <a:ln>
                  <a:noFill/>
                </a:ln>
                <a:solidFill>
                  <a:srgbClr val="FFFFFF"/>
                </a:solidFill>
                <a:effectLst/>
                <a:uLnTx/>
                <a:uFillTx/>
                <a:latin typeface="Source Sans Pro"/>
                <a:ea typeface="Source Sans Pro"/>
                <a:cs typeface="Source Sans Pro"/>
                <a:sym typeface="Source Sans Pro"/>
              </a:defRPr>
            </a:lvl4pPr>
            <a:lvl5pPr marL="1828800" indent="0" algn="ctr">
              <a:buNone/>
              <a:defRPr kumimoji="0" lang="en-IL" sz="1500" b="0" i="0" u="none" strike="noStrike" kern="0" cap="none" spc="0" normalizeH="0" baseline="0" dirty="0">
                <a:ln>
                  <a:noFill/>
                </a:ln>
                <a:solidFill>
                  <a:srgbClr val="FFFFFF"/>
                </a:solidFill>
                <a:effectLst/>
                <a:uLnTx/>
                <a:uFillTx/>
                <a:latin typeface="Source Sans Pro"/>
                <a:ea typeface="Source Sans Pro"/>
                <a:cs typeface="Source Sans Pro"/>
                <a:sym typeface="Source Sans Pro"/>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Text goes here</a:t>
            </a:r>
            <a:r>
              <a:rPr lang="he-IL" dirty="0"/>
              <a:t> </a:t>
            </a:r>
            <a:r>
              <a:rPr lang="en-US" dirty="0"/>
              <a:t>Text goes here</a:t>
            </a:r>
            <a:endParaRPr lang="en-IL"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a:t>
            </a:r>
            <a:r>
              <a:rPr lang="en-US" dirty="0"/>
              <a:t>Text goes here</a:t>
            </a:r>
            <a:r>
              <a:rPr lang="he-IL" dirty="0"/>
              <a:t> </a:t>
            </a:r>
            <a:r>
              <a:rPr lang="en-US" dirty="0"/>
              <a:t>Text goes here</a:t>
            </a:r>
            <a:r>
              <a:rPr lang="he-IL" dirty="0"/>
              <a:t>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Text goes here</a:t>
            </a:r>
            <a:endParaRPr lang="en-IL" dirty="0"/>
          </a:p>
          <a:p>
            <a:pPr lvl="0"/>
            <a:endParaRPr lang="en-IL" dirty="0"/>
          </a:p>
        </p:txBody>
      </p:sp>
      <p:sp>
        <p:nvSpPr>
          <p:cNvPr id="17" name="Text Placeholder 16">
            <a:extLst>
              <a:ext uri="{FF2B5EF4-FFF2-40B4-BE49-F238E27FC236}">
                <a16:creationId xmlns:a16="http://schemas.microsoft.com/office/drawing/2014/main" id="{FD4B37D5-3695-314A-A91B-9551545F5311}"/>
              </a:ext>
            </a:extLst>
          </p:cNvPr>
          <p:cNvSpPr>
            <a:spLocks noGrp="1"/>
          </p:cNvSpPr>
          <p:nvPr>
            <p:ph type="body" sz="quarter" idx="14" hasCustomPrompt="1"/>
          </p:nvPr>
        </p:nvSpPr>
        <p:spPr>
          <a:xfrm>
            <a:off x="8273530" y="2606951"/>
            <a:ext cx="3081831" cy="382587"/>
          </a:xfrm>
        </p:spPr>
        <p:txBody>
          <a:bodyPr/>
          <a:lstStyle>
            <a:lvl1pPr marL="0" marR="0" indent="0" algn="ctr" defTabSz="412750" rtl="0" eaLnBrk="1" fontAlgn="auto" latinLnBrk="0" hangingPunct="1">
              <a:lnSpc>
                <a:spcPts val="1900"/>
              </a:lnSpc>
              <a:spcBef>
                <a:spcPts val="2000"/>
              </a:spcBef>
              <a:spcAft>
                <a:spcPts val="0"/>
              </a:spcAft>
              <a:buClrTx/>
              <a:buSzTx/>
              <a:buFont typeface="Arial" panose="020B0604020202020204" pitchFamily="34" charset="0"/>
              <a:buNone/>
              <a:tabLst/>
              <a:defRPr kumimoji="0" lang="en-IL" sz="1800" b="0" i="0" u="none" strike="noStrike" kern="0" cap="none" spc="0" normalizeH="0" baseline="0">
                <a:ln>
                  <a:noFill/>
                </a:ln>
                <a:solidFill>
                  <a:srgbClr val="FFFFFF"/>
                </a:solidFill>
                <a:effectLst/>
                <a:uLnTx/>
                <a:uFillTx/>
                <a:latin typeface="Centra No1 Medium"/>
                <a:ea typeface="Centra No1 Medium"/>
                <a:cs typeface="Centra No1 Medium"/>
                <a:sym typeface="Centra No1 Medium"/>
              </a:defRPr>
            </a:lvl1pPr>
            <a:lvl2pPr>
              <a:defRPr/>
            </a:lvl2pPr>
            <a:lvl3pPr>
              <a:defRPr/>
            </a:lvl3pPr>
            <a:lvl4pPr>
              <a:defRPr/>
            </a:lvl4pPr>
            <a:lvl5pPr>
              <a:defRPr/>
            </a:lvl5pPr>
          </a:lstStyle>
          <a:p>
            <a:pPr marL="0" marR="0" lvl="0" indent="0" algn="ctr" defTabSz="412750" rtl="0" eaLnBrk="1" fontAlgn="auto" latinLnBrk="0" hangingPunct="1">
              <a:lnSpc>
                <a:spcPts val="1900"/>
              </a:lnSpc>
              <a:spcBef>
                <a:spcPts val="2000"/>
              </a:spcBef>
              <a:spcAft>
                <a:spcPts val="0"/>
              </a:spcAft>
              <a:buClrTx/>
              <a:buSzTx/>
              <a:buFont typeface="Arial" panose="020B0604020202020204" pitchFamily="34" charset="0"/>
              <a:buNone/>
              <a:tabLst/>
              <a:defRPr/>
            </a:pPr>
            <a:r>
              <a:rPr kumimoji="0" lang="en-GB" sz="1800" b="0" i="0" u="none" strike="noStrike" kern="0" cap="none" spc="0" normalizeH="0" baseline="0" noProof="0" dirty="0">
                <a:ln>
                  <a:noFill/>
                </a:ln>
                <a:solidFill>
                  <a:srgbClr val="FFFFFF"/>
                </a:solidFill>
                <a:effectLst/>
                <a:uLnTx/>
                <a:uFillTx/>
                <a:latin typeface="Centra No1 Medium"/>
                <a:ea typeface="Centra No1 Medium"/>
                <a:cs typeface="+mn-cs"/>
                <a:sym typeface="Centra No1 Medium"/>
              </a:rPr>
              <a:t>Text goes here</a:t>
            </a:r>
          </a:p>
        </p:txBody>
      </p:sp>
      <p:sp>
        <p:nvSpPr>
          <p:cNvPr id="62" name="Text Placeholder 16">
            <a:extLst>
              <a:ext uri="{FF2B5EF4-FFF2-40B4-BE49-F238E27FC236}">
                <a16:creationId xmlns:a16="http://schemas.microsoft.com/office/drawing/2014/main" id="{80B6D9D4-79EE-C046-BC61-692073E8716A}"/>
              </a:ext>
            </a:extLst>
          </p:cNvPr>
          <p:cNvSpPr>
            <a:spLocks noGrp="1"/>
          </p:cNvSpPr>
          <p:nvPr>
            <p:ph type="body" sz="quarter" idx="15" hasCustomPrompt="1"/>
          </p:nvPr>
        </p:nvSpPr>
        <p:spPr>
          <a:xfrm>
            <a:off x="4555084" y="2606951"/>
            <a:ext cx="3081831" cy="382587"/>
          </a:xfrm>
        </p:spPr>
        <p:txBody>
          <a:bodyPr/>
          <a:lstStyle>
            <a:lvl1pPr marL="0" marR="0" indent="0" algn="ctr" defTabSz="412750" rtl="0" eaLnBrk="1" fontAlgn="auto" latinLnBrk="0" hangingPunct="1">
              <a:lnSpc>
                <a:spcPts val="1900"/>
              </a:lnSpc>
              <a:spcBef>
                <a:spcPts val="2000"/>
              </a:spcBef>
              <a:spcAft>
                <a:spcPts val="0"/>
              </a:spcAft>
              <a:buClrTx/>
              <a:buSzTx/>
              <a:buFont typeface="Arial" panose="020B0604020202020204" pitchFamily="34" charset="0"/>
              <a:buNone/>
              <a:tabLst/>
              <a:defRPr kumimoji="0" lang="en-IL" sz="1800" b="0" i="0" u="none" strike="noStrike" kern="0" cap="none" spc="0" normalizeH="0" baseline="0">
                <a:ln>
                  <a:noFill/>
                </a:ln>
                <a:solidFill>
                  <a:srgbClr val="FFFFFF"/>
                </a:solidFill>
                <a:effectLst/>
                <a:uLnTx/>
                <a:uFillTx/>
                <a:latin typeface="Centra No1 Medium"/>
                <a:ea typeface="Centra No1 Medium"/>
                <a:cs typeface="Centra No1 Medium"/>
                <a:sym typeface="Centra No1 Medium"/>
              </a:defRPr>
            </a:lvl1pPr>
            <a:lvl2pPr>
              <a:defRPr/>
            </a:lvl2pPr>
            <a:lvl3pPr>
              <a:defRPr/>
            </a:lvl3pPr>
            <a:lvl4pPr>
              <a:defRPr/>
            </a:lvl4pPr>
            <a:lvl5pPr>
              <a:defRPr/>
            </a:lvl5pPr>
          </a:lstStyle>
          <a:p>
            <a:pPr marL="0" marR="0" lvl="0" indent="0" algn="ctr" defTabSz="412750" rtl="0" eaLnBrk="1" fontAlgn="auto" latinLnBrk="0" hangingPunct="1">
              <a:lnSpc>
                <a:spcPts val="1900"/>
              </a:lnSpc>
              <a:spcBef>
                <a:spcPts val="2000"/>
              </a:spcBef>
              <a:spcAft>
                <a:spcPts val="0"/>
              </a:spcAft>
              <a:buClrTx/>
              <a:buSzTx/>
              <a:buFont typeface="Arial" panose="020B0604020202020204" pitchFamily="34" charset="0"/>
              <a:buNone/>
              <a:tabLst/>
              <a:defRPr/>
            </a:pPr>
            <a:r>
              <a:rPr kumimoji="0" lang="en-GB" sz="1800" b="0" i="0" u="none" strike="noStrike" kern="0" cap="none" spc="0" normalizeH="0" baseline="0" noProof="0" dirty="0">
                <a:ln>
                  <a:noFill/>
                </a:ln>
                <a:solidFill>
                  <a:srgbClr val="FFFFFF"/>
                </a:solidFill>
                <a:effectLst/>
                <a:uLnTx/>
                <a:uFillTx/>
                <a:latin typeface="Centra No1 Medium"/>
                <a:ea typeface="Centra No1 Medium"/>
                <a:cs typeface="+mn-cs"/>
                <a:sym typeface="Centra No1 Medium"/>
              </a:rPr>
              <a:t>Text goes here</a:t>
            </a:r>
          </a:p>
        </p:txBody>
      </p:sp>
      <p:sp>
        <p:nvSpPr>
          <p:cNvPr id="63" name="Text Placeholder 16">
            <a:extLst>
              <a:ext uri="{FF2B5EF4-FFF2-40B4-BE49-F238E27FC236}">
                <a16:creationId xmlns:a16="http://schemas.microsoft.com/office/drawing/2014/main" id="{0FE8C9DD-BD65-8B42-AAAB-61240DA36502}"/>
              </a:ext>
            </a:extLst>
          </p:cNvPr>
          <p:cNvSpPr>
            <a:spLocks noGrp="1"/>
          </p:cNvSpPr>
          <p:nvPr>
            <p:ph type="body" sz="quarter" idx="16" hasCustomPrompt="1"/>
          </p:nvPr>
        </p:nvSpPr>
        <p:spPr>
          <a:xfrm>
            <a:off x="794545" y="2606951"/>
            <a:ext cx="3081831" cy="382587"/>
          </a:xfrm>
        </p:spPr>
        <p:txBody>
          <a:bodyPr/>
          <a:lstStyle>
            <a:lvl1pPr marL="0" marR="0" indent="0" algn="ctr" defTabSz="412750" rtl="0" eaLnBrk="1" fontAlgn="auto" latinLnBrk="0" hangingPunct="1">
              <a:lnSpc>
                <a:spcPts val="1900"/>
              </a:lnSpc>
              <a:spcBef>
                <a:spcPts val="2000"/>
              </a:spcBef>
              <a:spcAft>
                <a:spcPts val="0"/>
              </a:spcAft>
              <a:buClrTx/>
              <a:buSzTx/>
              <a:buFont typeface="Arial" panose="020B0604020202020204" pitchFamily="34" charset="0"/>
              <a:buNone/>
              <a:tabLst/>
              <a:defRPr kumimoji="0" lang="en-IL" sz="1800" b="0" i="0" u="none" strike="noStrike" kern="0" cap="none" spc="0" normalizeH="0" baseline="0">
                <a:ln>
                  <a:noFill/>
                </a:ln>
                <a:solidFill>
                  <a:srgbClr val="FFFFFF"/>
                </a:solidFill>
                <a:effectLst/>
                <a:uLnTx/>
                <a:uFillTx/>
                <a:latin typeface="Centra No1 Medium"/>
                <a:ea typeface="Centra No1 Medium"/>
                <a:cs typeface="Centra No1 Medium"/>
                <a:sym typeface="Centra No1 Medium"/>
              </a:defRPr>
            </a:lvl1pPr>
            <a:lvl2pPr>
              <a:defRPr/>
            </a:lvl2pPr>
            <a:lvl3pPr>
              <a:defRPr/>
            </a:lvl3pPr>
            <a:lvl4pPr>
              <a:defRPr/>
            </a:lvl4pPr>
            <a:lvl5pPr>
              <a:defRPr/>
            </a:lvl5pPr>
          </a:lstStyle>
          <a:p>
            <a:pPr marL="0" marR="0" lvl="0" indent="0" algn="ctr" defTabSz="412750" rtl="0" eaLnBrk="1" fontAlgn="auto" latinLnBrk="0" hangingPunct="1">
              <a:lnSpc>
                <a:spcPts val="1900"/>
              </a:lnSpc>
              <a:spcBef>
                <a:spcPts val="2000"/>
              </a:spcBef>
              <a:spcAft>
                <a:spcPts val="0"/>
              </a:spcAft>
              <a:buClrTx/>
              <a:buSzTx/>
              <a:buFont typeface="Arial" panose="020B0604020202020204" pitchFamily="34" charset="0"/>
              <a:buNone/>
              <a:tabLst/>
              <a:defRPr/>
            </a:pPr>
            <a:r>
              <a:rPr kumimoji="0" lang="en-GB" sz="1800" b="0" i="0" u="none" strike="noStrike" kern="0" cap="none" spc="0" normalizeH="0" baseline="0" noProof="0" dirty="0">
                <a:ln>
                  <a:noFill/>
                </a:ln>
                <a:solidFill>
                  <a:srgbClr val="FFFFFF"/>
                </a:solidFill>
                <a:effectLst/>
                <a:uLnTx/>
                <a:uFillTx/>
                <a:latin typeface="Centra No1 Medium"/>
                <a:ea typeface="Centra No1 Medium"/>
                <a:cs typeface="+mn-cs"/>
                <a:sym typeface="Centra No1 Medium"/>
              </a:rPr>
              <a:t>Text goes here</a:t>
            </a:r>
          </a:p>
        </p:txBody>
      </p:sp>
      <p:sp>
        <p:nvSpPr>
          <p:cNvPr id="65" name="Text Placeholder 2">
            <a:extLst>
              <a:ext uri="{FF2B5EF4-FFF2-40B4-BE49-F238E27FC236}">
                <a16:creationId xmlns:a16="http://schemas.microsoft.com/office/drawing/2014/main" id="{968BCA0B-2B92-C94E-BFC7-F27F3C859E3B}"/>
              </a:ext>
            </a:extLst>
          </p:cNvPr>
          <p:cNvSpPr>
            <a:spLocks noGrp="1"/>
          </p:cNvSpPr>
          <p:nvPr>
            <p:ph type="body" sz="quarter" idx="10" hasCustomPrompt="1"/>
          </p:nvPr>
        </p:nvSpPr>
        <p:spPr>
          <a:xfrm>
            <a:off x="517531" y="425092"/>
            <a:ext cx="6459538" cy="735013"/>
          </a:xfrm>
        </p:spPr>
        <p:txBody>
          <a:bodyPr/>
          <a:lstStyle>
            <a:lvl1pPr marL="0" indent="0">
              <a:buNone/>
              <a:defRPr kumimoji="0" lang="en-US" sz="2600" b="0" i="0" u="none" strike="noStrike" kern="0" cap="none" spc="0" normalizeH="0" baseline="0" dirty="0" smtClean="0">
                <a:ln>
                  <a:noFill/>
                </a:ln>
                <a:solidFill>
                  <a:srgbClr val="282828"/>
                </a:solidFill>
                <a:effectLst/>
                <a:uLnTx/>
                <a:uFillTx/>
                <a:latin typeface="Centra No1 Medium" pitchFamily="50" charset="0"/>
                <a:ea typeface="Centra No1 Medium" pitchFamily="50" charset="0"/>
                <a:cs typeface="+mn-cs"/>
                <a:sym typeface="Centra No1 Bold"/>
              </a:defRPr>
            </a:lvl1pPr>
            <a:lvl2pPr marL="457200" indent="0">
              <a:buNone/>
              <a:defRPr kumimoji="0" lang="en-US" sz="2600" b="0" i="0" u="none" strike="noStrike" kern="0" cap="none" spc="0" normalizeH="0" baseline="0" dirty="0" smtClean="0">
                <a:ln>
                  <a:noFill/>
                </a:ln>
                <a:solidFill>
                  <a:srgbClr val="282828"/>
                </a:solidFill>
                <a:effectLst/>
                <a:uLnTx/>
                <a:uFillTx/>
                <a:latin typeface="Centra No1 Medium" pitchFamily="50" charset="0"/>
                <a:ea typeface="Centra No1 Medium" pitchFamily="50" charset="0"/>
                <a:cs typeface="+mn-cs"/>
                <a:sym typeface="Centra No1 Bold"/>
              </a:defRPr>
            </a:lvl2pPr>
            <a:lvl3pPr marL="914400" indent="0">
              <a:buNone/>
              <a:defRPr kumimoji="0" lang="en-US" sz="2600" b="0" i="0" u="none" strike="noStrike" kern="0" cap="none" spc="0" normalizeH="0" baseline="0" dirty="0" smtClean="0">
                <a:ln>
                  <a:noFill/>
                </a:ln>
                <a:solidFill>
                  <a:srgbClr val="282828"/>
                </a:solidFill>
                <a:effectLst/>
                <a:uLnTx/>
                <a:uFillTx/>
                <a:latin typeface="Centra No1 Medium" pitchFamily="50" charset="0"/>
                <a:ea typeface="Centra No1 Medium" pitchFamily="50" charset="0"/>
                <a:cs typeface="+mn-cs"/>
                <a:sym typeface="Centra No1 Bold"/>
              </a:defRPr>
            </a:lvl3pPr>
            <a:lvl4pPr marL="1371600" indent="0">
              <a:buNone/>
              <a:defRPr kumimoji="0" lang="en-US" sz="2600" b="0" i="0" u="none" strike="noStrike" kern="0" cap="none" spc="0" normalizeH="0" baseline="0" dirty="0" smtClean="0">
                <a:ln>
                  <a:noFill/>
                </a:ln>
                <a:solidFill>
                  <a:srgbClr val="282828"/>
                </a:solidFill>
                <a:effectLst/>
                <a:uLnTx/>
                <a:uFillTx/>
                <a:latin typeface="Centra No1 Medium" pitchFamily="50" charset="0"/>
                <a:ea typeface="Centra No1 Medium" pitchFamily="50" charset="0"/>
                <a:cs typeface="+mn-cs"/>
                <a:sym typeface="Centra No1 Bold"/>
              </a:defRPr>
            </a:lvl4pPr>
            <a:lvl5pPr marL="1828800" indent="0">
              <a:buNone/>
              <a:defRPr kumimoji="0" lang="en-IL" sz="2600" b="0" i="0" u="none" strike="noStrike" kern="0" cap="none" spc="0" normalizeH="0" baseline="0" dirty="0">
                <a:ln>
                  <a:noFill/>
                </a:ln>
                <a:solidFill>
                  <a:srgbClr val="282828"/>
                </a:solidFill>
                <a:effectLst/>
                <a:uLnTx/>
                <a:uFillTx/>
                <a:latin typeface="Centra No1 Medium" pitchFamily="50" charset="0"/>
                <a:ea typeface="Centra No1 Medium" pitchFamily="50" charset="0"/>
                <a:cs typeface="+mn-cs"/>
                <a:sym typeface="Centra No1 Bold"/>
              </a:defRPr>
            </a:lvl5pPr>
          </a:lstStyle>
          <a:p>
            <a:pPr lvl="0"/>
            <a:r>
              <a:rPr lang="en-US" dirty="0"/>
              <a:t>Title goes here</a:t>
            </a:r>
          </a:p>
        </p:txBody>
      </p:sp>
    </p:spTree>
    <p:extLst>
      <p:ext uri="{BB962C8B-B14F-4D97-AF65-F5344CB8AC3E}">
        <p14:creationId xmlns:p14="http://schemas.microsoft.com/office/powerpoint/2010/main" val="344748129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4_Team">
    <p:bg>
      <p:bgPr>
        <a:solidFill>
          <a:schemeClr val="tx1"/>
        </a:solidFill>
        <a:effectLst/>
      </p:bgPr>
    </p:bg>
    <p:spTree>
      <p:nvGrpSpPr>
        <p:cNvPr id="1" name=""/>
        <p:cNvGrpSpPr/>
        <p:nvPr/>
      </p:nvGrpSpPr>
      <p:grpSpPr>
        <a:xfrm>
          <a:off x="0" y="0"/>
          <a:ext cx="0" cy="0"/>
          <a:chOff x="0" y="0"/>
          <a:chExt cx="0" cy="0"/>
        </a:xfrm>
      </p:grpSpPr>
      <p:sp>
        <p:nvSpPr>
          <p:cNvPr id="20" name="Picture Placeholder 3">
            <a:extLst>
              <a:ext uri="{FF2B5EF4-FFF2-40B4-BE49-F238E27FC236}">
                <a16:creationId xmlns:a16="http://schemas.microsoft.com/office/drawing/2014/main" id="{EF7B5DDD-31B9-460C-9268-C037A9750EDA}"/>
              </a:ext>
            </a:extLst>
          </p:cNvPr>
          <p:cNvSpPr>
            <a:spLocks noGrp="1" noChangeAspect="1"/>
          </p:cNvSpPr>
          <p:nvPr>
            <p:ph type="pic" sz="quarter" idx="23" hasCustomPrompt="1"/>
          </p:nvPr>
        </p:nvSpPr>
        <p:spPr>
          <a:xfrm>
            <a:off x="3963791" y="2176031"/>
            <a:ext cx="1710000" cy="1710000"/>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21" name="Picture Placeholder 3">
            <a:extLst>
              <a:ext uri="{FF2B5EF4-FFF2-40B4-BE49-F238E27FC236}">
                <a16:creationId xmlns:a16="http://schemas.microsoft.com/office/drawing/2014/main" id="{1C8DDA88-C8CE-4B38-ABEC-F67D9276D67E}"/>
              </a:ext>
            </a:extLst>
          </p:cNvPr>
          <p:cNvSpPr>
            <a:spLocks noGrp="1" noChangeAspect="1"/>
          </p:cNvSpPr>
          <p:nvPr>
            <p:ph type="pic" sz="quarter" idx="24" hasCustomPrompt="1"/>
          </p:nvPr>
        </p:nvSpPr>
        <p:spPr>
          <a:xfrm>
            <a:off x="1441733" y="2171631"/>
            <a:ext cx="1710000" cy="1710000"/>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22" name="Circle">
            <a:extLst>
              <a:ext uri="{FF2B5EF4-FFF2-40B4-BE49-F238E27FC236}">
                <a16:creationId xmlns:a16="http://schemas.microsoft.com/office/drawing/2014/main" id="{D7957B87-55D9-47CE-AEE6-F53455966ACE}"/>
              </a:ext>
            </a:extLst>
          </p:cNvPr>
          <p:cNvSpPr/>
          <p:nvPr userDrawn="1"/>
        </p:nvSpPr>
        <p:spPr>
          <a:xfrm>
            <a:off x="1305418" y="2035080"/>
            <a:ext cx="1982631" cy="1982631"/>
          </a:xfrm>
          <a:prstGeom prst="ellipse">
            <a:avLst/>
          </a:prstGeom>
          <a:ln w="63500">
            <a:solidFill>
              <a:srgbClr val="3CD2AF"/>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24" name="Circle">
            <a:extLst>
              <a:ext uri="{FF2B5EF4-FFF2-40B4-BE49-F238E27FC236}">
                <a16:creationId xmlns:a16="http://schemas.microsoft.com/office/drawing/2014/main" id="{75FAD329-F942-4BD4-A436-CFB6C32CE289}"/>
              </a:ext>
            </a:extLst>
          </p:cNvPr>
          <p:cNvSpPr/>
          <p:nvPr userDrawn="1"/>
        </p:nvSpPr>
        <p:spPr>
          <a:xfrm>
            <a:off x="3827476" y="2035080"/>
            <a:ext cx="1982631" cy="1982631"/>
          </a:xfrm>
          <a:prstGeom prst="ellipse">
            <a:avLst/>
          </a:prstGeom>
          <a:ln w="63500">
            <a:solidFill>
              <a:srgbClr val="B4DC00"/>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25" name="Circle">
            <a:extLst>
              <a:ext uri="{FF2B5EF4-FFF2-40B4-BE49-F238E27FC236}">
                <a16:creationId xmlns:a16="http://schemas.microsoft.com/office/drawing/2014/main" id="{6850342F-105E-4BE2-A9B9-0EFD3AFA0DDC}"/>
              </a:ext>
            </a:extLst>
          </p:cNvPr>
          <p:cNvSpPr/>
          <p:nvPr/>
        </p:nvSpPr>
        <p:spPr>
          <a:xfrm>
            <a:off x="6349576" y="2035080"/>
            <a:ext cx="1982631" cy="1982631"/>
          </a:xfrm>
          <a:prstGeom prst="ellipse">
            <a:avLst/>
          </a:prstGeom>
          <a:ln w="63500">
            <a:solidFill>
              <a:srgbClr val="3CD2AF"/>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27" name="Picture Placeholder 3">
            <a:extLst>
              <a:ext uri="{FF2B5EF4-FFF2-40B4-BE49-F238E27FC236}">
                <a16:creationId xmlns:a16="http://schemas.microsoft.com/office/drawing/2014/main" id="{77CEA66B-D2A8-4F23-BFD5-43EA01FB4FB1}"/>
              </a:ext>
            </a:extLst>
          </p:cNvPr>
          <p:cNvSpPr>
            <a:spLocks noGrp="1" noChangeAspect="1"/>
          </p:cNvSpPr>
          <p:nvPr>
            <p:ph type="pic" sz="quarter" idx="25" hasCustomPrompt="1"/>
          </p:nvPr>
        </p:nvSpPr>
        <p:spPr>
          <a:xfrm>
            <a:off x="9039741" y="2171395"/>
            <a:ext cx="1710000" cy="1710000"/>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28" name="Picture Placeholder 3">
            <a:extLst>
              <a:ext uri="{FF2B5EF4-FFF2-40B4-BE49-F238E27FC236}">
                <a16:creationId xmlns:a16="http://schemas.microsoft.com/office/drawing/2014/main" id="{683F2750-4B54-49F4-B2B8-7B3E76314966}"/>
              </a:ext>
            </a:extLst>
          </p:cNvPr>
          <p:cNvSpPr>
            <a:spLocks noGrp="1" noChangeAspect="1"/>
          </p:cNvSpPr>
          <p:nvPr>
            <p:ph type="pic" sz="quarter" idx="26" hasCustomPrompt="1"/>
          </p:nvPr>
        </p:nvSpPr>
        <p:spPr>
          <a:xfrm>
            <a:off x="6485891" y="2171395"/>
            <a:ext cx="1710000" cy="1710000"/>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29" name="text goes here, one to three lines.">
            <a:extLst>
              <a:ext uri="{FF2B5EF4-FFF2-40B4-BE49-F238E27FC236}">
                <a16:creationId xmlns:a16="http://schemas.microsoft.com/office/drawing/2014/main" id="{BC41B31E-C9D7-4549-9DBE-BDF94B93D7F7}"/>
              </a:ext>
            </a:extLst>
          </p:cNvPr>
          <p:cNvSpPr txBox="1">
            <a:spLocks noGrp="1"/>
          </p:cNvSpPr>
          <p:nvPr>
            <p:ph type="body" sz="quarter" idx="66" hasCustomPrompt="1"/>
          </p:nvPr>
        </p:nvSpPr>
        <p:spPr>
          <a:xfrm>
            <a:off x="1057678" y="4109567"/>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31" name="text goes here, one to three lines.">
            <a:extLst>
              <a:ext uri="{FF2B5EF4-FFF2-40B4-BE49-F238E27FC236}">
                <a16:creationId xmlns:a16="http://schemas.microsoft.com/office/drawing/2014/main" id="{475651BD-4F11-42DA-A67F-C4F743805E28}"/>
              </a:ext>
            </a:extLst>
          </p:cNvPr>
          <p:cNvSpPr txBox="1">
            <a:spLocks noGrp="1"/>
          </p:cNvSpPr>
          <p:nvPr>
            <p:ph type="body" sz="quarter" idx="67" hasCustomPrompt="1"/>
          </p:nvPr>
        </p:nvSpPr>
        <p:spPr>
          <a:xfrm>
            <a:off x="1057678" y="4311440"/>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32" name="text goes here, one to three lines.">
            <a:extLst>
              <a:ext uri="{FF2B5EF4-FFF2-40B4-BE49-F238E27FC236}">
                <a16:creationId xmlns:a16="http://schemas.microsoft.com/office/drawing/2014/main" id="{151F3E90-17CE-48B5-B9DB-63BA27E33C91}"/>
              </a:ext>
            </a:extLst>
          </p:cNvPr>
          <p:cNvSpPr txBox="1">
            <a:spLocks noGrp="1"/>
          </p:cNvSpPr>
          <p:nvPr>
            <p:ph type="body" sz="quarter" idx="68" hasCustomPrompt="1"/>
          </p:nvPr>
        </p:nvSpPr>
        <p:spPr>
          <a:xfrm>
            <a:off x="3579736" y="4109567"/>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33" name="text goes here, one to three lines.">
            <a:extLst>
              <a:ext uri="{FF2B5EF4-FFF2-40B4-BE49-F238E27FC236}">
                <a16:creationId xmlns:a16="http://schemas.microsoft.com/office/drawing/2014/main" id="{7E913E8C-CD97-4F49-B6A3-D16AAA654C6D}"/>
              </a:ext>
            </a:extLst>
          </p:cNvPr>
          <p:cNvSpPr txBox="1">
            <a:spLocks noGrp="1"/>
          </p:cNvSpPr>
          <p:nvPr>
            <p:ph type="body" sz="quarter" idx="69" hasCustomPrompt="1"/>
          </p:nvPr>
        </p:nvSpPr>
        <p:spPr>
          <a:xfrm>
            <a:off x="3579736" y="4311440"/>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34" name="text goes here, one to three lines.">
            <a:extLst>
              <a:ext uri="{FF2B5EF4-FFF2-40B4-BE49-F238E27FC236}">
                <a16:creationId xmlns:a16="http://schemas.microsoft.com/office/drawing/2014/main" id="{0E1623E4-89F5-469F-BB36-B4EFC950A2B4}"/>
              </a:ext>
            </a:extLst>
          </p:cNvPr>
          <p:cNvSpPr txBox="1">
            <a:spLocks noGrp="1"/>
          </p:cNvSpPr>
          <p:nvPr>
            <p:ph type="body" sz="quarter" idx="70" hasCustomPrompt="1"/>
          </p:nvPr>
        </p:nvSpPr>
        <p:spPr>
          <a:xfrm>
            <a:off x="6101836" y="4109567"/>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35" name="text goes here, one to three lines.">
            <a:extLst>
              <a:ext uri="{FF2B5EF4-FFF2-40B4-BE49-F238E27FC236}">
                <a16:creationId xmlns:a16="http://schemas.microsoft.com/office/drawing/2014/main" id="{4A60FAF9-473F-4182-908F-0809813276CF}"/>
              </a:ext>
            </a:extLst>
          </p:cNvPr>
          <p:cNvSpPr txBox="1">
            <a:spLocks noGrp="1"/>
          </p:cNvSpPr>
          <p:nvPr>
            <p:ph type="body" sz="quarter" idx="71" hasCustomPrompt="1"/>
          </p:nvPr>
        </p:nvSpPr>
        <p:spPr>
          <a:xfrm>
            <a:off x="6101836" y="4311440"/>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36" name="text goes here, one to three lines.">
            <a:extLst>
              <a:ext uri="{FF2B5EF4-FFF2-40B4-BE49-F238E27FC236}">
                <a16:creationId xmlns:a16="http://schemas.microsoft.com/office/drawing/2014/main" id="{5750A9CE-B541-4BC3-993A-6F2CA476ECB3}"/>
              </a:ext>
            </a:extLst>
          </p:cNvPr>
          <p:cNvSpPr txBox="1">
            <a:spLocks noGrp="1"/>
          </p:cNvSpPr>
          <p:nvPr>
            <p:ph type="body" sz="quarter" idx="72" hasCustomPrompt="1"/>
          </p:nvPr>
        </p:nvSpPr>
        <p:spPr>
          <a:xfrm>
            <a:off x="8655686" y="4109567"/>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37" name="text goes here, one to three lines.">
            <a:extLst>
              <a:ext uri="{FF2B5EF4-FFF2-40B4-BE49-F238E27FC236}">
                <a16:creationId xmlns:a16="http://schemas.microsoft.com/office/drawing/2014/main" id="{77035DE0-7D3C-44D0-8CA8-8A23DDFD2EDF}"/>
              </a:ext>
            </a:extLst>
          </p:cNvPr>
          <p:cNvSpPr txBox="1">
            <a:spLocks noGrp="1"/>
          </p:cNvSpPr>
          <p:nvPr>
            <p:ph type="body" sz="quarter" idx="73" hasCustomPrompt="1"/>
          </p:nvPr>
        </p:nvSpPr>
        <p:spPr>
          <a:xfrm>
            <a:off x="8655686" y="4311440"/>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pic>
        <p:nvPicPr>
          <p:cNvPr id="30" name="Kaltura_Logo_Horizontal_ColorSun_BlackText_big.png" descr="Kaltura_Logo_Horizontal_ColorSun_BlackText_big.png">
            <a:extLst>
              <a:ext uri="{FF2B5EF4-FFF2-40B4-BE49-F238E27FC236}">
                <a16:creationId xmlns:a16="http://schemas.microsoft.com/office/drawing/2014/main" id="{3A5A5120-6C69-4523-A8C8-538F9EEF21E0}"/>
              </a:ext>
            </a:extLst>
          </p:cNvPr>
          <p:cNvPicPr>
            <a:picLocks noChangeAspect="1"/>
          </p:cNvPicPr>
          <p:nvPr/>
        </p:nvPicPr>
        <p:blipFill>
          <a:blip r:embed="rId2"/>
          <a:stretch>
            <a:fillRect/>
          </a:stretch>
        </p:blipFill>
        <p:spPr>
          <a:xfrm>
            <a:off x="10753193" y="6335056"/>
            <a:ext cx="1118941" cy="287915"/>
          </a:xfrm>
          <a:prstGeom prst="rect">
            <a:avLst/>
          </a:prstGeom>
          <a:ln w="12700">
            <a:miter lim="400000"/>
          </a:ln>
        </p:spPr>
      </p:pic>
      <p:sp>
        <p:nvSpPr>
          <p:cNvPr id="60" name="Footer Placeholder 4">
            <a:extLst>
              <a:ext uri="{FF2B5EF4-FFF2-40B4-BE49-F238E27FC236}">
                <a16:creationId xmlns:a16="http://schemas.microsoft.com/office/drawing/2014/main" id="{CC8E1222-A43F-4DF9-A0D2-3C0CB6835BF4}"/>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61" name="Slide Number Placeholder 5">
            <a:extLst>
              <a:ext uri="{FF2B5EF4-FFF2-40B4-BE49-F238E27FC236}">
                <a16:creationId xmlns:a16="http://schemas.microsoft.com/office/drawing/2014/main" id="{B299C519-B70F-46A1-A4C3-E7638FBE6598}"/>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17" name="Circle">
            <a:extLst>
              <a:ext uri="{FF2B5EF4-FFF2-40B4-BE49-F238E27FC236}">
                <a16:creationId xmlns:a16="http://schemas.microsoft.com/office/drawing/2014/main" id="{E268892A-2EC6-4D9A-A3A4-F6AB09D3126F}"/>
              </a:ext>
            </a:extLst>
          </p:cNvPr>
          <p:cNvSpPr/>
          <p:nvPr userDrawn="1"/>
        </p:nvSpPr>
        <p:spPr>
          <a:xfrm>
            <a:off x="8896116" y="2026115"/>
            <a:ext cx="1982631" cy="1982631"/>
          </a:xfrm>
          <a:prstGeom prst="ellipse">
            <a:avLst/>
          </a:prstGeom>
          <a:ln w="63500">
            <a:solidFill>
              <a:srgbClr val="41BEFF"/>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23" name="Title 1">
            <a:extLst>
              <a:ext uri="{FF2B5EF4-FFF2-40B4-BE49-F238E27FC236}">
                <a16:creationId xmlns:a16="http://schemas.microsoft.com/office/drawing/2014/main" id="{AF221289-F36F-4320-AB73-944DE1E9137E}"/>
              </a:ext>
            </a:extLst>
          </p:cNvPr>
          <p:cNvSpPr>
            <a:spLocks noGrp="1"/>
          </p:cNvSpPr>
          <p:nvPr>
            <p:ph type="title" hasCustomPrompt="1"/>
          </p:nvPr>
        </p:nvSpPr>
        <p:spPr>
          <a:xfrm>
            <a:off x="517531" y="406564"/>
            <a:ext cx="3187694" cy="336340"/>
          </a:xfrm>
        </p:spPr>
        <p:txBody>
          <a:bodyPr/>
          <a:lstStyle/>
          <a:p>
            <a:r>
              <a:rPr lang="en-US" dirty="0"/>
              <a:t>Meet our team</a:t>
            </a:r>
          </a:p>
        </p:txBody>
      </p:sp>
    </p:spTree>
    <p:extLst>
      <p:ext uri="{BB962C8B-B14F-4D97-AF65-F5344CB8AC3E}">
        <p14:creationId xmlns:p14="http://schemas.microsoft.com/office/powerpoint/2010/main" val="2547411619"/>
      </p:ext>
    </p:extLst>
  </p:cSld>
  <p:clrMapOvr>
    <a:masterClrMapping/>
  </p:clrMapOvr>
  <p:transition spd="med"/>
  <p:extLst>
    <p:ext uri="{DCECCB84-F9BA-43D5-87BE-67443E8EF086}">
      <p15:sldGuideLst xmlns:p15="http://schemas.microsoft.com/office/powerpoint/2012/main">
        <p15:guide id="3" pos="393">
          <p15:clr>
            <a:srgbClr val="00000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6_Team">
    <p:bg>
      <p:bgPr>
        <a:solidFill>
          <a:schemeClr val="accent3"/>
        </a:solidFill>
        <a:effectLst/>
      </p:bgPr>
    </p:bg>
    <p:spTree>
      <p:nvGrpSpPr>
        <p:cNvPr id="1" name=""/>
        <p:cNvGrpSpPr/>
        <p:nvPr/>
      </p:nvGrpSpPr>
      <p:grpSpPr>
        <a:xfrm>
          <a:off x="0" y="0"/>
          <a:ext cx="0" cy="0"/>
          <a:chOff x="0" y="0"/>
          <a:chExt cx="0" cy="0"/>
        </a:xfrm>
      </p:grpSpPr>
      <p:sp>
        <p:nvSpPr>
          <p:cNvPr id="20" name="Picture Placeholder 3">
            <a:extLst>
              <a:ext uri="{FF2B5EF4-FFF2-40B4-BE49-F238E27FC236}">
                <a16:creationId xmlns:a16="http://schemas.microsoft.com/office/drawing/2014/main" id="{EF7B5DDD-31B9-460C-9268-C037A9750EDA}"/>
              </a:ext>
            </a:extLst>
          </p:cNvPr>
          <p:cNvSpPr>
            <a:spLocks noGrp="1" noChangeAspect="1"/>
          </p:cNvSpPr>
          <p:nvPr>
            <p:ph type="pic" sz="quarter" idx="23" hasCustomPrompt="1"/>
          </p:nvPr>
        </p:nvSpPr>
        <p:spPr>
          <a:xfrm>
            <a:off x="3963791" y="2176031"/>
            <a:ext cx="1710000" cy="1710000"/>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21" name="Picture Placeholder 3">
            <a:extLst>
              <a:ext uri="{FF2B5EF4-FFF2-40B4-BE49-F238E27FC236}">
                <a16:creationId xmlns:a16="http://schemas.microsoft.com/office/drawing/2014/main" id="{1C8DDA88-C8CE-4B38-ABEC-F67D9276D67E}"/>
              </a:ext>
            </a:extLst>
          </p:cNvPr>
          <p:cNvSpPr>
            <a:spLocks noGrp="1" noChangeAspect="1"/>
          </p:cNvSpPr>
          <p:nvPr>
            <p:ph type="pic" sz="quarter" idx="24" hasCustomPrompt="1"/>
          </p:nvPr>
        </p:nvSpPr>
        <p:spPr>
          <a:xfrm>
            <a:off x="1441733" y="2171631"/>
            <a:ext cx="1710000" cy="1710000"/>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22" name="Circle">
            <a:extLst>
              <a:ext uri="{FF2B5EF4-FFF2-40B4-BE49-F238E27FC236}">
                <a16:creationId xmlns:a16="http://schemas.microsoft.com/office/drawing/2014/main" id="{D7957B87-55D9-47CE-AEE6-F53455966ACE}"/>
              </a:ext>
            </a:extLst>
          </p:cNvPr>
          <p:cNvSpPr/>
          <p:nvPr/>
        </p:nvSpPr>
        <p:spPr>
          <a:xfrm>
            <a:off x="1305418" y="2035080"/>
            <a:ext cx="1982631" cy="1982631"/>
          </a:xfrm>
          <a:prstGeom prst="ellipse">
            <a:avLst/>
          </a:prstGeom>
          <a:ln w="63500">
            <a:solidFill>
              <a:schemeClr val="tx1"/>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24" name="Circle">
            <a:extLst>
              <a:ext uri="{FF2B5EF4-FFF2-40B4-BE49-F238E27FC236}">
                <a16:creationId xmlns:a16="http://schemas.microsoft.com/office/drawing/2014/main" id="{75FAD329-F942-4BD4-A436-CFB6C32CE289}"/>
              </a:ext>
            </a:extLst>
          </p:cNvPr>
          <p:cNvSpPr/>
          <p:nvPr userDrawn="1"/>
        </p:nvSpPr>
        <p:spPr>
          <a:xfrm>
            <a:off x="3827476" y="2035080"/>
            <a:ext cx="1982631" cy="1982631"/>
          </a:xfrm>
          <a:prstGeom prst="ellipse">
            <a:avLst/>
          </a:prstGeom>
          <a:ln w="63500">
            <a:solidFill>
              <a:schemeClr val="tx1"/>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25" name="Circle">
            <a:extLst>
              <a:ext uri="{FF2B5EF4-FFF2-40B4-BE49-F238E27FC236}">
                <a16:creationId xmlns:a16="http://schemas.microsoft.com/office/drawing/2014/main" id="{6850342F-105E-4BE2-A9B9-0EFD3AFA0DDC}"/>
              </a:ext>
            </a:extLst>
          </p:cNvPr>
          <p:cNvSpPr/>
          <p:nvPr userDrawn="1"/>
        </p:nvSpPr>
        <p:spPr>
          <a:xfrm>
            <a:off x="6349576" y="2035080"/>
            <a:ext cx="1982631" cy="1982631"/>
          </a:xfrm>
          <a:prstGeom prst="ellipse">
            <a:avLst/>
          </a:prstGeom>
          <a:ln w="63500">
            <a:solidFill>
              <a:schemeClr val="tx1"/>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27" name="Picture Placeholder 3">
            <a:extLst>
              <a:ext uri="{FF2B5EF4-FFF2-40B4-BE49-F238E27FC236}">
                <a16:creationId xmlns:a16="http://schemas.microsoft.com/office/drawing/2014/main" id="{77CEA66B-D2A8-4F23-BFD5-43EA01FB4FB1}"/>
              </a:ext>
            </a:extLst>
          </p:cNvPr>
          <p:cNvSpPr>
            <a:spLocks noGrp="1" noChangeAspect="1"/>
          </p:cNvSpPr>
          <p:nvPr>
            <p:ph type="pic" sz="quarter" idx="25" hasCustomPrompt="1"/>
          </p:nvPr>
        </p:nvSpPr>
        <p:spPr>
          <a:xfrm>
            <a:off x="9039741" y="2171395"/>
            <a:ext cx="1710000" cy="1710000"/>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28" name="Picture Placeholder 3">
            <a:extLst>
              <a:ext uri="{FF2B5EF4-FFF2-40B4-BE49-F238E27FC236}">
                <a16:creationId xmlns:a16="http://schemas.microsoft.com/office/drawing/2014/main" id="{683F2750-4B54-49F4-B2B8-7B3E76314966}"/>
              </a:ext>
            </a:extLst>
          </p:cNvPr>
          <p:cNvSpPr>
            <a:spLocks noGrp="1" noChangeAspect="1"/>
          </p:cNvSpPr>
          <p:nvPr>
            <p:ph type="pic" sz="quarter" idx="26" hasCustomPrompt="1"/>
          </p:nvPr>
        </p:nvSpPr>
        <p:spPr>
          <a:xfrm>
            <a:off x="6485891" y="2171395"/>
            <a:ext cx="1710000" cy="1710000"/>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29" name="text goes here, one to three lines.">
            <a:extLst>
              <a:ext uri="{FF2B5EF4-FFF2-40B4-BE49-F238E27FC236}">
                <a16:creationId xmlns:a16="http://schemas.microsoft.com/office/drawing/2014/main" id="{BC41B31E-C9D7-4549-9DBE-BDF94B93D7F7}"/>
              </a:ext>
            </a:extLst>
          </p:cNvPr>
          <p:cNvSpPr txBox="1">
            <a:spLocks noGrp="1"/>
          </p:cNvSpPr>
          <p:nvPr>
            <p:ph type="body" sz="quarter" idx="66" hasCustomPrompt="1"/>
          </p:nvPr>
        </p:nvSpPr>
        <p:spPr>
          <a:xfrm>
            <a:off x="1057678" y="4109567"/>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31" name="text goes here, one to three lines.">
            <a:extLst>
              <a:ext uri="{FF2B5EF4-FFF2-40B4-BE49-F238E27FC236}">
                <a16:creationId xmlns:a16="http://schemas.microsoft.com/office/drawing/2014/main" id="{475651BD-4F11-42DA-A67F-C4F743805E28}"/>
              </a:ext>
            </a:extLst>
          </p:cNvPr>
          <p:cNvSpPr txBox="1">
            <a:spLocks noGrp="1"/>
          </p:cNvSpPr>
          <p:nvPr>
            <p:ph type="body" sz="quarter" idx="67" hasCustomPrompt="1"/>
          </p:nvPr>
        </p:nvSpPr>
        <p:spPr>
          <a:xfrm>
            <a:off x="1057678" y="4311440"/>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32" name="text goes here, one to three lines.">
            <a:extLst>
              <a:ext uri="{FF2B5EF4-FFF2-40B4-BE49-F238E27FC236}">
                <a16:creationId xmlns:a16="http://schemas.microsoft.com/office/drawing/2014/main" id="{151F3E90-17CE-48B5-B9DB-63BA27E33C91}"/>
              </a:ext>
            </a:extLst>
          </p:cNvPr>
          <p:cNvSpPr txBox="1">
            <a:spLocks noGrp="1"/>
          </p:cNvSpPr>
          <p:nvPr>
            <p:ph type="body" sz="quarter" idx="68" hasCustomPrompt="1"/>
          </p:nvPr>
        </p:nvSpPr>
        <p:spPr>
          <a:xfrm>
            <a:off x="3579736" y="4109567"/>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33" name="text goes here, one to three lines.">
            <a:extLst>
              <a:ext uri="{FF2B5EF4-FFF2-40B4-BE49-F238E27FC236}">
                <a16:creationId xmlns:a16="http://schemas.microsoft.com/office/drawing/2014/main" id="{7E913E8C-CD97-4F49-B6A3-D16AAA654C6D}"/>
              </a:ext>
            </a:extLst>
          </p:cNvPr>
          <p:cNvSpPr txBox="1">
            <a:spLocks noGrp="1"/>
          </p:cNvSpPr>
          <p:nvPr>
            <p:ph type="body" sz="quarter" idx="69" hasCustomPrompt="1"/>
          </p:nvPr>
        </p:nvSpPr>
        <p:spPr>
          <a:xfrm>
            <a:off x="3579736" y="4311440"/>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34" name="text goes here, one to three lines.">
            <a:extLst>
              <a:ext uri="{FF2B5EF4-FFF2-40B4-BE49-F238E27FC236}">
                <a16:creationId xmlns:a16="http://schemas.microsoft.com/office/drawing/2014/main" id="{0E1623E4-89F5-469F-BB36-B4EFC950A2B4}"/>
              </a:ext>
            </a:extLst>
          </p:cNvPr>
          <p:cNvSpPr txBox="1">
            <a:spLocks noGrp="1"/>
          </p:cNvSpPr>
          <p:nvPr>
            <p:ph type="body" sz="quarter" idx="70" hasCustomPrompt="1"/>
          </p:nvPr>
        </p:nvSpPr>
        <p:spPr>
          <a:xfrm>
            <a:off x="6101836" y="4109567"/>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35" name="text goes here, one to three lines.">
            <a:extLst>
              <a:ext uri="{FF2B5EF4-FFF2-40B4-BE49-F238E27FC236}">
                <a16:creationId xmlns:a16="http://schemas.microsoft.com/office/drawing/2014/main" id="{4A60FAF9-473F-4182-908F-0809813276CF}"/>
              </a:ext>
            </a:extLst>
          </p:cNvPr>
          <p:cNvSpPr txBox="1">
            <a:spLocks noGrp="1"/>
          </p:cNvSpPr>
          <p:nvPr>
            <p:ph type="body" sz="quarter" idx="71" hasCustomPrompt="1"/>
          </p:nvPr>
        </p:nvSpPr>
        <p:spPr>
          <a:xfrm>
            <a:off x="6101836" y="4311440"/>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36" name="text goes here, one to three lines.">
            <a:extLst>
              <a:ext uri="{FF2B5EF4-FFF2-40B4-BE49-F238E27FC236}">
                <a16:creationId xmlns:a16="http://schemas.microsoft.com/office/drawing/2014/main" id="{5750A9CE-B541-4BC3-993A-6F2CA476ECB3}"/>
              </a:ext>
            </a:extLst>
          </p:cNvPr>
          <p:cNvSpPr txBox="1">
            <a:spLocks noGrp="1"/>
          </p:cNvSpPr>
          <p:nvPr>
            <p:ph type="body" sz="quarter" idx="72" hasCustomPrompt="1"/>
          </p:nvPr>
        </p:nvSpPr>
        <p:spPr>
          <a:xfrm>
            <a:off x="8655686" y="4109567"/>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37" name="text goes here, one to three lines.">
            <a:extLst>
              <a:ext uri="{FF2B5EF4-FFF2-40B4-BE49-F238E27FC236}">
                <a16:creationId xmlns:a16="http://schemas.microsoft.com/office/drawing/2014/main" id="{77035DE0-7D3C-44D0-8CA8-8A23DDFD2EDF}"/>
              </a:ext>
            </a:extLst>
          </p:cNvPr>
          <p:cNvSpPr txBox="1">
            <a:spLocks noGrp="1"/>
          </p:cNvSpPr>
          <p:nvPr>
            <p:ph type="body" sz="quarter" idx="73" hasCustomPrompt="1"/>
          </p:nvPr>
        </p:nvSpPr>
        <p:spPr>
          <a:xfrm>
            <a:off x="8655686" y="4311440"/>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pic>
        <p:nvPicPr>
          <p:cNvPr id="30" name="Kaltura_Logo_Horizontal_ColorSun_BlackText_big.png" descr="Kaltura_Logo_Horizontal_ColorSun_BlackText_big.png">
            <a:extLst>
              <a:ext uri="{FF2B5EF4-FFF2-40B4-BE49-F238E27FC236}">
                <a16:creationId xmlns:a16="http://schemas.microsoft.com/office/drawing/2014/main" id="{3A5A5120-6C69-4523-A8C8-538F9EEF21E0}"/>
              </a:ext>
            </a:extLst>
          </p:cNvPr>
          <p:cNvPicPr>
            <a:picLocks noChangeAspect="1"/>
          </p:cNvPicPr>
          <p:nvPr/>
        </p:nvPicPr>
        <p:blipFill>
          <a:blip r:embed="rId2"/>
          <a:stretch>
            <a:fillRect/>
          </a:stretch>
        </p:blipFill>
        <p:spPr>
          <a:xfrm>
            <a:off x="10753193" y="6335056"/>
            <a:ext cx="1118941" cy="287915"/>
          </a:xfrm>
          <a:prstGeom prst="rect">
            <a:avLst/>
          </a:prstGeom>
          <a:ln w="12700">
            <a:miter lim="400000"/>
          </a:ln>
        </p:spPr>
      </p:pic>
      <p:sp>
        <p:nvSpPr>
          <p:cNvPr id="60" name="Footer Placeholder 4">
            <a:extLst>
              <a:ext uri="{FF2B5EF4-FFF2-40B4-BE49-F238E27FC236}">
                <a16:creationId xmlns:a16="http://schemas.microsoft.com/office/drawing/2014/main" id="{CC8E1222-A43F-4DF9-A0D2-3C0CB6835BF4}"/>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61" name="Slide Number Placeholder 5">
            <a:extLst>
              <a:ext uri="{FF2B5EF4-FFF2-40B4-BE49-F238E27FC236}">
                <a16:creationId xmlns:a16="http://schemas.microsoft.com/office/drawing/2014/main" id="{B299C519-B70F-46A1-A4C3-E7638FBE6598}"/>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17" name="Circle">
            <a:extLst>
              <a:ext uri="{FF2B5EF4-FFF2-40B4-BE49-F238E27FC236}">
                <a16:creationId xmlns:a16="http://schemas.microsoft.com/office/drawing/2014/main" id="{E268892A-2EC6-4D9A-A3A4-F6AB09D3126F}"/>
              </a:ext>
            </a:extLst>
          </p:cNvPr>
          <p:cNvSpPr/>
          <p:nvPr userDrawn="1"/>
        </p:nvSpPr>
        <p:spPr>
          <a:xfrm>
            <a:off x="8896116" y="2026115"/>
            <a:ext cx="1982631" cy="1982631"/>
          </a:xfrm>
          <a:prstGeom prst="ellipse">
            <a:avLst/>
          </a:prstGeom>
          <a:ln w="63500">
            <a:solidFill>
              <a:schemeClr val="tx1"/>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23" name="Title 1">
            <a:extLst>
              <a:ext uri="{FF2B5EF4-FFF2-40B4-BE49-F238E27FC236}">
                <a16:creationId xmlns:a16="http://schemas.microsoft.com/office/drawing/2014/main" id="{755AA018-604A-4953-9CC1-4A019EBA73EA}"/>
              </a:ext>
            </a:extLst>
          </p:cNvPr>
          <p:cNvSpPr>
            <a:spLocks noGrp="1"/>
          </p:cNvSpPr>
          <p:nvPr>
            <p:ph type="title" hasCustomPrompt="1"/>
          </p:nvPr>
        </p:nvSpPr>
        <p:spPr>
          <a:xfrm>
            <a:off x="517531" y="406564"/>
            <a:ext cx="3187694" cy="336340"/>
          </a:xfrm>
        </p:spPr>
        <p:txBody>
          <a:bodyPr/>
          <a:lstStyle/>
          <a:p>
            <a:r>
              <a:rPr lang="en-US" dirty="0"/>
              <a:t>Meet our team</a:t>
            </a:r>
          </a:p>
        </p:txBody>
      </p:sp>
    </p:spTree>
    <p:extLst>
      <p:ext uri="{BB962C8B-B14F-4D97-AF65-F5344CB8AC3E}">
        <p14:creationId xmlns:p14="http://schemas.microsoft.com/office/powerpoint/2010/main" val="452086910"/>
      </p:ext>
    </p:extLst>
  </p:cSld>
  <p:clrMapOvr>
    <a:masterClrMapping/>
  </p:clrMapOvr>
  <p:transition spd="med"/>
  <p:extLst>
    <p:ext uri="{DCECCB84-F9BA-43D5-87BE-67443E8EF086}">
      <p15:sldGuideLst xmlns:p15="http://schemas.microsoft.com/office/powerpoint/2012/main">
        <p15:guide id="3" pos="393">
          <p15:clr>
            <a:srgbClr val="00000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7_Team">
    <p:bg>
      <p:bgPr>
        <a:solidFill>
          <a:schemeClr val="accent1"/>
        </a:solidFill>
        <a:effectLst/>
      </p:bgPr>
    </p:bg>
    <p:spTree>
      <p:nvGrpSpPr>
        <p:cNvPr id="1" name=""/>
        <p:cNvGrpSpPr/>
        <p:nvPr/>
      </p:nvGrpSpPr>
      <p:grpSpPr>
        <a:xfrm>
          <a:off x="0" y="0"/>
          <a:ext cx="0" cy="0"/>
          <a:chOff x="0" y="0"/>
          <a:chExt cx="0" cy="0"/>
        </a:xfrm>
      </p:grpSpPr>
      <p:sp>
        <p:nvSpPr>
          <p:cNvPr id="28" name="Picture Placeholder 3">
            <a:extLst>
              <a:ext uri="{FF2B5EF4-FFF2-40B4-BE49-F238E27FC236}">
                <a16:creationId xmlns:a16="http://schemas.microsoft.com/office/drawing/2014/main" id="{683F2750-4B54-49F4-B2B8-7B3E76314966}"/>
              </a:ext>
            </a:extLst>
          </p:cNvPr>
          <p:cNvSpPr>
            <a:spLocks noGrp="1" noChangeAspect="1"/>
          </p:cNvSpPr>
          <p:nvPr>
            <p:ph type="pic" sz="quarter" idx="26" hasCustomPrompt="1"/>
          </p:nvPr>
        </p:nvSpPr>
        <p:spPr>
          <a:xfrm>
            <a:off x="7758487" y="2162037"/>
            <a:ext cx="1710000" cy="1710000"/>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26" name="Circle">
            <a:extLst>
              <a:ext uri="{FF2B5EF4-FFF2-40B4-BE49-F238E27FC236}">
                <a16:creationId xmlns:a16="http://schemas.microsoft.com/office/drawing/2014/main" id="{04A566A9-59A9-4D57-ACC2-22E3104679EB}"/>
              </a:ext>
            </a:extLst>
          </p:cNvPr>
          <p:cNvSpPr/>
          <p:nvPr/>
        </p:nvSpPr>
        <p:spPr>
          <a:xfrm>
            <a:off x="2587197" y="2026115"/>
            <a:ext cx="1982631" cy="1982631"/>
          </a:xfrm>
          <a:prstGeom prst="ellipse">
            <a:avLst/>
          </a:prstGeom>
          <a:ln w="63500">
            <a:solidFill>
              <a:srgbClr val="FFFFFF"/>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43" name="Circle">
            <a:extLst>
              <a:ext uri="{FF2B5EF4-FFF2-40B4-BE49-F238E27FC236}">
                <a16:creationId xmlns:a16="http://schemas.microsoft.com/office/drawing/2014/main" id="{F5407EA8-8944-4E98-9374-C582CED9B6BE}"/>
              </a:ext>
            </a:extLst>
          </p:cNvPr>
          <p:cNvSpPr/>
          <p:nvPr/>
        </p:nvSpPr>
        <p:spPr>
          <a:xfrm>
            <a:off x="5118883" y="2026115"/>
            <a:ext cx="1982631" cy="1982631"/>
          </a:xfrm>
          <a:prstGeom prst="ellipse">
            <a:avLst/>
          </a:prstGeom>
          <a:ln w="63500">
            <a:solidFill>
              <a:srgbClr val="FFFFFF"/>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45" name="Circle">
            <a:extLst>
              <a:ext uri="{FF2B5EF4-FFF2-40B4-BE49-F238E27FC236}">
                <a16:creationId xmlns:a16="http://schemas.microsoft.com/office/drawing/2014/main" id="{469E6984-FFA6-498D-848B-24213D49874B}"/>
              </a:ext>
            </a:extLst>
          </p:cNvPr>
          <p:cNvSpPr/>
          <p:nvPr/>
        </p:nvSpPr>
        <p:spPr>
          <a:xfrm>
            <a:off x="7622172" y="2026115"/>
            <a:ext cx="1982631" cy="1982631"/>
          </a:xfrm>
          <a:prstGeom prst="ellipse">
            <a:avLst/>
          </a:prstGeom>
          <a:ln w="63500">
            <a:solidFill>
              <a:srgbClr val="FFFFFF"/>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21" name="Picture Placeholder 3">
            <a:extLst>
              <a:ext uri="{FF2B5EF4-FFF2-40B4-BE49-F238E27FC236}">
                <a16:creationId xmlns:a16="http://schemas.microsoft.com/office/drawing/2014/main" id="{1C8DDA88-C8CE-4B38-ABEC-F67D9276D67E}"/>
              </a:ext>
            </a:extLst>
          </p:cNvPr>
          <p:cNvSpPr>
            <a:spLocks noGrp="1" noChangeAspect="1"/>
          </p:cNvSpPr>
          <p:nvPr>
            <p:ph type="pic" sz="quarter" idx="24" hasCustomPrompt="1"/>
          </p:nvPr>
        </p:nvSpPr>
        <p:spPr>
          <a:xfrm>
            <a:off x="5255198" y="2162430"/>
            <a:ext cx="1710000" cy="1710000"/>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pic>
        <p:nvPicPr>
          <p:cNvPr id="30" name="Kaltura_Logo_Horizontal_ColorSun_BlackText_big.png" descr="Kaltura_Logo_Horizontal_ColorSun_BlackText_big.png">
            <a:extLst>
              <a:ext uri="{FF2B5EF4-FFF2-40B4-BE49-F238E27FC236}">
                <a16:creationId xmlns:a16="http://schemas.microsoft.com/office/drawing/2014/main" id="{3A5A5120-6C69-4523-A8C8-538F9EEF21E0}"/>
              </a:ext>
            </a:extLst>
          </p:cNvPr>
          <p:cNvPicPr>
            <a:picLocks noChangeAspect="1"/>
          </p:cNvPicPr>
          <p:nvPr/>
        </p:nvPicPr>
        <p:blipFill>
          <a:blip r:embed="rId2"/>
          <a:stretch>
            <a:fillRect/>
          </a:stretch>
        </p:blipFill>
        <p:spPr>
          <a:xfrm>
            <a:off x="10753193" y="6335056"/>
            <a:ext cx="1118941" cy="287915"/>
          </a:xfrm>
          <a:prstGeom prst="rect">
            <a:avLst/>
          </a:prstGeom>
          <a:ln w="12700">
            <a:miter lim="400000"/>
          </a:ln>
        </p:spPr>
      </p:pic>
      <p:sp>
        <p:nvSpPr>
          <p:cNvPr id="60" name="Footer Placeholder 4">
            <a:extLst>
              <a:ext uri="{FF2B5EF4-FFF2-40B4-BE49-F238E27FC236}">
                <a16:creationId xmlns:a16="http://schemas.microsoft.com/office/drawing/2014/main" id="{CC8E1222-A43F-4DF9-A0D2-3C0CB6835BF4}"/>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61" name="Slide Number Placeholder 5">
            <a:extLst>
              <a:ext uri="{FF2B5EF4-FFF2-40B4-BE49-F238E27FC236}">
                <a16:creationId xmlns:a16="http://schemas.microsoft.com/office/drawing/2014/main" id="{B299C519-B70F-46A1-A4C3-E7638FBE6598}"/>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47" name="Picture Placeholder 3">
            <a:extLst>
              <a:ext uri="{FF2B5EF4-FFF2-40B4-BE49-F238E27FC236}">
                <a16:creationId xmlns:a16="http://schemas.microsoft.com/office/drawing/2014/main" id="{5FD5D8C3-B9C6-449F-92D1-4CDFE0AF0F62}"/>
              </a:ext>
            </a:extLst>
          </p:cNvPr>
          <p:cNvSpPr>
            <a:spLocks noGrp="1" noChangeAspect="1"/>
          </p:cNvSpPr>
          <p:nvPr>
            <p:ph type="pic" sz="quarter" idx="27" hasCustomPrompt="1"/>
          </p:nvPr>
        </p:nvSpPr>
        <p:spPr>
          <a:xfrm>
            <a:off x="2723512" y="2162430"/>
            <a:ext cx="1710000" cy="1710000"/>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48" name="text goes here, one to three lines.">
            <a:extLst>
              <a:ext uri="{FF2B5EF4-FFF2-40B4-BE49-F238E27FC236}">
                <a16:creationId xmlns:a16="http://schemas.microsoft.com/office/drawing/2014/main" id="{9C1B1515-6899-4A18-A2E3-8C3314CAFCA5}"/>
              </a:ext>
            </a:extLst>
          </p:cNvPr>
          <p:cNvSpPr txBox="1">
            <a:spLocks noGrp="1"/>
          </p:cNvSpPr>
          <p:nvPr>
            <p:ph type="body" sz="quarter" idx="66" hasCustomPrompt="1"/>
          </p:nvPr>
        </p:nvSpPr>
        <p:spPr>
          <a:xfrm>
            <a:off x="2339457" y="4113449"/>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49" name="text goes here, one to three lines.">
            <a:extLst>
              <a:ext uri="{FF2B5EF4-FFF2-40B4-BE49-F238E27FC236}">
                <a16:creationId xmlns:a16="http://schemas.microsoft.com/office/drawing/2014/main" id="{3D863004-925E-49B1-A3BF-8CDB88FCEF4B}"/>
              </a:ext>
            </a:extLst>
          </p:cNvPr>
          <p:cNvSpPr txBox="1">
            <a:spLocks noGrp="1"/>
          </p:cNvSpPr>
          <p:nvPr>
            <p:ph type="body" sz="quarter" idx="67" hasCustomPrompt="1"/>
          </p:nvPr>
        </p:nvSpPr>
        <p:spPr>
          <a:xfrm>
            <a:off x="2339457" y="4317719"/>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50" name="text goes here, one to three lines.">
            <a:extLst>
              <a:ext uri="{FF2B5EF4-FFF2-40B4-BE49-F238E27FC236}">
                <a16:creationId xmlns:a16="http://schemas.microsoft.com/office/drawing/2014/main" id="{F8F03A60-3836-42A2-A7EA-88A39E2E3296}"/>
              </a:ext>
            </a:extLst>
          </p:cNvPr>
          <p:cNvSpPr txBox="1">
            <a:spLocks noGrp="1"/>
          </p:cNvSpPr>
          <p:nvPr>
            <p:ph type="body" sz="quarter" idx="68" hasCustomPrompt="1"/>
          </p:nvPr>
        </p:nvSpPr>
        <p:spPr>
          <a:xfrm>
            <a:off x="4871143" y="4113449"/>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51" name="text goes here, one to three lines.">
            <a:extLst>
              <a:ext uri="{FF2B5EF4-FFF2-40B4-BE49-F238E27FC236}">
                <a16:creationId xmlns:a16="http://schemas.microsoft.com/office/drawing/2014/main" id="{15D59D1A-6603-4C73-B077-1B8DFC14A16E}"/>
              </a:ext>
            </a:extLst>
          </p:cNvPr>
          <p:cNvSpPr txBox="1">
            <a:spLocks noGrp="1"/>
          </p:cNvSpPr>
          <p:nvPr>
            <p:ph type="body" sz="quarter" idx="69" hasCustomPrompt="1"/>
          </p:nvPr>
        </p:nvSpPr>
        <p:spPr>
          <a:xfrm>
            <a:off x="4871143" y="4317719"/>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52" name="text goes here, one to three lines.">
            <a:extLst>
              <a:ext uri="{FF2B5EF4-FFF2-40B4-BE49-F238E27FC236}">
                <a16:creationId xmlns:a16="http://schemas.microsoft.com/office/drawing/2014/main" id="{6D9A3C90-CB5B-41AC-8C61-C34F4788B65C}"/>
              </a:ext>
            </a:extLst>
          </p:cNvPr>
          <p:cNvSpPr txBox="1">
            <a:spLocks noGrp="1"/>
          </p:cNvSpPr>
          <p:nvPr>
            <p:ph type="body" sz="quarter" idx="70" hasCustomPrompt="1"/>
          </p:nvPr>
        </p:nvSpPr>
        <p:spPr>
          <a:xfrm>
            <a:off x="7374432" y="4113449"/>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53" name="text goes here, one to three lines.">
            <a:extLst>
              <a:ext uri="{FF2B5EF4-FFF2-40B4-BE49-F238E27FC236}">
                <a16:creationId xmlns:a16="http://schemas.microsoft.com/office/drawing/2014/main" id="{C996E62D-D661-4315-AB75-50A7F703E6D8}"/>
              </a:ext>
            </a:extLst>
          </p:cNvPr>
          <p:cNvSpPr txBox="1">
            <a:spLocks noGrp="1"/>
          </p:cNvSpPr>
          <p:nvPr>
            <p:ph type="body" sz="quarter" idx="71" hasCustomPrompt="1"/>
          </p:nvPr>
        </p:nvSpPr>
        <p:spPr>
          <a:xfrm>
            <a:off x="7374432" y="4317719"/>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18" name="Title 1">
            <a:extLst>
              <a:ext uri="{FF2B5EF4-FFF2-40B4-BE49-F238E27FC236}">
                <a16:creationId xmlns:a16="http://schemas.microsoft.com/office/drawing/2014/main" id="{34ABD149-6D3D-4128-966A-9333A7F0756E}"/>
              </a:ext>
            </a:extLst>
          </p:cNvPr>
          <p:cNvSpPr>
            <a:spLocks noGrp="1"/>
          </p:cNvSpPr>
          <p:nvPr>
            <p:ph type="title" hasCustomPrompt="1"/>
          </p:nvPr>
        </p:nvSpPr>
        <p:spPr>
          <a:xfrm>
            <a:off x="517531" y="406564"/>
            <a:ext cx="3187694" cy="336340"/>
          </a:xfrm>
        </p:spPr>
        <p:txBody>
          <a:bodyPr/>
          <a:lstStyle/>
          <a:p>
            <a:r>
              <a:rPr lang="en-US" dirty="0"/>
              <a:t>Meet our team</a:t>
            </a:r>
          </a:p>
        </p:txBody>
      </p:sp>
    </p:spTree>
    <p:extLst>
      <p:ext uri="{BB962C8B-B14F-4D97-AF65-F5344CB8AC3E}">
        <p14:creationId xmlns:p14="http://schemas.microsoft.com/office/powerpoint/2010/main" val="3916089344"/>
      </p:ext>
    </p:extLst>
  </p:cSld>
  <p:clrMapOvr>
    <a:masterClrMapping/>
  </p:clrMapOvr>
  <p:transition spd="med"/>
  <p:extLst>
    <p:ext uri="{DCECCB84-F9BA-43D5-87BE-67443E8EF086}">
      <p15:sldGuideLst xmlns:p15="http://schemas.microsoft.com/office/powerpoint/2012/main">
        <p15:guide id="3" pos="393">
          <p15:clr>
            <a:srgbClr val="00000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5_Team">
    <p:bg>
      <p:bgPr>
        <a:solidFill>
          <a:schemeClr val="accent6"/>
        </a:solidFill>
        <a:effectLst/>
      </p:bgPr>
    </p:bg>
    <p:spTree>
      <p:nvGrpSpPr>
        <p:cNvPr id="1" name=""/>
        <p:cNvGrpSpPr/>
        <p:nvPr/>
      </p:nvGrpSpPr>
      <p:grpSpPr>
        <a:xfrm>
          <a:off x="0" y="0"/>
          <a:ext cx="0" cy="0"/>
          <a:chOff x="0" y="0"/>
          <a:chExt cx="0" cy="0"/>
        </a:xfrm>
      </p:grpSpPr>
      <p:sp>
        <p:nvSpPr>
          <p:cNvPr id="58" name="Picture Placeholder 3">
            <a:extLst>
              <a:ext uri="{FF2B5EF4-FFF2-40B4-BE49-F238E27FC236}">
                <a16:creationId xmlns:a16="http://schemas.microsoft.com/office/drawing/2014/main" id="{CA9C7B8D-3012-4F64-9D1A-45D232D92072}"/>
              </a:ext>
            </a:extLst>
          </p:cNvPr>
          <p:cNvSpPr>
            <a:spLocks noGrp="1" noChangeAspect="1"/>
          </p:cNvSpPr>
          <p:nvPr>
            <p:ph type="pic" sz="quarter" idx="27" hasCustomPrompt="1"/>
          </p:nvPr>
        </p:nvSpPr>
        <p:spPr>
          <a:xfrm>
            <a:off x="1109396" y="1623201"/>
            <a:ext cx="1087200" cy="1087200"/>
          </a:xfrm>
          <a:prstGeom prst="ellipse">
            <a:avLst/>
          </a:prstGeom>
        </p:spPr>
        <p:txBody>
          <a:bodyPr rIns="0"/>
          <a:lstStyle>
            <a:lvl1pPr marL="0" indent="0">
              <a:lnSpc>
                <a:spcPct val="100000"/>
              </a:lnSpc>
              <a:buNone/>
              <a:defRPr sz="1000">
                <a:solidFill>
                  <a:schemeClr val="bg1"/>
                </a:solidFill>
              </a:defRPr>
            </a:lvl1pPr>
          </a:lstStyle>
          <a:p>
            <a:r>
              <a:rPr lang="en-GB" dirty="0"/>
              <a:t>Insert Photo</a:t>
            </a:r>
            <a:endParaRPr lang="en-US" dirty="0"/>
          </a:p>
        </p:txBody>
      </p:sp>
      <p:pic>
        <p:nvPicPr>
          <p:cNvPr id="30" name="Kaltura_Logo_Horizontal_ColorSun_BlackText_big.png" descr="Kaltura_Logo_Horizontal_ColorSun_BlackText_big.png">
            <a:extLst>
              <a:ext uri="{FF2B5EF4-FFF2-40B4-BE49-F238E27FC236}">
                <a16:creationId xmlns:a16="http://schemas.microsoft.com/office/drawing/2014/main" id="{3A5A5120-6C69-4523-A8C8-538F9EEF21E0}"/>
              </a:ext>
            </a:extLst>
          </p:cNvPr>
          <p:cNvPicPr>
            <a:picLocks noChangeAspect="1"/>
          </p:cNvPicPr>
          <p:nvPr/>
        </p:nvPicPr>
        <p:blipFill>
          <a:blip r:embed="rId2"/>
          <a:stretch>
            <a:fillRect/>
          </a:stretch>
        </p:blipFill>
        <p:spPr>
          <a:xfrm>
            <a:off x="10753193" y="6335056"/>
            <a:ext cx="1118941" cy="287915"/>
          </a:xfrm>
          <a:prstGeom prst="rect">
            <a:avLst/>
          </a:prstGeom>
          <a:ln w="12700">
            <a:miter lim="400000"/>
          </a:ln>
        </p:spPr>
      </p:pic>
      <p:sp>
        <p:nvSpPr>
          <p:cNvPr id="60" name="Footer Placeholder 4">
            <a:extLst>
              <a:ext uri="{FF2B5EF4-FFF2-40B4-BE49-F238E27FC236}">
                <a16:creationId xmlns:a16="http://schemas.microsoft.com/office/drawing/2014/main" id="{CC8E1222-A43F-4DF9-A0D2-3C0CB6835BF4}"/>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61" name="Slide Number Placeholder 5">
            <a:extLst>
              <a:ext uri="{FF2B5EF4-FFF2-40B4-BE49-F238E27FC236}">
                <a16:creationId xmlns:a16="http://schemas.microsoft.com/office/drawing/2014/main" id="{B299C519-B70F-46A1-A4C3-E7638FBE6598}"/>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59" name="text goes here, one to three lines.">
            <a:extLst>
              <a:ext uri="{FF2B5EF4-FFF2-40B4-BE49-F238E27FC236}">
                <a16:creationId xmlns:a16="http://schemas.microsoft.com/office/drawing/2014/main" id="{2B5BCE09-52C7-44FD-A28C-3496606FBB63}"/>
              </a:ext>
            </a:extLst>
          </p:cNvPr>
          <p:cNvSpPr txBox="1">
            <a:spLocks noGrp="1"/>
          </p:cNvSpPr>
          <p:nvPr>
            <p:ph type="body" sz="quarter" idx="66" hasCustomPrompt="1"/>
          </p:nvPr>
        </p:nvSpPr>
        <p:spPr>
          <a:xfrm>
            <a:off x="824996" y="2773996"/>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tx1"/>
                </a:solidFill>
                <a:effectLst/>
                <a:uFillTx/>
                <a:latin typeface="Centra No1 Medium"/>
                <a:ea typeface="Centra No1 Medium"/>
                <a:cs typeface="Centra No1 Medium"/>
                <a:sym typeface="Centra No1"/>
              </a:defRPr>
            </a:lvl1pPr>
          </a:lstStyle>
          <a:p>
            <a:r>
              <a:rPr lang="en-GB" dirty="0"/>
              <a:t>Name</a:t>
            </a:r>
          </a:p>
        </p:txBody>
      </p:sp>
      <p:sp>
        <p:nvSpPr>
          <p:cNvPr id="62" name="text goes here, one to three lines.">
            <a:extLst>
              <a:ext uri="{FF2B5EF4-FFF2-40B4-BE49-F238E27FC236}">
                <a16:creationId xmlns:a16="http://schemas.microsoft.com/office/drawing/2014/main" id="{0775E12D-20C5-4B74-A51A-1C922DCCFEA7}"/>
              </a:ext>
            </a:extLst>
          </p:cNvPr>
          <p:cNvSpPr txBox="1">
            <a:spLocks noGrp="1"/>
          </p:cNvSpPr>
          <p:nvPr>
            <p:ph type="body" sz="quarter" idx="67" hasCustomPrompt="1"/>
          </p:nvPr>
        </p:nvSpPr>
        <p:spPr>
          <a:xfrm>
            <a:off x="824996" y="2981618"/>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tx1"/>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67" name="Picture Placeholder 3">
            <a:extLst>
              <a:ext uri="{FF2B5EF4-FFF2-40B4-BE49-F238E27FC236}">
                <a16:creationId xmlns:a16="http://schemas.microsoft.com/office/drawing/2014/main" id="{7A436238-ED4F-489A-A41C-0E0554630B9C}"/>
              </a:ext>
            </a:extLst>
          </p:cNvPr>
          <p:cNvSpPr>
            <a:spLocks noGrp="1" noChangeAspect="1"/>
          </p:cNvSpPr>
          <p:nvPr>
            <p:ph type="pic" sz="quarter" idx="68" hasCustomPrompt="1"/>
          </p:nvPr>
        </p:nvSpPr>
        <p:spPr>
          <a:xfrm>
            <a:off x="3255696" y="1623201"/>
            <a:ext cx="1087200" cy="1087200"/>
          </a:xfrm>
          <a:prstGeom prst="ellipse">
            <a:avLst/>
          </a:prstGeom>
        </p:spPr>
        <p:txBody>
          <a:bodyPr rIns="0"/>
          <a:lstStyle>
            <a:lvl1pPr marL="0" indent="0">
              <a:lnSpc>
                <a:spcPct val="100000"/>
              </a:lnSpc>
              <a:buNone/>
              <a:defRPr sz="1000">
                <a:solidFill>
                  <a:schemeClr val="bg1"/>
                </a:solidFill>
              </a:defRPr>
            </a:lvl1pPr>
          </a:lstStyle>
          <a:p>
            <a:r>
              <a:rPr lang="en-GB" dirty="0"/>
              <a:t>Insert Photo</a:t>
            </a:r>
            <a:endParaRPr lang="en-US" dirty="0"/>
          </a:p>
        </p:txBody>
      </p:sp>
      <p:sp>
        <p:nvSpPr>
          <p:cNvPr id="68" name="text goes here, one to three lines.">
            <a:extLst>
              <a:ext uri="{FF2B5EF4-FFF2-40B4-BE49-F238E27FC236}">
                <a16:creationId xmlns:a16="http://schemas.microsoft.com/office/drawing/2014/main" id="{A24A9153-2539-4E0E-AC6D-17F1ADF0EAC5}"/>
              </a:ext>
            </a:extLst>
          </p:cNvPr>
          <p:cNvSpPr txBox="1">
            <a:spLocks noGrp="1"/>
          </p:cNvSpPr>
          <p:nvPr>
            <p:ph type="body" sz="quarter" idx="69" hasCustomPrompt="1"/>
          </p:nvPr>
        </p:nvSpPr>
        <p:spPr>
          <a:xfrm>
            <a:off x="2971296" y="2773996"/>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tx1"/>
                </a:solidFill>
                <a:effectLst/>
                <a:uFillTx/>
                <a:latin typeface="Centra No1 Medium"/>
                <a:ea typeface="Centra No1 Medium"/>
                <a:cs typeface="Centra No1 Medium"/>
                <a:sym typeface="Centra No1"/>
              </a:defRPr>
            </a:lvl1pPr>
          </a:lstStyle>
          <a:p>
            <a:r>
              <a:rPr lang="en-GB" dirty="0"/>
              <a:t>Name</a:t>
            </a:r>
          </a:p>
        </p:txBody>
      </p:sp>
      <p:sp>
        <p:nvSpPr>
          <p:cNvPr id="69" name="text goes here, one to three lines.">
            <a:extLst>
              <a:ext uri="{FF2B5EF4-FFF2-40B4-BE49-F238E27FC236}">
                <a16:creationId xmlns:a16="http://schemas.microsoft.com/office/drawing/2014/main" id="{430BDE11-1A34-4ACD-A48B-42C633289C5C}"/>
              </a:ext>
            </a:extLst>
          </p:cNvPr>
          <p:cNvSpPr txBox="1">
            <a:spLocks noGrp="1"/>
          </p:cNvSpPr>
          <p:nvPr>
            <p:ph type="body" sz="quarter" idx="70" hasCustomPrompt="1"/>
          </p:nvPr>
        </p:nvSpPr>
        <p:spPr>
          <a:xfrm>
            <a:off x="2971296" y="2981618"/>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tx1"/>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70" name="Picture Placeholder 3">
            <a:extLst>
              <a:ext uri="{FF2B5EF4-FFF2-40B4-BE49-F238E27FC236}">
                <a16:creationId xmlns:a16="http://schemas.microsoft.com/office/drawing/2014/main" id="{95559C6A-1222-481B-A564-35549E0CF723}"/>
              </a:ext>
            </a:extLst>
          </p:cNvPr>
          <p:cNvSpPr>
            <a:spLocks noGrp="1" noChangeAspect="1"/>
          </p:cNvSpPr>
          <p:nvPr>
            <p:ph type="pic" sz="quarter" idx="71" hasCustomPrompt="1"/>
          </p:nvPr>
        </p:nvSpPr>
        <p:spPr>
          <a:xfrm>
            <a:off x="5494631" y="1623201"/>
            <a:ext cx="1087200" cy="1087200"/>
          </a:xfrm>
          <a:prstGeom prst="ellipse">
            <a:avLst/>
          </a:prstGeom>
        </p:spPr>
        <p:txBody>
          <a:bodyPr rIns="0"/>
          <a:lstStyle>
            <a:lvl1pPr marL="0" indent="0">
              <a:lnSpc>
                <a:spcPct val="100000"/>
              </a:lnSpc>
              <a:buNone/>
              <a:defRPr sz="1000">
                <a:solidFill>
                  <a:schemeClr val="bg1"/>
                </a:solidFill>
              </a:defRPr>
            </a:lvl1pPr>
          </a:lstStyle>
          <a:p>
            <a:r>
              <a:rPr lang="en-GB" dirty="0"/>
              <a:t>Insert Photo</a:t>
            </a:r>
            <a:endParaRPr lang="en-US" dirty="0"/>
          </a:p>
        </p:txBody>
      </p:sp>
      <p:sp>
        <p:nvSpPr>
          <p:cNvPr id="71" name="text goes here, one to three lines.">
            <a:extLst>
              <a:ext uri="{FF2B5EF4-FFF2-40B4-BE49-F238E27FC236}">
                <a16:creationId xmlns:a16="http://schemas.microsoft.com/office/drawing/2014/main" id="{20338536-507E-490D-A113-27DBFA93BAF6}"/>
              </a:ext>
            </a:extLst>
          </p:cNvPr>
          <p:cNvSpPr txBox="1">
            <a:spLocks noGrp="1"/>
          </p:cNvSpPr>
          <p:nvPr>
            <p:ph type="body" sz="quarter" idx="72" hasCustomPrompt="1"/>
          </p:nvPr>
        </p:nvSpPr>
        <p:spPr>
          <a:xfrm>
            <a:off x="5210231" y="2773996"/>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tx1"/>
                </a:solidFill>
                <a:effectLst/>
                <a:uFillTx/>
                <a:latin typeface="Centra No1 Medium"/>
                <a:ea typeface="Centra No1 Medium"/>
                <a:cs typeface="Centra No1 Medium"/>
                <a:sym typeface="Centra No1"/>
              </a:defRPr>
            </a:lvl1pPr>
          </a:lstStyle>
          <a:p>
            <a:r>
              <a:rPr lang="en-GB" dirty="0"/>
              <a:t>Name</a:t>
            </a:r>
          </a:p>
        </p:txBody>
      </p:sp>
      <p:sp>
        <p:nvSpPr>
          <p:cNvPr id="72" name="text goes here, one to three lines.">
            <a:extLst>
              <a:ext uri="{FF2B5EF4-FFF2-40B4-BE49-F238E27FC236}">
                <a16:creationId xmlns:a16="http://schemas.microsoft.com/office/drawing/2014/main" id="{27A8FB4D-E931-4498-9403-0E055B74F8D9}"/>
              </a:ext>
            </a:extLst>
          </p:cNvPr>
          <p:cNvSpPr txBox="1">
            <a:spLocks noGrp="1"/>
          </p:cNvSpPr>
          <p:nvPr>
            <p:ph type="body" sz="quarter" idx="73" hasCustomPrompt="1"/>
          </p:nvPr>
        </p:nvSpPr>
        <p:spPr>
          <a:xfrm>
            <a:off x="5210231" y="2981618"/>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tx1"/>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79" name="Picture Placeholder 3">
            <a:extLst>
              <a:ext uri="{FF2B5EF4-FFF2-40B4-BE49-F238E27FC236}">
                <a16:creationId xmlns:a16="http://schemas.microsoft.com/office/drawing/2014/main" id="{06E74C97-F7AB-41EE-B0FD-DC8B02BA955F}"/>
              </a:ext>
            </a:extLst>
          </p:cNvPr>
          <p:cNvSpPr>
            <a:spLocks noGrp="1" noChangeAspect="1"/>
          </p:cNvSpPr>
          <p:nvPr>
            <p:ph type="pic" sz="quarter" idx="74" hasCustomPrompt="1"/>
          </p:nvPr>
        </p:nvSpPr>
        <p:spPr>
          <a:xfrm>
            <a:off x="7736181" y="1623201"/>
            <a:ext cx="1087200" cy="1087200"/>
          </a:xfrm>
          <a:prstGeom prst="ellipse">
            <a:avLst/>
          </a:prstGeom>
        </p:spPr>
        <p:txBody>
          <a:bodyPr rIns="0"/>
          <a:lstStyle>
            <a:lvl1pPr marL="0" indent="0">
              <a:lnSpc>
                <a:spcPct val="100000"/>
              </a:lnSpc>
              <a:buNone/>
              <a:defRPr sz="1000">
                <a:solidFill>
                  <a:schemeClr val="bg1"/>
                </a:solidFill>
              </a:defRPr>
            </a:lvl1pPr>
          </a:lstStyle>
          <a:p>
            <a:r>
              <a:rPr lang="en-GB" dirty="0"/>
              <a:t>Insert Photo</a:t>
            </a:r>
            <a:endParaRPr lang="en-US" dirty="0"/>
          </a:p>
        </p:txBody>
      </p:sp>
      <p:sp>
        <p:nvSpPr>
          <p:cNvPr id="80" name="text goes here, one to three lines.">
            <a:extLst>
              <a:ext uri="{FF2B5EF4-FFF2-40B4-BE49-F238E27FC236}">
                <a16:creationId xmlns:a16="http://schemas.microsoft.com/office/drawing/2014/main" id="{6CFF7663-E8F2-4A7C-9C20-4A9CBE4D88DF}"/>
              </a:ext>
            </a:extLst>
          </p:cNvPr>
          <p:cNvSpPr txBox="1">
            <a:spLocks noGrp="1"/>
          </p:cNvSpPr>
          <p:nvPr>
            <p:ph type="body" sz="quarter" idx="75" hasCustomPrompt="1"/>
          </p:nvPr>
        </p:nvSpPr>
        <p:spPr>
          <a:xfrm>
            <a:off x="7451781" y="2773996"/>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tx1"/>
                </a:solidFill>
                <a:effectLst/>
                <a:uFillTx/>
                <a:latin typeface="Centra No1 Medium"/>
                <a:ea typeface="Centra No1 Medium"/>
                <a:cs typeface="Centra No1 Medium"/>
                <a:sym typeface="Centra No1"/>
              </a:defRPr>
            </a:lvl1pPr>
          </a:lstStyle>
          <a:p>
            <a:r>
              <a:rPr lang="en-GB" dirty="0"/>
              <a:t>Name</a:t>
            </a:r>
          </a:p>
        </p:txBody>
      </p:sp>
      <p:sp>
        <p:nvSpPr>
          <p:cNvPr id="81" name="text goes here, one to three lines.">
            <a:extLst>
              <a:ext uri="{FF2B5EF4-FFF2-40B4-BE49-F238E27FC236}">
                <a16:creationId xmlns:a16="http://schemas.microsoft.com/office/drawing/2014/main" id="{67A691FA-D7A2-4975-85DA-D0B760DC292A}"/>
              </a:ext>
            </a:extLst>
          </p:cNvPr>
          <p:cNvSpPr txBox="1">
            <a:spLocks noGrp="1"/>
          </p:cNvSpPr>
          <p:nvPr>
            <p:ph type="body" sz="quarter" idx="76" hasCustomPrompt="1"/>
          </p:nvPr>
        </p:nvSpPr>
        <p:spPr>
          <a:xfrm>
            <a:off x="7451781" y="2981618"/>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tx1"/>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82" name="Picture Placeholder 3">
            <a:extLst>
              <a:ext uri="{FF2B5EF4-FFF2-40B4-BE49-F238E27FC236}">
                <a16:creationId xmlns:a16="http://schemas.microsoft.com/office/drawing/2014/main" id="{CB96F790-C1DC-4512-81DD-C36AE19D0862}"/>
              </a:ext>
            </a:extLst>
          </p:cNvPr>
          <p:cNvSpPr>
            <a:spLocks noGrp="1" noChangeAspect="1"/>
          </p:cNvSpPr>
          <p:nvPr>
            <p:ph type="pic" sz="quarter" idx="77" hasCustomPrompt="1"/>
          </p:nvPr>
        </p:nvSpPr>
        <p:spPr>
          <a:xfrm>
            <a:off x="9983838" y="1623201"/>
            <a:ext cx="1087200" cy="1087200"/>
          </a:xfrm>
          <a:prstGeom prst="ellipse">
            <a:avLst/>
          </a:prstGeom>
        </p:spPr>
        <p:txBody>
          <a:bodyPr rIns="0"/>
          <a:lstStyle>
            <a:lvl1pPr marL="0" indent="0">
              <a:lnSpc>
                <a:spcPct val="100000"/>
              </a:lnSpc>
              <a:buNone/>
              <a:defRPr sz="1000">
                <a:solidFill>
                  <a:schemeClr val="bg1"/>
                </a:solidFill>
              </a:defRPr>
            </a:lvl1pPr>
          </a:lstStyle>
          <a:p>
            <a:r>
              <a:rPr lang="en-GB" dirty="0"/>
              <a:t>Insert Photo</a:t>
            </a:r>
            <a:endParaRPr lang="en-US" dirty="0"/>
          </a:p>
        </p:txBody>
      </p:sp>
      <p:sp>
        <p:nvSpPr>
          <p:cNvPr id="83" name="text goes here, one to three lines.">
            <a:extLst>
              <a:ext uri="{FF2B5EF4-FFF2-40B4-BE49-F238E27FC236}">
                <a16:creationId xmlns:a16="http://schemas.microsoft.com/office/drawing/2014/main" id="{060DBD55-4F72-4D97-B51C-102ADC6C4F11}"/>
              </a:ext>
            </a:extLst>
          </p:cNvPr>
          <p:cNvSpPr txBox="1">
            <a:spLocks noGrp="1"/>
          </p:cNvSpPr>
          <p:nvPr>
            <p:ph type="body" sz="quarter" idx="78" hasCustomPrompt="1"/>
          </p:nvPr>
        </p:nvSpPr>
        <p:spPr>
          <a:xfrm>
            <a:off x="9699438" y="2773996"/>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tx1"/>
                </a:solidFill>
                <a:effectLst/>
                <a:uFillTx/>
                <a:latin typeface="Centra No1 Medium"/>
                <a:ea typeface="Centra No1 Medium"/>
                <a:cs typeface="Centra No1 Medium"/>
                <a:sym typeface="Centra No1"/>
              </a:defRPr>
            </a:lvl1pPr>
          </a:lstStyle>
          <a:p>
            <a:r>
              <a:rPr lang="en-GB" dirty="0"/>
              <a:t>Name</a:t>
            </a:r>
          </a:p>
        </p:txBody>
      </p:sp>
      <p:sp>
        <p:nvSpPr>
          <p:cNvPr id="84" name="text goes here, one to three lines.">
            <a:extLst>
              <a:ext uri="{FF2B5EF4-FFF2-40B4-BE49-F238E27FC236}">
                <a16:creationId xmlns:a16="http://schemas.microsoft.com/office/drawing/2014/main" id="{66E3EF82-0400-494B-A265-C8D1A98E77BC}"/>
              </a:ext>
            </a:extLst>
          </p:cNvPr>
          <p:cNvSpPr txBox="1">
            <a:spLocks noGrp="1"/>
          </p:cNvSpPr>
          <p:nvPr>
            <p:ph type="body" sz="quarter" idx="79" hasCustomPrompt="1"/>
          </p:nvPr>
        </p:nvSpPr>
        <p:spPr>
          <a:xfrm>
            <a:off x="9699438" y="2981618"/>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tx1"/>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85" name="Picture Placeholder 3">
            <a:extLst>
              <a:ext uri="{FF2B5EF4-FFF2-40B4-BE49-F238E27FC236}">
                <a16:creationId xmlns:a16="http://schemas.microsoft.com/office/drawing/2014/main" id="{B9E8E5C9-CB7D-4DF6-8D4A-0954D3B9AEFE}"/>
              </a:ext>
            </a:extLst>
          </p:cNvPr>
          <p:cNvSpPr>
            <a:spLocks noGrp="1" noChangeAspect="1"/>
          </p:cNvSpPr>
          <p:nvPr>
            <p:ph type="pic" sz="quarter" idx="80" hasCustomPrompt="1"/>
          </p:nvPr>
        </p:nvSpPr>
        <p:spPr>
          <a:xfrm>
            <a:off x="1109396" y="3970202"/>
            <a:ext cx="1087200" cy="1087200"/>
          </a:xfrm>
          <a:prstGeom prst="ellipse">
            <a:avLst/>
          </a:prstGeom>
        </p:spPr>
        <p:txBody>
          <a:bodyPr rIns="0"/>
          <a:lstStyle>
            <a:lvl1pPr marL="0" indent="0">
              <a:lnSpc>
                <a:spcPct val="100000"/>
              </a:lnSpc>
              <a:buNone/>
              <a:defRPr sz="1000">
                <a:solidFill>
                  <a:schemeClr val="bg1"/>
                </a:solidFill>
              </a:defRPr>
            </a:lvl1pPr>
          </a:lstStyle>
          <a:p>
            <a:r>
              <a:rPr lang="en-GB" dirty="0"/>
              <a:t>Insert Photo</a:t>
            </a:r>
            <a:endParaRPr lang="en-US" dirty="0"/>
          </a:p>
        </p:txBody>
      </p:sp>
      <p:sp>
        <p:nvSpPr>
          <p:cNvPr id="86" name="text goes here, one to three lines.">
            <a:extLst>
              <a:ext uri="{FF2B5EF4-FFF2-40B4-BE49-F238E27FC236}">
                <a16:creationId xmlns:a16="http://schemas.microsoft.com/office/drawing/2014/main" id="{615B5920-0F31-4C5C-B77C-45592CA25015}"/>
              </a:ext>
            </a:extLst>
          </p:cNvPr>
          <p:cNvSpPr txBox="1">
            <a:spLocks noGrp="1"/>
          </p:cNvSpPr>
          <p:nvPr>
            <p:ph type="body" sz="quarter" idx="81" hasCustomPrompt="1"/>
          </p:nvPr>
        </p:nvSpPr>
        <p:spPr>
          <a:xfrm>
            <a:off x="824996" y="5120997"/>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tx1"/>
                </a:solidFill>
                <a:effectLst/>
                <a:uFillTx/>
                <a:latin typeface="Centra No1 Medium"/>
                <a:ea typeface="Centra No1 Medium"/>
                <a:cs typeface="Centra No1 Medium"/>
                <a:sym typeface="Centra No1"/>
              </a:defRPr>
            </a:lvl1pPr>
          </a:lstStyle>
          <a:p>
            <a:r>
              <a:rPr lang="en-GB" dirty="0"/>
              <a:t>Name</a:t>
            </a:r>
          </a:p>
        </p:txBody>
      </p:sp>
      <p:sp>
        <p:nvSpPr>
          <p:cNvPr id="87" name="text goes here, one to three lines.">
            <a:extLst>
              <a:ext uri="{FF2B5EF4-FFF2-40B4-BE49-F238E27FC236}">
                <a16:creationId xmlns:a16="http://schemas.microsoft.com/office/drawing/2014/main" id="{4AF9236D-9FB8-4FE1-AB61-8F010D624A5F}"/>
              </a:ext>
            </a:extLst>
          </p:cNvPr>
          <p:cNvSpPr txBox="1">
            <a:spLocks noGrp="1"/>
          </p:cNvSpPr>
          <p:nvPr>
            <p:ph type="body" sz="quarter" idx="82" hasCustomPrompt="1"/>
          </p:nvPr>
        </p:nvSpPr>
        <p:spPr>
          <a:xfrm>
            <a:off x="824996" y="5328619"/>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tx1"/>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88" name="Picture Placeholder 3">
            <a:extLst>
              <a:ext uri="{FF2B5EF4-FFF2-40B4-BE49-F238E27FC236}">
                <a16:creationId xmlns:a16="http://schemas.microsoft.com/office/drawing/2014/main" id="{9CCD22C4-5BBE-4464-8494-394C8A06C1E7}"/>
              </a:ext>
            </a:extLst>
          </p:cNvPr>
          <p:cNvSpPr>
            <a:spLocks noGrp="1" noChangeAspect="1"/>
          </p:cNvSpPr>
          <p:nvPr>
            <p:ph type="pic" sz="quarter" idx="83" hasCustomPrompt="1"/>
          </p:nvPr>
        </p:nvSpPr>
        <p:spPr>
          <a:xfrm>
            <a:off x="3255696" y="3970202"/>
            <a:ext cx="1087200" cy="1087200"/>
          </a:xfrm>
          <a:prstGeom prst="ellipse">
            <a:avLst/>
          </a:prstGeom>
        </p:spPr>
        <p:txBody>
          <a:bodyPr rIns="0"/>
          <a:lstStyle>
            <a:lvl1pPr marL="0" indent="0">
              <a:lnSpc>
                <a:spcPct val="100000"/>
              </a:lnSpc>
              <a:buNone/>
              <a:defRPr sz="1000">
                <a:solidFill>
                  <a:schemeClr val="bg1"/>
                </a:solidFill>
              </a:defRPr>
            </a:lvl1pPr>
          </a:lstStyle>
          <a:p>
            <a:r>
              <a:rPr lang="en-GB" dirty="0"/>
              <a:t>Insert Photo</a:t>
            </a:r>
            <a:endParaRPr lang="en-US" dirty="0"/>
          </a:p>
        </p:txBody>
      </p:sp>
      <p:sp>
        <p:nvSpPr>
          <p:cNvPr id="89" name="text goes here, one to three lines.">
            <a:extLst>
              <a:ext uri="{FF2B5EF4-FFF2-40B4-BE49-F238E27FC236}">
                <a16:creationId xmlns:a16="http://schemas.microsoft.com/office/drawing/2014/main" id="{3FAEC7B7-9F25-48F7-A085-9A5E963A479B}"/>
              </a:ext>
            </a:extLst>
          </p:cNvPr>
          <p:cNvSpPr txBox="1">
            <a:spLocks noGrp="1"/>
          </p:cNvSpPr>
          <p:nvPr>
            <p:ph type="body" sz="quarter" idx="84" hasCustomPrompt="1"/>
          </p:nvPr>
        </p:nvSpPr>
        <p:spPr>
          <a:xfrm>
            <a:off x="2971296" y="5120997"/>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tx1"/>
                </a:solidFill>
                <a:effectLst/>
                <a:uFillTx/>
                <a:latin typeface="Centra No1 Medium"/>
                <a:ea typeface="Centra No1 Medium"/>
                <a:cs typeface="Centra No1 Medium"/>
                <a:sym typeface="Centra No1"/>
              </a:defRPr>
            </a:lvl1pPr>
          </a:lstStyle>
          <a:p>
            <a:r>
              <a:rPr lang="en-GB" dirty="0"/>
              <a:t>Name</a:t>
            </a:r>
          </a:p>
        </p:txBody>
      </p:sp>
      <p:sp>
        <p:nvSpPr>
          <p:cNvPr id="90" name="text goes here, one to three lines.">
            <a:extLst>
              <a:ext uri="{FF2B5EF4-FFF2-40B4-BE49-F238E27FC236}">
                <a16:creationId xmlns:a16="http://schemas.microsoft.com/office/drawing/2014/main" id="{DA95F71D-1CBB-48E8-9356-C4F1C6F32A9E}"/>
              </a:ext>
            </a:extLst>
          </p:cNvPr>
          <p:cNvSpPr txBox="1">
            <a:spLocks noGrp="1"/>
          </p:cNvSpPr>
          <p:nvPr>
            <p:ph type="body" sz="quarter" idx="85" hasCustomPrompt="1"/>
          </p:nvPr>
        </p:nvSpPr>
        <p:spPr>
          <a:xfrm>
            <a:off x="2971296" y="5328619"/>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tx1"/>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91" name="Picture Placeholder 3">
            <a:extLst>
              <a:ext uri="{FF2B5EF4-FFF2-40B4-BE49-F238E27FC236}">
                <a16:creationId xmlns:a16="http://schemas.microsoft.com/office/drawing/2014/main" id="{A4E5A54F-4D9F-4037-A2ED-BB7373804874}"/>
              </a:ext>
            </a:extLst>
          </p:cNvPr>
          <p:cNvSpPr>
            <a:spLocks noGrp="1" noChangeAspect="1"/>
          </p:cNvSpPr>
          <p:nvPr>
            <p:ph type="pic" sz="quarter" idx="86" hasCustomPrompt="1"/>
          </p:nvPr>
        </p:nvSpPr>
        <p:spPr>
          <a:xfrm>
            <a:off x="5494631" y="3970202"/>
            <a:ext cx="1087200" cy="1087200"/>
          </a:xfrm>
          <a:prstGeom prst="ellipse">
            <a:avLst/>
          </a:prstGeom>
        </p:spPr>
        <p:txBody>
          <a:bodyPr rIns="0"/>
          <a:lstStyle>
            <a:lvl1pPr marL="0" indent="0">
              <a:lnSpc>
                <a:spcPct val="100000"/>
              </a:lnSpc>
              <a:buNone/>
              <a:defRPr sz="1000">
                <a:solidFill>
                  <a:schemeClr val="bg1"/>
                </a:solidFill>
              </a:defRPr>
            </a:lvl1pPr>
          </a:lstStyle>
          <a:p>
            <a:r>
              <a:rPr lang="en-GB" dirty="0"/>
              <a:t>Insert Photo</a:t>
            </a:r>
            <a:endParaRPr lang="en-US" dirty="0"/>
          </a:p>
        </p:txBody>
      </p:sp>
      <p:sp>
        <p:nvSpPr>
          <p:cNvPr id="92" name="text goes here, one to three lines.">
            <a:extLst>
              <a:ext uri="{FF2B5EF4-FFF2-40B4-BE49-F238E27FC236}">
                <a16:creationId xmlns:a16="http://schemas.microsoft.com/office/drawing/2014/main" id="{D5CACA57-89EF-4375-9161-6D9B2C1AC1D3}"/>
              </a:ext>
            </a:extLst>
          </p:cNvPr>
          <p:cNvSpPr txBox="1">
            <a:spLocks noGrp="1"/>
          </p:cNvSpPr>
          <p:nvPr>
            <p:ph type="body" sz="quarter" idx="87" hasCustomPrompt="1"/>
          </p:nvPr>
        </p:nvSpPr>
        <p:spPr>
          <a:xfrm>
            <a:off x="5210231" y="5120997"/>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tx1"/>
                </a:solidFill>
                <a:effectLst/>
                <a:uFillTx/>
                <a:latin typeface="Centra No1 Medium"/>
                <a:ea typeface="Centra No1 Medium"/>
                <a:cs typeface="Centra No1 Medium"/>
                <a:sym typeface="Centra No1"/>
              </a:defRPr>
            </a:lvl1pPr>
          </a:lstStyle>
          <a:p>
            <a:r>
              <a:rPr lang="en-GB" dirty="0"/>
              <a:t>Name</a:t>
            </a:r>
          </a:p>
        </p:txBody>
      </p:sp>
      <p:sp>
        <p:nvSpPr>
          <p:cNvPr id="93" name="text goes here, one to three lines.">
            <a:extLst>
              <a:ext uri="{FF2B5EF4-FFF2-40B4-BE49-F238E27FC236}">
                <a16:creationId xmlns:a16="http://schemas.microsoft.com/office/drawing/2014/main" id="{93BD2DE4-ED91-4D29-AFCC-BDEF5E21926A}"/>
              </a:ext>
            </a:extLst>
          </p:cNvPr>
          <p:cNvSpPr txBox="1">
            <a:spLocks noGrp="1"/>
          </p:cNvSpPr>
          <p:nvPr>
            <p:ph type="body" sz="quarter" idx="88" hasCustomPrompt="1"/>
          </p:nvPr>
        </p:nvSpPr>
        <p:spPr>
          <a:xfrm>
            <a:off x="5210231" y="5328619"/>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tx1"/>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94" name="Picture Placeholder 3">
            <a:extLst>
              <a:ext uri="{FF2B5EF4-FFF2-40B4-BE49-F238E27FC236}">
                <a16:creationId xmlns:a16="http://schemas.microsoft.com/office/drawing/2014/main" id="{7C68F0FA-54F7-4CFF-85CC-3949399AF025}"/>
              </a:ext>
            </a:extLst>
          </p:cNvPr>
          <p:cNvSpPr>
            <a:spLocks noGrp="1" noChangeAspect="1"/>
          </p:cNvSpPr>
          <p:nvPr>
            <p:ph type="pic" sz="quarter" idx="89" hasCustomPrompt="1"/>
          </p:nvPr>
        </p:nvSpPr>
        <p:spPr>
          <a:xfrm>
            <a:off x="7736181" y="3970202"/>
            <a:ext cx="1087200" cy="1087200"/>
          </a:xfrm>
          <a:prstGeom prst="ellipse">
            <a:avLst/>
          </a:prstGeom>
        </p:spPr>
        <p:txBody>
          <a:bodyPr rIns="0"/>
          <a:lstStyle>
            <a:lvl1pPr marL="0" indent="0">
              <a:lnSpc>
                <a:spcPct val="100000"/>
              </a:lnSpc>
              <a:buNone/>
              <a:defRPr sz="1000">
                <a:solidFill>
                  <a:schemeClr val="bg1"/>
                </a:solidFill>
              </a:defRPr>
            </a:lvl1pPr>
          </a:lstStyle>
          <a:p>
            <a:r>
              <a:rPr lang="en-GB" dirty="0"/>
              <a:t>Insert Photo</a:t>
            </a:r>
            <a:endParaRPr lang="en-US" dirty="0"/>
          </a:p>
        </p:txBody>
      </p:sp>
      <p:sp>
        <p:nvSpPr>
          <p:cNvPr id="95" name="text goes here, one to three lines.">
            <a:extLst>
              <a:ext uri="{FF2B5EF4-FFF2-40B4-BE49-F238E27FC236}">
                <a16:creationId xmlns:a16="http://schemas.microsoft.com/office/drawing/2014/main" id="{DE2DD4BD-3D73-4C1C-AE2D-0414AD704A51}"/>
              </a:ext>
            </a:extLst>
          </p:cNvPr>
          <p:cNvSpPr txBox="1">
            <a:spLocks noGrp="1"/>
          </p:cNvSpPr>
          <p:nvPr>
            <p:ph type="body" sz="quarter" idx="90" hasCustomPrompt="1"/>
          </p:nvPr>
        </p:nvSpPr>
        <p:spPr>
          <a:xfrm>
            <a:off x="7451781" y="5120997"/>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tx1"/>
                </a:solidFill>
                <a:effectLst/>
                <a:uFillTx/>
                <a:latin typeface="Centra No1 Medium"/>
                <a:ea typeface="Centra No1 Medium"/>
                <a:cs typeface="Centra No1 Medium"/>
                <a:sym typeface="Centra No1"/>
              </a:defRPr>
            </a:lvl1pPr>
          </a:lstStyle>
          <a:p>
            <a:r>
              <a:rPr lang="en-GB" dirty="0"/>
              <a:t>Name</a:t>
            </a:r>
          </a:p>
        </p:txBody>
      </p:sp>
      <p:sp>
        <p:nvSpPr>
          <p:cNvPr id="96" name="text goes here, one to three lines.">
            <a:extLst>
              <a:ext uri="{FF2B5EF4-FFF2-40B4-BE49-F238E27FC236}">
                <a16:creationId xmlns:a16="http://schemas.microsoft.com/office/drawing/2014/main" id="{8779EFD5-5AB4-494A-9A64-1E65A60F9FFD}"/>
              </a:ext>
            </a:extLst>
          </p:cNvPr>
          <p:cNvSpPr txBox="1">
            <a:spLocks noGrp="1"/>
          </p:cNvSpPr>
          <p:nvPr>
            <p:ph type="body" sz="quarter" idx="91" hasCustomPrompt="1"/>
          </p:nvPr>
        </p:nvSpPr>
        <p:spPr>
          <a:xfrm>
            <a:off x="7451781" y="5328619"/>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tx1"/>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97" name="Picture Placeholder 3">
            <a:extLst>
              <a:ext uri="{FF2B5EF4-FFF2-40B4-BE49-F238E27FC236}">
                <a16:creationId xmlns:a16="http://schemas.microsoft.com/office/drawing/2014/main" id="{919527ED-356E-448A-AFD2-29BD6D19A59A}"/>
              </a:ext>
            </a:extLst>
          </p:cNvPr>
          <p:cNvSpPr>
            <a:spLocks noGrp="1" noChangeAspect="1"/>
          </p:cNvSpPr>
          <p:nvPr>
            <p:ph type="pic" sz="quarter" idx="92" hasCustomPrompt="1"/>
          </p:nvPr>
        </p:nvSpPr>
        <p:spPr>
          <a:xfrm>
            <a:off x="9983838" y="3970202"/>
            <a:ext cx="1087200" cy="1087200"/>
          </a:xfrm>
          <a:prstGeom prst="ellipse">
            <a:avLst/>
          </a:prstGeom>
        </p:spPr>
        <p:txBody>
          <a:bodyPr rIns="0"/>
          <a:lstStyle>
            <a:lvl1pPr marL="0" indent="0">
              <a:lnSpc>
                <a:spcPct val="100000"/>
              </a:lnSpc>
              <a:buNone/>
              <a:defRPr sz="1000">
                <a:solidFill>
                  <a:schemeClr val="bg1"/>
                </a:solidFill>
              </a:defRPr>
            </a:lvl1pPr>
          </a:lstStyle>
          <a:p>
            <a:r>
              <a:rPr lang="en-GB" dirty="0"/>
              <a:t>Insert Photo</a:t>
            </a:r>
            <a:endParaRPr lang="en-US" dirty="0"/>
          </a:p>
        </p:txBody>
      </p:sp>
      <p:sp>
        <p:nvSpPr>
          <p:cNvPr id="98" name="text goes here, one to three lines.">
            <a:extLst>
              <a:ext uri="{FF2B5EF4-FFF2-40B4-BE49-F238E27FC236}">
                <a16:creationId xmlns:a16="http://schemas.microsoft.com/office/drawing/2014/main" id="{014C4EB5-BAB6-492C-A68F-6C0BDCC0053C}"/>
              </a:ext>
            </a:extLst>
          </p:cNvPr>
          <p:cNvSpPr txBox="1">
            <a:spLocks noGrp="1"/>
          </p:cNvSpPr>
          <p:nvPr>
            <p:ph type="body" sz="quarter" idx="93" hasCustomPrompt="1"/>
          </p:nvPr>
        </p:nvSpPr>
        <p:spPr>
          <a:xfrm>
            <a:off x="9699438" y="5120997"/>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tx1"/>
                </a:solidFill>
                <a:effectLst/>
                <a:uFillTx/>
                <a:latin typeface="Centra No1 Medium"/>
                <a:ea typeface="Centra No1 Medium"/>
                <a:cs typeface="Centra No1 Medium"/>
                <a:sym typeface="Centra No1"/>
              </a:defRPr>
            </a:lvl1pPr>
          </a:lstStyle>
          <a:p>
            <a:r>
              <a:rPr lang="en-GB" dirty="0"/>
              <a:t>Name</a:t>
            </a:r>
          </a:p>
        </p:txBody>
      </p:sp>
      <p:sp>
        <p:nvSpPr>
          <p:cNvPr id="99" name="text goes here, one to three lines.">
            <a:extLst>
              <a:ext uri="{FF2B5EF4-FFF2-40B4-BE49-F238E27FC236}">
                <a16:creationId xmlns:a16="http://schemas.microsoft.com/office/drawing/2014/main" id="{B84E73E2-7194-4C2D-A6D8-911439649252}"/>
              </a:ext>
            </a:extLst>
          </p:cNvPr>
          <p:cNvSpPr txBox="1">
            <a:spLocks noGrp="1"/>
          </p:cNvSpPr>
          <p:nvPr>
            <p:ph type="body" sz="quarter" idx="94" hasCustomPrompt="1"/>
          </p:nvPr>
        </p:nvSpPr>
        <p:spPr>
          <a:xfrm>
            <a:off x="9699438" y="5328619"/>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tx1"/>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36" name="Title 1">
            <a:extLst>
              <a:ext uri="{FF2B5EF4-FFF2-40B4-BE49-F238E27FC236}">
                <a16:creationId xmlns:a16="http://schemas.microsoft.com/office/drawing/2014/main" id="{A8C8C069-A824-43F3-9398-BF427727FBEC}"/>
              </a:ext>
            </a:extLst>
          </p:cNvPr>
          <p:cNvSpPr>
            <a:spLocks noGrp="1"/>
          </p:cNvSpPr>
          <p:nvPr>
            <p:ph type="title" hasCustomPrompt="1"/>
          </p:nvPr>
        </p:nvSpPr>
        <p:spPr>
          <a:xfrm>
            <a:off x="517531" y="406564"/>
            <a:ext cx="3187694" cy="336340"/>
          </a:xfrm>
        </p:spPr>
        <p:txBody>
          <a:bodyPr/>
          <a:lstStyle>
            <a:lvl1pPr>
              <a:defRPr>
                <a:solidFill>
                  <a:schemeClr val="tx1"/>
                </a:solidFill>
              </a:defRPr>
            </a:lvl1pPr>
          </a:lstStyle>
          <a:p>
            <a:r>
              <a:rPr lang="en-US" dirty="0"/>
              <a:t>Meet our team</a:t>
            </a:r>
          </a:p>
        </p:txBody>
      </p:sp>
    </p:spTree>
    <p:extLst>
      <p:ext uri="{BB962C8B-B14F-4D97-AF65-F5344CB8AC3E}">
        <p14:creationId xmlns:p14="http://schemas.microsoft.com/office/powerpoint/2010/main" val="2851511258"/>
      </p:ext>
    </p:extLst>
  </p:cSld>
  <p:clrMapOvr>
    <a:masterClrMapping/>
  </p:clrMapOvr>
  <p:transition spd="med"/>
  <p:extLst>
    <p:ext uri="{DCECCB84-F9BA-43D5-87BE-67443E8EF086}">
      <p15:sldGuideLst xmlns:p15="http://schemas.microsoft.com/office/powerpoint/2012/main">
        <p15:guide id="3" pos="393">
          <p15:clr>
            <a:srgbClr val="00000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8_Team">
    <p:bg>
      <p:bgPr>
        <a:solidFill>
          <a:schemeClr val="tx2"/>
        </a:solidFill>
        <a:effectLst/>
      </p:bgPr>
    </p:bg>
    <p:spTree>
      <p:nvGrpSpPr>
        <p:cNvPr id="1" name=""/>
        <p:cNvGrpSpPr/>
        <p:nvPr/>
      </p:nvGrpSpPr>
      <p:grpSpPr>
        <a:xfrm>
          <a:off x="0" y="0"/>
          <a:ext cx="0" cy="0"/>
          <a:chOff x="0" y="0"/>
          <a:chExt cx="0" cy="0"/>
        </a:xfrm>
      </p:grpSpPr>
      <p:sp>
        <p:nvSpPr>
          <p:cNvPr id="58" name="Picture Placeholder 3">
            <a:extLst>
              <a:ext uri="{FF2B5EF4-FFF2-40B4-BE49-F238E27FC236}">
                <a16:creationId xmlns:a16="http://schemas.microsoft.com/office/drawing/2014/main" id="{CA9C7B8D-3012-4F64-9D1A-45D232D92072}"/>
              </a:ext>
            </a:extLst>
          </p:cNvPr>
          <p:cNvSpPr>
            <a:spLocks noGrp="1" noChangeAspect="1"/>
          </p:cNvSpPr>
          <p:nvPr>
            <p:ph type="pic" sz="quarter" idx="27" hasCustomPrompt="1"/>
          </p:nvPr>
        </p:nvSpPr>
        <p:spPr>
          <a:xfrm>
            <a:off x="1109396" y="1623201"/>
            <a:ext cx="1087200" cy="1087200"/>
          </a:xfrm>
          <a:prstGeom prst="ellipse">
            <a:avLst/>
          </a:prstGeom>
        </p:spPr>
        <p:txBody>
          <a:bodyPr rIns="0"/>
          <a:lstStyle>
            <a:lvl1pPr marL="0" indent="0">
              <a:lnSpc>
                <a:spcPct val="100000"/>
              </a:lnSpc>
              <a:buNone/>
              <a:defRPr sz="1000">
                <a:solidFill>
                  <a:schemeClr val="bg1"/>
                </a:solidFill>
              </a:defRPr>
            </a:lvl1pPr>
          </a:lstStyle>
          <a:p>
            <a:r>
              <a:rPr lang="en-GB" dirty="0"/>
              <a:t>Insert Photo</a:t>
            </a:r>
            <a:endParaRPr lang="en-US" dirty="0"/>
          </a:p>
        </p:txBody>
      </p:sp>
      <p:pic>
        <p:nvPicPr>
          <p:cNvPr id="30" name="Kaltura_Logo_Horizontal_ColorSun_BlackText_big.png" descr="Kaltura_Logo_Horizontal_ColorSun_BlackText_big.png">
            <a:extLst>
              <a:ext uri="{FF2B5EF4-FFF2-40B4-BE49-F238E27FC236}">
                <a16:creationId xmlns:a16="http://schemas.microsoft.com/office/drawing/2014/main" id="{3A5A5120-6C69-4523-A8C8-538F9EEF21E0}"/>
              </a:ext>
            </a:extLst>
          </p:cNvPr>
          <p:cNvPicPr>
            <a:picLocks noChangeAspect="1"/>
          </p:cNvPicPr>
          <p:nvPr/>
        </p:nvPicPr>
        <p:blipFill>
          <a:blip r:embed="rId2"/>
          <a:stretch>
            <a:fillRect/>
          </a:stretch>
        </p:blipFill>
        <p:spPr>
          <a:xfrm>
            <a:off x="10753193" y="6335056"/>
            <a:ext cx="1118941" cy="287915"/>
          </a:xfrm>
          <a:prstGeom prst="rect">
            <a:avLst/>
          </a:prstGeom>
          <a:ln w="12700">
            <a:miter lim="400000"/>
          </a:ln>
        </p:spPr>
      </p:pic>
      <p:sp>
        <p:nvSpPr>
          <p:cNvPr id="60" name="Footer Placeholder 4">
            <a:extLst>
              <a:ext uri="{FF2B5EF4-FFF2-40B4-BE49-F238E27FC236}">
                <a16:creationId xmlns:a16="http://schemas.microsoft.com/office/drawing/2014/main" id="{CC8E1222-A43F-4DF9-A0D2-3C0CB6835BF4}"/>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61" name="Slide Number Placeholder 5">
            <a:extLst>
              <a:ext uri="{FF2B5EF4-FFF2-40B4-BE49-F238E27FC236}">
                <a16:creationId xmlns:a16="http://schemas.microsoft.com/office/drawing/2014/main" id="{B299C519-B70F-46A1-A4C3-E7638FBE6598}"/>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59" name="text goes here, one to three lines.">
            <a:extLst>
              <a:ext uri="{FF2B5EF4-FFF2-40B4-BE49-F238E27FC236}">
                <a16:creationId xmlns:a16="http://schemas.microsoft.com/office/drawing/2014/main" id="{2B5BCE09-52C7-44FD-A28C-3496606FBB63}"/>
              </a:ext>
            </a:extLst>
          </p:cNvPr>
          <p:cNvSpPr txBox="1">
            <a:spLocks noGrp="1"/>
          </p:cNvSpPr>
          <p:nvPr>
            <p:ph type="body" sz="quarter" idx="66" hasCustomPrompt="1"/>
          </p:nvPr>
        </p:nvSpPr>
        <p:spPr>
          <a:xfrm>
            <a:off x="824996" y="2773996"/>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bg1"/>
                </a:solidFill>
                <a:effectLst/>
                <a:uFillTx/>
                <a:latin typeface="Centra No1 Medium"/>
                <a:ea typeface="Centra No1 Medium"/>
                <a:cs typeface="Centra No1 Medium"/>
                <a:sym typeface="Centra No1"/>
              </a:defRPr>
            </a:lvl1pPr>
          </a:lstStyle>
          <a:p>
            <a:r>
              <a:rPr lang="en-GB" dirty="0"/>
              <a:t>Name</a:t>
            </a:r>
          </a:p>
        </p:txBody>
      </p:sp>
      <p:sp>
        <p:nvSpPr>
          <p:cNvPr id="62" name="text goes here, one to three lines.">
            <a:extLst>
              <a:ext uri="{FF2B5EF4-FFF2-40B4-BE49-F238E27FC236}">
                <a16:creationId xmlns:a16="http://schemas.microsoft.com/office/drawing/2014/main" id="{0775E12D-20C5-4B74-A51A-1C922DCCFEA7}"/>
              </a:ext>
            </a:extLst>
          </p:cNvPr>
          <p:cNvSpPr txBox="1">
            <a:spLocks noGrp="1"/>
          </p:cNvSpPr>
          <p:nvPr>
            <p:ph type="body" sz="quarter" idx="67" hasCustomPrompt="1"/>
          </p:nvPr>
        </p:nvSpPr>
        <p:spPr>
          <a:xfrm>
            <a:off x="824996" y="2981618"/>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bg1"/>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67" name="Picture Placeholder 3">
            <a:extLst>
              <a:ext uri="{FF2B5EF4-FFF2-40B4-BE49-F238E27FC236}">
                <a16:creationId xmlns:a16="http://schemas.microsoft.com/office/drawing/2014/main" id="{7A436238-ED4F-489A-A41C-0E0554630B9C}"/>
              </a:ext>
            </a:extLst>
          </p:cNvPr>
          <p:cNvSpPr>
            <a:spLocks noGrp="1" noChangeAspect="1"/>
          </p:cNvSpPr>
          <p:nvPr>
            <p:ph type="pic" sz="quarter" idx="68" hasCustomPrompt="1"/>
          </p:nvPr>
        </p:nvSpPr>
        <p:spPr>
          <a:xfrm>
            <a:off x="3255696" y="1623201"/>
            <a:ext cx="1087200" cy="1087200"/>
          </a:xfrm>
          <a:prstGeom prst="ellipse">
            <a:avLst/>
          </a:prstGeom>
        </p:spPr>
        <p:txBody>
          <a:bodyPr rIns="0"/>
          <a:lstStyle>
            <a:lvl1pPr marL="0" indent="0">
              <a:lnSpc>
                <a:spcPct val="100000"/>
              </a:lnSpc>
              <a:buNone/>
              <a:defRPr sz="1000">
                <a:solidFill>
                  <a:schemeClr val="bg1"/>
                </a:solidFill>
              </a:defRPr>
            </a:lvl1pPr>
          </a:lstStyle>
          <a:p>
            <a:r>
              <a:rPr lang="en-GB" dirty="0"/>
              <a:t>Insert Photo</a:t>
            </a:r>
            <a:endParaRPr lang="en-US" dirty="0"/>
          </a:p>
        </p:txBody>
      </p:sp>
      <p:sp>
        <p:nvSpPr>
          <p:cNvPr id="68" name="text goes here, one to three lines.">
            <a:extLst>
              <a:ext uri="{FF2B5EF4-FFF2-40B4-BE49-F238E27FC236}">
                <a16:creationId xmlns:a16="http://schemas.microsoft.com/office/drawing/2014/main" id="{A24A9153-2539-4E0E-AC6D-17F1ADF0EAC5}"/>
              </a:ext>
            </a:extLst>
          </p:cNvPr>
          <p:cNvSpPr txBox="1">
            <a:spLocks noGrp="1"/>
          </p:cNvSpPr>
          <p:nvPr>
            <p:ph type="body" sz="quarter" idx="69" hasCustomPrompt="1"/>
          </p:nvPr>
        </p:nvSpPr>
        <p:spPr>
          <a:xfrm>
            <a:off x="2971296" y="2773996"/>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bg1"/>
                </a:solidFill>
                <a:effectLst/>
                <a:uFillTx/>
                <a:latin typeface="Centra No1 Medium"/>
                <a:ea typeface="Centra No1 Medium"/>
                <a:cs typeface="Centra No1 Medium"/>
                <a:sym typeface="Centra No1"/>
              </a:defRPr>
            </a:lvl1pPr>
          </a:lstStyle>
          <a:p>
            <a:r>
              <a:rPr lang="en-GB" dirty="0"/>
              <a:t>Name</a:t>
            </a:r>
          </a:p>
        </p:txBody>
      </p:sp>
      <p:sp>
        <p:nvSpPr>
          <p:cNvPr id="69" name="text goes here, one to three lines.">
            <a:extLst>
              <a:ext uri="{FF2B5EF4-FFF2-40B4-BE49-F238E27FC236}">
                <a16:creationId xmlns:a16="http://schemas.microsoft.com/office/drawing/2014/main" id="{430BDE11-1A34-4ACD-A48B-42C633289C5C}"/>
              </a:ext>
            </a:extLst>
          </p:cNvPr>
          <p:cNvSpPr txBox="1">
            <a:spLocks noGrp="1"/>
          </p:cNvSpPr>
          <p:nvPr>
            <p:ph type="body" sz="quarter" idx="70" hasCustomPrompt="1"/>
          </p:nvPr>
        </p:nvSpPr>
        <p:spPr>
          <a:xfrm>
            <a:off x="2971296" y="2981618"/>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bg1"/>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70" name="Picture Placeholder 3">
            <a:extLst>
              <a:ext uri="{FF2B5EF4-FFF2-40B4-BE49-F238E27FC236}">
                <a16:creationId xmlns:a16="http://schemas.microsoft.com/office/drawing/2014/main" id="{95559C6A-1222-481B-A564-35549E0CF723}"/>
              </a:ext>
            </a:extLst>
          </p:cNvPr>
          <p:cNvSpPr>
            <a:spLocks noGrp="1" noChangeAspect="1"/>
          </p:cNvSpPr>
          <p:nvPr>
            <p:ph type="pic" sz="quarter" idx="71" hasCustomPrompt="1"/>
          </p:nvPr>
        </p:nvSpPr>
        <p:spPr>
          <a:xfrm>
            <a:off x="5494631" y="1623201"/>
            <a:ext cx="1087200" cy="1087200"/>
          </a:xfrm>
          <a:prstGeom prst="ellipse">
            <a:avLst/>
          </a:prstGeom>
        </p:spPr>
        <p:txBody>
          <a:bodyPr rIns="0"/>
          <a:lstStyle>
            <a:lvl1pPr marL="0" indent="0">
              <a:lnSpc>
                <a:spcPct val="100000"/>
              </a:lnSpc>
              <a:buNone/>
              <a:defRPr sz="1000">
                <a:solidFill>
                  <a:schemeClr val="bg1"/>
                </a:solidFill>
              </a:defRPr>
            </a:lvl1pPr>
          </a:lstStyle>
          <a:p>
            <a:r>
              <a:rPr lang="en-GB" dirty="0"/>
              <a:t>Insert Photo</a:t>
            </a:r>
            <a:endParaRPr lang="en-US" dirty="0"/>
          </a:p>
        </p:txBody>
      </p:sp>
      <p:sp>
        <p:nvSpPr>
          <p:cNvPr id="71" name="text goes here, one to three lines.">
            <a:extLst>
              <a:ext uri="{FF2B5EF4-FFF2-40B4-BE49-F238E27FC236}">
                <a16:creationId xmlns:a16="http://schemas.microsoft.com/office/drawing/2014/main" id="{20338536-507E-490D-A113-27DBFA93BAF6}"/>
              </a:ext>
            </a:extLst>
          </p:cNvPr>
          <p:cNvSpPr txBox="1">
            <a:spLocks noGrp="1"/>
          </p:cNvSpPr>
          <p:nvPr>
            <p:ph type="body" sz="quarter" idx="72" hasCustomPrompt="1"/>
          </p:nvPr>
        </p:nvSpPr>
        <p:spPr>
          <a:xfrm>
            <a:off x="5210231" y="2773996"/>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bg1"/>
                </a:solidFill>
                <a:effectLst/>
                <a:uFillTx/>
                <a:latin typeface="Centra No1 Medium"/>
                <a:ea typeface="Centra No1 Medium"/>
                <a:cs typeface="Centra No1 Medium"/>
                <a:sym typeface="Centra No1"/>
              </a:defRPr>
            </a:lvl1pPr>
          </a:lstStyle>
          <a:p>
            <a:r>
              <a:rPr lang="en-GB" dirty="0"/>
              <a:t>Name</a:t>
            </a:r>
          </a:p>
        </p:txBody>
      </p:sp>
      <p:sp>
        <p:nvSpPr>
          <p:cNvPr id="72" name="text goes here, one to three lines.">
            <a:extLst>
              <a:ext uri="{FF2B5EF4-FFF2-40B4-BE49-F238E27FC236}">
                <a16:creationId xmlns:a16="http://schemas.microsoft.com/office/drawing/2014/main" id="{27A8FB4D-E931-4498-9403-0E055B74F8D9}"/>
              </a:ext>
            </a:extLst>
          </p:cNvPr>
          <p:cNvSpPr txBox="1">
            <a:spLocks noGrp="1"/>
          </p:cNvSpPr>
          <p:nvPr>
            <p:ph type="body" sz="quarter" idx="73" hasCustomPrompt="1"/>
          </p:nvPr>
        </p:nvSpPr>
        <p:spPr>
          <a:xfrm>
            <a:off x="5210231" y="2981618"/>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bg1"/>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79" name="Picture Placeholder 3">
            <a:extLst>
              <a:ext uri="{FF2B5EF4-FFF2-40B4-BE49-F238E27FC236}">
                <a16:creationId xmlns:a16="http://schemas.microsoft.com/office/drawing/2014/main" id="{06E74C97-F7AB-41EE-B0FD-DC8B02BA955F}"/>
              </a:ext>
            </a:extLst>
          </p:cNvPr>
          <p:cNvSpPr>
            <a:spLocks noGrp="1" noChangeAspect="1"/>
          </p:cNvSpPr>
          <p:nvPr>
            <p:ph type="pic" sz="quarter" idx="74" hasCustomPrompt="1"/>
          </p:nvPr>
        </p:nvSpPr>
        <p:spPr>
          <a:xfrm>
            <a:off x="7736181" y="1623201"/>
            <a:ext cx="1087200" cy="1087200"/>
          </a:xfrm>
          <a:prstGeom prst="ellipse">
            <a:avLst/>
          </a:prstGeom>
        </p:spPr>
        <p:txBody>
          <a:bodyPr rIns="0"/>
          <a:lstStyle>
            <a:lvl1pPr marL="0" indent="0">
              <a:lnSpc>
                <a:spcPct val="100000"/>
              </a:lnSpc>
              <a:buNone/>
              <a:defRPr sz="1000">
                <a:solidFill>
                  <a:schemeClr val="bg1"/>
                </a:solidFill>
              </a:defRPr>
            </a:lvl1pPr>
          </a:lstStyle>
          <a:p>
            <a:r>
              <a:rPr lang="en-GB" dirty="0"/>
              <a:t>Insert Photo</a:t>
            </a:r>
            <a:endParaRPr lang="en-US" dirty="0"/>
          </a:p>
        </p:txBody>
      </p:sp>
      <p:sp>
        <p:nvSpPr>
          <p:cNvPr id="80" name="text goes here, one to three lines.">
            <a:extLst>
              <a:ext uri="{FF2B5EF4-FFF2-40B4-BE49-F238E27FC236}">
                <a16:creationId xmlns:a16="http://schemas.microsoft.com/office/drawing/2014/main" id="{6CFF7663-E8F2-4A7C-9C20-4A9CBE4D88DF}"/>
              </a:ext>
            </a:extLst>
          </p:cNvPr>
          <p:cNvSpPr txBox="1">
            <a:spLocks noGrp="1"/>
          </p:cNvSpPr>
          <p:nvPr>
            <p:ph type="body" sz="quarter" idx="75" hasCustomPrompt="1"/>
          </p:nvPr>
        </p:nvSpPr>
        <p:spPr>
          <a:xfrm>
            <a:off x="7451781" y="2773996"/>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bg1"/>
                </a:solidFill>
                <a:effectLst/>
                <a:uFillTx/>
                <a:latin typeface="Centra No1 Medium"/>
                <a:ea typeface="Centra No1 Medium"/>
                <a:cs typeface="Centra No1 Medium"/>
                <a:sym typeface="Centra No1"/>
              </a:defRPr>
            </a:lvl1pPr>
          </a:lstStyle>
          <a:p>
            <a:r>
              <a:rPr lang="en-GB" dirty="0"/>
              <a:t>Name</a:t>
            </a:r>
          </a:p>
        </p:txBody>
      </p:sp>
      <p:sp>
        <p:nvSpPr>
          <p:cNvPr id="81" name="text goes here, one to three lines.">
            <a:extLst>
              <a:ext uri="{FF2B5EF4-FFF2-40B4-BE49-F238E27FC236}">
                <a16:creationId xmlns:a16="http://schemas.microsoft.com/office/drawing/2014/main" id="{67A691FA-D7A2-4975-85DA-D0B760DC292A}"/>
              </a:ext>
            </a:extLst>
          </p:cNvPr>
          <p:cNvSpPr txBox="1">
            <a:spLocks noGrp="1"/>
          </p:cNvSpPr>
          <p:nvPr>
            <p:ph type="body" sz="quarter" idx="76" hasCustomPrompt="1"/>
          </p:nvPr>
        </p:nvSpPr>
        <p:spPr>
          <a:xfrm>
            <a:off x="7451781" y="2981618"/>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bg1"/>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82" name="Picture Placeholder 3">
            <a:extLst>
              <a:ext uri="{FF2B5EF4-FFF2-40B4-BE49-F238E27FC236}">
                <a16:creationId xmlns:a16="http://schemas.microsoft.com/office/drawing/2014/main" id="{CB96F790-C1DC-4512-81DD-C36AE19D0862}"/>
              </a:ext>
            </a:extLst>
          </p:cNvPr>
          <p:cNvSpPr>
            <a:spLocks noGrp="1" noChangeAspect="1"/>
          </p:cNvSpPr>
          <p:nvPr>
            <p:ph type="pic" sz="quarter" idx="77" hasCustomPrompt="1"/>
          </p:nvPr>
        </p:nvSpPr>
        <p:spPr>
          <a:xfrm>
            <a:off x="9983838" y="1623201"/>
            <a:ext cx="1087200" cy="1087200"/>
          </a:xfrm>
          <a:prstGeom prst="ellipse">
            <a:avLst/>
          </a:prstGeom>
        </p:spPr>
        <p:txBody>
          <a:bodyPr rIns="0"/>
          <a:lstStyle>
            <a:lvl1pPr marL="0" indent="0">
              <a:lnSpc>
                <a:spcPct val="100000"/>
              </a:lnSpc>
              <a:buNone/>
              <a:defRPr sz="1000">
                <a:solidFill>
                  <a:schemeClr val="bg1"/>
                </a:solidFill>
              </a:defRPr>
            </a:lvl1pPr>
          </a:lstStyle>
          <a:p>
            <a:r>
              <a:rPr lang="en-GB" dirty="0"/>
              <a:t>Insert Photo</a:t>
            </a:r>
            <a:endParaRPr lang="en-US" dirty="0"/>
          </a:p>
        </p:txBody>
      </p:sp>
      <p:sp>
        <p:nvSpPr>
          <p:cNvPr id="83" name="text goes here, one to three lines.">
            <a:extLst>
              <a:ext uri="{FF2B5EF4-FFF2-40B4-BE49-F238E27FC236}">
                <a16:creationId xmlns:a16="http://schemas.microsoft.com/office/drawing/2014/main" id="{060DBD55-4F72-4D97-B51C-102ADC6C4F11}"/>
              </a:ext>
            </a:extLst>
          </p:cNvPr>
          <p:cNvSpPr txBox="1">
            <a:spLocks noGrp="1"/>
          </p:cNvSpPr>
          <p:nvPr>
            <p:ph type="body" sz="quarter" idx="78" hasCustomPrompt="1"/>
          </p:nvPr>
        </p:nvSpPr>
        <p:spPr>
          <a:xfrm>
            <a:off x="9699438" y="2773996"/>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bg1"/>
                </a:solidFill>
                <a:effectLst/>
                <a:uFillTx/>
                <a:latin typeface="Centra No1 Medium"/>
                <a:ea typeface="Centra No1 Medium"/>
                <a:cs typeface="Centra No1 Medium"/>
                <a:sym typeface="Centra No1"/>
              </a:defRPr>
            </a:lvl1pPr>
          </a:lstStyle>
          <a:p>
            <a:r>
              <a:rPr lang="en-GB" dirty="0"/>
              <a:t>Name</a:t>
            </a:r>
          </a:p>
        </p:txBody>
      </p:sp>
      <p:sp>
        <p:nvSpPr>
          <p:cNvPr id="84" name="text goes here, one to three lines.">
            <a:extLst>
              <a:ext uri="{FF2B5EF4-FFF2-40B4-BE49-F238E27FC236}">
                <a16:creationId xmlns:a16="http://schemas.microsoft.com/office/drawing/2014/main" id="{66E3EF82-0400-494B-A265-C8D1A98E77BC}"/>
              </a:ext>
            </a:extLst>
          </p:cNvPr>
          <p:cNvSpPr txBox="1">
            <a:spLocks noGrp="1"/>
          </p:cNvSpPr>
          <p:nvPr>
            <p:ph type="body" sz="quarter" idx="79" hasCustomPrompt="1"/>
          </p:nvPr>
        </p:nvSpPr>
        <p:spPr>
          <a:xfrm>
            <a:off x="9699438" y="2981618"/>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bg1"/>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85" name="Picture Placeholder 3">
            <a:extLst>
              <a:ext uri="{FF2B5EF4-FFF2-40B4-BE49-F238E27FC236}">
                <a16:creationId xmlns:a16="http://schemas.microsoft.com/office/drawing/2014/main" id="{B9E8E5C9-CB7D-4DF6-8D4A-0954D3B9AEFE}"/>
              </a:ext>
            </a:extLst>
          </p:cNvPr>
          <p:cNvSpPr>
            <a:spLocks noGrp="1" noChangeAspect="1"/>
          </p:cNvSpPr>
          <p:nvPr>
            <p:ph type="pic" sz="quarter" idx="80" hasCustomPrompt="1"/>
          </p:nvPr>
        </p:nvSpPr>
        <p:spPr>
          <a:xfrm>
            <a:off x="1109396" y="3970202"/>
            <a:ext cx="1087200" cy="1087200"/>
          </a:xfrm>
          <a:prstGeom prst="ellipse">
            <a:avLst/>
          </a:prstGeom>
        </p:spPr>
        <p:txBody>
          <a:bodyPr rIns="0"/>
          <a:lstStyle>
            <a:lvl1pPr marL="0" indent="0">
              <a:lnSpc>
                <a:spcPct val="100000"/>
              </a:lnSpc>
              <a:buNone/>
              <a:defRPr sz="1000">
                <a:solidFill>
                  <a:schemeClr val="bg1"/>
                </a:solidFill>
              </a:defRPr>
            </a:lvl1pPr>
          </a:lstStyle>
          <a:p>
            <a:r>
              <a:rPr lang="en-GB" dirty="0"/>
              <a:t>Insert Photo</a:t>
            </a:r>
            <a:endParaRPr lang="en-US" dirty="0"/>
          </a:p>
        </p:txBody>
      </p:sp>
      <p:sp>
        <p:nvSpPr>
          <p:cNvPr id="86" name="text goes here, one to three lines.">
            <a:extLst>
              <a:ext uri="{FF2B5EF4-FFF2-40B4-BE49-F238E27FC236}">
                <a16:creationId xmlns:a16="http://schemas.microsoft.com/office/drawing/2014/main" id="{615B5920-0F31-4C5C-B77C-45592CA25015}"/>
              </a:ext>
            </a:extLst>
          </p:cNvPr>
          <p:cNvSpPr txBox="1">
            <a:spLocks noGrp="1"/>
          </p:cNvSpPr>
          <p:nvPr>
            <p:ph type="body" sz="quarter" idx="81" hasCustomPrompt="1"/>
          </p:nvPr>
        </p:nvSpPr>
        <p:spPr>
          <a:xfrm>
            <a:off x="824996" y="5120997"/>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bg1"/>
                </a:solidFill>
                <a:effectLst/>
                <a:uFillTx/>
                <a:latin typeface="Centra No1 Medium"/>
                <a:ea typeface="Centra No1 Medium"/>
                <a:cs typeface="Centra No1 Medium"/>
                <a:sym typeface="Centra No1"/>
              </a:defRPr>
            </a:lvl1pPr>
          </a:lstStyle>
          <a:p>
            <a:r>
              <a:rPr lang="en-GB" dirty="0"/>
              <a:t>Name</a:t>
            </a:r>
          </a:p>
        </p:txBody>
      </p:sp>
      <p:sp>
        <p:nvSpPr>
          <p:cNvPr id="87" name="text goes here, one to three lines.">
            <a:extLst>
              <a:ext uri="{FF2B5EF4-FFF2-40B4-BE49-F238E27FC236}">
                <a16:creationId xmlns:a16="http://schemas.microsoft.com/office/drawing/2014/main" id="{4AF9236D-9FB8-4FE1-AB61-8F010D624A5F}"/>
              </a:ext>
            </a:extLst>
          </p:cNvPr>
          <p:cNvSpPr txBox="1">
            <a:spLocks noGrp="1"/>
          </p:cNvSpPr>
          <p:nvPr>
            <p:ph type="body" sz="quarter" idx="82" hasCustomPrompt="1"/>
          </p:nvPr>
        </p:nvSpPr>
        <p:spPr>
          <a:xfrm>
            <a:off x="824996" y="5328619"/>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bg1"/>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88" name="Picture Placeholder 3">
            <a:extLst>
              <a:ext uri="{FF2B5EF4-FFF2-40B4-BE49-F238E27FC236}">
                <a16:creationId xmlns:a16="http://schemas.microsoft.com/office/drawing/2014/main" id="{9CCD22C4-5BBE-4464-8494-394C8A06C1E7}"/>
              </a:ext>
            </a:extLst>
          </p:cNvPr>
          <p:cNvSpPr>
            <a:spLocks noGrp="1" noChangeAspect="1"/>
          </p:cNvSpPr>
          <p:nvPr>
            <p:ph type="pic" sz="quarter" idx="83" hasCustomPrompt="1"/>
          </p:nvPr>
        </p:nvSpPr>
        <p:spPr>
          <a:xfrm>
            <a:off x="3255696" y="3970202"/>
            <a:ext cx="1087200" cy="1087200"/>
          </a:xfrm>
          <a:prstGeom prst="ellipse">
            <a:avLst/>
          </a:prstGeom>
        </p:spPr>
        <p:txBody>
          <a:bodyPr rIns="0"/>
          <a:lstStyle>
            <a:lvl1pPr marL="0" indent="0">
              <a:lnSpc>
                <a:spcPct val="100000"/>
              </a:lnSpc>
              <a:buNone/>
              <a:defRPr sz="1000">
                <a:solidFill>
                  <a:schemeClr val="bg1"/>
                </a:solidFill>
              </a:defRPr>
            </a:lvl1pPr>
          </a:lstStyle>
          <a:p>
            <a:r>
              <a:rPr lang="en-GB" dirty="0"/>
              <a:t>Insert Photo</a:t>
            </a:r>
            <a:endParaRPr lang="en-US" dirty="0"/>
          </a:p>
        </p:txBody>
      </p:sp>
      <p:sp>
        <p:nvSpPr>
          <p:cNvPr id="89" name="text goes here, one to three lines.">
            <a:extLst>
              <a:ext uri="{FF2B5EF4-FFF2-40B4-BE49-F238E27FC236}">
                <a16:creationId xmlns:a16="http://schemas.microsoft.com/office/drawing/2014/main" id="{3FAEC7B7-9F25-48F7-A085-9A5E963A479B}"/>
              </a:ext>
            </a:extLst>
          </p:cNvPr>
          <p:cNvSpPr txBox="1">
            <a:spLocks noGrp="1"/>
          </p:cNvSpPr>
          <p:nvPr>
            <p:ph type="body" sz="quarter" idx="84" hasCustomPrompt="1"/>
          </p:nvPr>
        </p:nvSpPr>
        <p:spPr>
          <a:xfrm>
            <a:off x="2971296" y="5120997"/>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bg1"/>
                </a:solidFill>
                <a:effectLst/>
                <a:uFillTx/>
                <a:latin typeface="Centra No1 Medium"/>
                <a:ea typeface="Centra No1 Medium"/>
                <a:cs typeface="Centra No1 Medium"/>
                <a:sym typeface="Centra No1"/>
              </a:defRPr>
            </a:lvl1pPr>
          </a:lstStyle>
          <a:p>
            <a:r>
              <a:rPr lang="en-GB" dirty="0"/>
              <a:t>Name</a:t>
            </a:r>
          </a:p>
        </p:txBody>
      </p:sp>
      <p:sp>
        <p:nvSpPr>
          <p:cNvPr id="90" name="text goes here, one to three lines.">
            <a:extLst>
              <a:ext uri="{FF2B5EF4-FFF2-40B4-BE49-F238E27FC236}">
                <a16:creationId xmlns:a16="http://schemas.microsoft.com/office/drawing/2014/main" id="{DA95F71D-1CBB-48E8-9356-C4F1C6F32A9E}"/>
              </a:ext>
            </a:extLst>
          </p:cNvPr>
          <p:cNvSpPr txBox="1">
            <a:spLocks noGrp="1"/>
          </p:cNvSpPr>
          <p:nvPr>
            <p:ph type="body" sz="quarter" idx="85" hasCustomPrompt="1"/>
          </p:nvPr>
        </p:nvSpPr>
        <p:spPr>
          <a:xfrm>
            <a:off x="2971296" y="5328619"/>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bg1"/>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91" name="Picture Placeholder 3">
            <a:extLst>
              <a:ext uri="{FF2B5EF4-FFF2-40B4-BE49-F238E27FC236}">
                <a16:creationId xmlns:a16="http://schemas.microsoft.com/office/drawing/2014/main" id="{A4E5A54F-4D9F-4037-A2ED-BB7373804874}"/>
              </a:ext>
            </a:extLst>
          </p:cNvPr>
          <p:cNvSpPr>
            <a:spLocks noGrp="1" noChangeAspect="1"/>
          </p:cNvSpPr>
          <p:nvPr>
            <p:ph type="pic" sz="quarter" idx="86" hasCustomPrompt="1"/>
          </p:nvPr>
        </p:nvSpPr>
        <p:spPr>
          <a:xfrm>
            <a:off x="5494631" y="3970202"/>
            <a:ext cx="1087200" cy="1087200"/>
          </a:xfrm>
          <a:prstGeom prst="ellipse">
            <a:avLst/>
          </a:prstGeom>
        </p:spPr>
        <p:txBody>
          <a:bodyPr rIns="0"/>
          <a:lstStyle>
            <a:lvl1pPr marL="0" indent="0">
              <a:lnSpc>
                <a:spcPct val="100000"/>
              </a:lnSpc>
              <a:buNone/>
              <a:defRPr sz="1000">
                <a:solidFill>
                  <a:schemeClr val="bg1"/>
                </a:solidFill>
              </a:defRPr>
            </a:lvl1pPr>
          </a:lstStyle>
          <a:p>
            <a:r>
              <a:rPr lang="en-GB" dirty="0"/>
              <a:t>Insert Photo</a:t>
            </a:r>
            <a:endParaRPr lang="en-US" dirty="0"/>
          </a:p>
        </p:txBody>
      </p:sp>
      <p:sp>
        <p:nvSpPr>
          <p:cNvPr id="92" name="text goes here, one to three lines.">
            <a:extLst>
              <a:ext uri="{FF2B5EF4-FFF2-40B4-BE49-F238E27FC236}">
                <a16:creationId xmlns:a16="http://schemas.microsoft.com/office/drawing/2014/main" id="{D5CACA57-89EF-4375-9161-6D9B2C1AC1D3}"/>
              </a:ext>
            </a:extLst>
          </p:cNvPr>
          <p:cNvSpPr txBox="1">
            <a:spLocks noGrp="1"/>
          </p:cNvSpPr>
          <p:nvPr>
            <p:ph type="body" sz="quarter" idx="87" hasCustomPrompt="1"/>
          </p:nvPr>
        </p:nvSpPr>
        <p:spPr>
          <a:xfrm>
            <a:off x="5210231" y="5120997"/>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bg1"/>
                </a:solidFill>
                <a:effectLst/>
                <a:uFillTx/>
                <a:latin typeface="Centra No1 Medium"/>
                <a:ea typeface="Centra No1 Medium"/>
                <a:cs typeface="Centra No1 Medium"/>
                <a:sym typeface="Centra No1"/>
              </a:defRPr>
            </a:lvl1pPr>
          </a:lstStyle>
          <a:p>
            <a:r>
              <a:rPr lang="en-GB" dirty="0"/>
              <a:t>Name</a:t>
            </a:r>
          </a:p>
        </p:txBody>
      </p:sp>
      <p:sp>
        <p:nvSpPr>
          <p:cNvPr id="93" name="text goes here, one to three lines.">
            <a:extLst>
              <a:ext uri="{FF2B5EF4-FFF2-40B4-BE49-F238E27FC236}">
                <a16:creationId xmlns:a16="http://schemas.microsoft.com/office/drawing/2014/main" id="{93BD2DE4-ED91-4D29-AFCC-BDEF5E21926A}"/>
              </a:ext>
            </a:extLst>
          </p:cNvPr>
          <p:cNvSpPr txBox="1">
            <a:spLocks noGrp="1"/>
          </p:cNvSpPr>
          <p:nvPr>
            <p:ph type="body" sz="quarter" idx="88" hasCustomPrompt="1"/>
          </p:nvPr>
        </p:nvSpPr>
        <p:spPr>
          <a:xfrm>
            <a:off x="5210231" y="5328619"/>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bg1"/>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94" name="Picture Placeholder 3">
            <a:extLst>
              <a:ext uri="{FF2B5EF4-FFF2-40B4-BE49-F238E27FC236}">
                <a16:creationId xmlns:a16="http://schemas.microsoft.com/office/drawing/2014/main" id="{7C68F0FA-54F7-4CFF-85CC-3949399AF025}"/>
              </a:ext>
            </a:extLst>
          </p:cNvPr>
          <p:cNvSpPr>
            <a:spLocks noGrp="1" noChangeAspect="1"/>
          </p:cNvSpPr>
          <p:nvPr>
            <p:ph type="pic" sz="quarter" idx="89" hasCustomPrompt="1"/>
          </p:nvPr>
        </p:nvSpPr>
        <p:spPr>
          <a:xfrm>
            <a:off x="7736181" y="3970202"/>
            <a:ext cx="1087200" cy="1087200"/>
          </a:xfrm>
          <a:prstGeom prst="ellipse">
            <a:avLst/>
          </a:prstGeom>
        </p:spPr>
        <p:txBody>
          <a:bodyPr rIns="0"/>
          <a:lstStyle>
            <a:lvl1pPr marL="0" indent="0">
              <a:lnSpc>
                <a:spcPct val="100000"/>
              </a:lnSpc>
              <a:buNone/>
              <a:defRPr sz="1000">
                <a:solidFill>
                  <a:schemeClr val="bg1"/>
                </a:solidFill>
              </a:defRPr>
            </a:lvl1pPr>
          </a:lstStyle>
          <a:p>
            <a:r>
              <a:rPr lang="en-GB" dirty="0"/>
              <a:t>Insert Photo</a:t>
            </a:r>
            <a:endParaRPr lang="en-US" dirty="0"/>
          </a:p>
        </p:txBody>
      </p:sp>
      <p:sp>
        <p:nvSpPr>
          <p:cNvPr id="95" name="text goes here, one to three lines.">
            <a:extLst>
              <a:ext uri="{FF2B5EF4-FFF2-40B4-BE49-F238E27FC236}">
                <a16:creationId xmlns:a16="http://schemas.microsoft.com/office/drawing/2014/main" id="{DE2DD4BD-3D73-4C1C-AE2D-0414AD704A51}"/>
              </a:ext>
            </a:extLst>
          </p:cNvPr>
          <p:cNvSpPr txBox="1">
            <a:spLocks noGrp="1"/>
          </p:cNvSpPr>
          <p:nvPr>
            <p:ph type="body" sz="quarter" idx="90" hasCustomPrompt="1"/>
          </p:nvPr>
        </p:nvSpPr>
        <p:spPr>
          <a:xfrm>
            <a:off x="7451781" y="5120997"/>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bg1"/>
                </a:solidFill>
                <a:effectLst/>
                <a:uFillTx/>
                <a:latin typeface="Centra No1 Medium"/>
                <a:ea typeface="Centra No1 Medium"/>
                <a:cs typeface="Centra No1 Medium"/>
                <a:sym typeface="Centra No1"/>
              </a:defRPr>
            </a:lvl1pPr>
          </a:lstStyle>
          <a:p>
            <a:r>
              <a:rPr lang="en-GB" dirty="0"/>
              <a:t>Name</a:t>
            </a:r>
          </a:p>
        </p:txBody>
      </p:sp>
      <p:sp>
        <p:nvSpPr>
          <p:cNvPr id="96" name="text goes here, one to three lines.">
            <a:extLst>
              <a:ext uri="{FF2B5EF4-FFF2-40B4-BE49-F238E27FC236}">
                <a16:creationId xmlns:a16="http://schemas.microsoft.com/office/drawing/2014/main" id="{8779EFD5-5AB4-494A-9A64-1E65A60F9FFD}"/>
              </a:ext>
            </a:extLst>
          </p:cNvPr>
          <p:cNvSpPr txBox="1">
            <a:spLocks noGrp="1"/>
          </p:cNvSpPr>
          <p:nvPr>
            <p:ph type="body" sz="quarter" idx="91" hasCustomPrompt="1"/>
          </p:nvPr>
        </p:nvSpPr>
        <p:spPr>
          <a:xfrm>
            <a:off x="7451781" y="5328619"/>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bg1"/>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97" name="Picture Placeholder 3">
            <a:extLst>
              <a:ext uri="{FF2B5EF4-FFF2-40B4-BE49-F238E27FC236}">
                <a16:creationId xmlns:a16="http://schemas.microsoft.com/office/drawing/2014/main" id="{919527ED-356E-448A-AFD2-29BD6D19A59A}"/>
              </a:ext>
            </a:extLst>
          </p:cNvPr>
          <p:cNvSpPr>
            <a:spLocks noGrp="1" noChangeAspect="1"/>
          </p:cNvSpPr>
          <p:nvPr>
            <p:ph type="pic" sz="quarter" idx="92" hasCustomPrompt="1"/>
          </p:nvPr>
        </p:nvSpPr>
        <p:spPr>
          <a:xfrm>
            <a:off x="9983838" y="3970202"/>
            <a:ext cx="1087200" cy="1087200"/>
          </a:xfrm>
          <a:prstGeom prst="ellipse">
            <a:avLst/>
          </a:prstGeom>
        </p:spPr>
        <p:txBody>
          <a:bodyPr rIns="0"/>
          <a:lstStyle>
            <a:lvl1pPr marL="0" indent="0">
              <a:lnSpc>
                <a:spcPct val="100000"/>
              </a:lnSpc>
              <a:buNone/>
              <a:defRPr sz="1000">
                <a:solidFill>
                  <a:schemeClr val="bg1"/>
                </a:solidFill>
              </a:defRPr>
            </a:lvl1pPr>
          </a:lstStyle>
          <a:p>
            <a:r>
              <a:rPr lang="en-GB" dirty="0"/>
              <a:t>Insert Photo</a:t>
            </a:r>
            <a:endParaRPr lang="en-US" dirty="0"/>
          </a:p>
        </p:txBody>
      </p:sp>
      <p:sp>
        <p:nvSpPr>
          <p:cNvPr id="98" name="text goes here, one to three lines.">
            <a:extLst>
              <a:ext uri="{FF2B5EF4-FFF2-40B4-BE49-F238E27FC236}">
                <a16:creationId xmlns:a16="http://schemas.microsoft.com/office/drawing/2014/main" id="{014C4EB5-BAB6-492C-A68F-6C0BDCC0053C}"/>
              </a:ext>
            </a:extLst>
          </p:cNvPr>
          <p:cNvSpPr txBox="1">
            <a:spLocks noGrp="1"/>
          </p:cNvSpPr>
          <p:nvPr>
            <p:ph type="body" sz="quarter" idx="93" hasCustomPrompt="1"/>
          </p:nvPr>
        </p:nvSpPr>
        <p:spPr>
          <a:xfrm>
            <a:off x="9699438" y="5120997"/>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bg1"/>
                </a:solidFill>
                <a:effectLst/>
                <a:uFillTx/>
                <a:latin typeface="Centra No1 Medium"/>
                <a:ea typeface="Centra No1 Medium"/>
                <a:cs typeface="Centra No1 Medium"/>
                <a:sym typeface="Centra No1"/>
              </a:defRPr>
            </a:lvl1pPr>
          </a:lstStyle>
          <a:p>
            <a:r>
              <a:rPr lang="en-GB" dirty="0"/>
              <a:t>Name</a:t>
            </a:r>
          </a:p>
        </p:txBody>
      </p:sp>
      <p:sp>
        <p:nvSpPr>
          <p:cNvPr id="99" name="text goes here, one to three lines.">
            <a:extLst>
              <a:ext uri="{FF2B5EF4-FFF2-40B4-BE49-F238E27FC236}">
                <a16:creationId xmlns:a16="http://schemas.microsoft.com/office/drawing/2014/main" id="{B84E73E2-7194-4C2D-A6D8-911439649252}"/>
              </a:ext>
            </a:extLst>
          </p:cNvPr>
          <p:cNvSpPr txBox="1">
            <a:spLocks noGrp="1"/>
          </p:cNvSpPr>
          <p:nvPr>
            <p:ph type="body" sz="quarter" idx="94" hasCustomPrompt="1"/>
          </p:nvPr>
        </p:nvSpPr>
        <p:spPr>
          <a:xfrm>
            <a:off x="9699438" y="5328619"/>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bg1"/>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37" name="Title 1">
            <a:extLst>
              <a:ext uri="{FF2B5EF4-FFF2-40B4-BE49-F238E27FC236}">
                <a16:creationId xmlns:a16="http://schemas.microsoft.com/office/drawing/2014/main" id="{B168CA37-85A8-49C4-B281-DE6DBAE37B7D}"/>
              </a:ext>
            </a:extLst>
          </p:cNvPr>
          <p:cNvSpPr>
            <a:spLocks noGrp="1"/>
          </p:cNvSpPr>
          <p:nvPr>
            <p:ph type="title" hasCustomPrompt="1"/>
          </p:nvPr>
        </p:nvSpPr>
        <p:spPr>
          <a:xfrm>
            <a:off x="517531" y="406564"/>
            <a:ext cx="3187694" cy="336340"/>
          </a:xfrm>
        </p:spPr>
        <p:txBody>
          <a:bodyPr/>
          <a:lstStyle>
            <a:lvl1pPr>
              <a:defRPr>
                <a:solidFill>
                  <a:schemeClr val="bg1"/>
                </a:solidFill>
              </a:defRPr>
            </a:lvl1pPr>
          </a:lstStyle>
          <a:p>
            <a:r>
              <a:rPr lang="en-US" dirty="0"/>
              <a:t>Meet our team</a:t>
            </a:r>
          </a:p>
        </p:txBody>
      </p:sp>
    </p:spTree>
    <p:extLst>
      <p:ext uri="{BB962C8B-B14F-4D97-AF65-F5344CB8AC3E}">
        <p14:creationId xmlns:p14="http://schemas.microsoft.com/office/powerpoint/2010/main" val="212294938"/>
      </p:ext>
    </p:extLst>
  </p:cSld>
  <p:clrMapOvr>
    <a:masterClrMapping/>
  </p:clrMapOvr>
  <p:transition spd="med"/>
  <p:extLst>
    <p:ext uri="{DCECCB84-F9BA-43D5-87BE-67443E8EF086}">
      <p15:sldGuideLst xmlns:p15="http://schemas.microsoft.com/office/powerpoint/2012/main">
        <p15:guide id="3" pos="393">
          <p15:clr>
            <a:srgbClr val="00000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cSld name="Blank 2">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6B04245B-96D6-4053-B8D0-398C79EAE853}"/>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5" name="Slide Number Placeholder 5">
            <a:extLst>
              <a:ext uri="{FF2B5EF4-FFF2-40B4-BE49-F238E27FC236}">
                <a16:creationId xmlns:a16="http://schemas.microsoft.com/office/drawing/2014/main" id="{62EBFCA0-4C46-4485-A5FB-695FA5565AF3}"/>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3261703673"/>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1_Thank you">
    <p:bg>
      <p:bgPr>
        <a:solidFill>
          <a:schemeClr val="accent1"/>
        </a:solidFill>
        <a:effectLst/>
      </p:bgPr>
    </p:bg>
    <p:spTree>
      <p:nvGrpSpPr>
        <p:cNvPr id="1" name=""/>
        <p:cNvGrpSpPr/>
        <p:nvPr/>
      </p:nvGrpSpPr>
      <p:grpSpPr>
        <a:xfrm>
          <a:off x="0" y="0"/>
          <a:ext cx="0" cy="0"/>
          <a:chOff x="0" y="0"/>
          <a:chExt cx="0" cy="0"/>
        </a:xfrm>
      </p:grpSpPr>
      <p:pic>
        <p:nvPicPr>
          <p:cNvPr id="4" name="Kaltura_shapes_stripes_circle_blue .png" descr="Kaltura_shapes_stripes_circle_blue .png">
            <a:extLst>
              <a:ext uri="{FF2B5EF4-FFF2-40B4-BE49-F238E27FC236}">
                <a16:creationId xmlns:a16="http://schemas.microsoft.com/office/drawing/2014/main" id="{AB289080-1CBA-4B85-A1F4-499C10871A31}"/>
              </a:ext>
            </a:extLst>
          </p:cNvPr>
          <p:cNvPicPr>
            <a:picLocks noChangeAspect="1"/>
          </p:cNvPicPr>
          <p:nvPr/>
        </p:nvPicPr>
        <p:blipFill>
          <a:blip r:embed="rId2"/>
          <a:stretch>
            <a:fillRect/>
          </a:stretch>
        </p:blipFill>
        <p:spPr>
          <a:xfrm>
            <a:off x="730478" y="979210"/>
            <a:ext cx="4750138" cy="4698366"/>
          </a:xfrm>
          <a:prstGeom prst="rect">
            <a:avLst/>
          </a:prstGeom>
          <a:ln w="12700">
            <a:miter lim="400000"/>
          </a:ln>
        </p:spPr>
      </p:pic>
      <p:pic>
        <p:nvPicPr>
          <p:cNvPr id="3" name="Picture 2" descr="A picture containing person, holding, hand, dark&#10;&#10;Description automatically generated">
            <a:extLst>
              <a:ext uri="{FF2B5EF4-FFF2-40B4-BE49-F238E27FC236}">
                <a16:creationId xmlns:a16="http://schemas.microsoft.com/office/drawing/2014/main" id="{7DDC6516-BBAA-4F29-BF93-E9604A8A7AB5}"/>
              </a:ext>
            </a:extLst>
          </p:cNvPr>
          <p:cNvPicPr>
            <a:picLocks noChangeAspect="1"/>
          </p:cNvPicPr>
          <p:nvPr userDrawn="1"/>
        </p:nvPicPr>
        <p:blipFill rotWithShape="1">
          <a:blip r:embed="rId3">
            <a:alphaModFix/>
            <a:extLst>
              <a:ext uri="{28A0092B-C50C-407E-A947-70E740481C1C}">
                <a14:useLocalDpi xmlns:a14="http://schemas.microsoft.com/office/drawing/2010/main" val="0"/>
              </a:ext>
            </a:extLst>
          </a:blip>
          <a:srcRect b="4818"/>
          <a:stretch/>
        </p:blipFill>
        <p:spPr>
          <a:xfrm flipH="1">
            <a:off x="43540" y="-1438707"/>
            <a:ext cx="5775990" cy="8296707"/>
          </a:xfrm>
          <a:prstGeom prst="rect">
            <a:avLst/>
          </a:prstGeom>
        </p:spPr>
      </p:pic>
      <p:sp>
        <p:nvSpPr>
          <p:cNvPr id="13" name="Title 1">
            <a:extLst>
              <a:ext uri="{FF2B5EF4-FFF2-40B4-BE49-F238E27FC236}">
                <a16:creationId xmlns:a16="http://schemas.microsoft.com/office/drawing/2014/main" id="{D5702F3D-0338-48FB-B348-9630D9F8F1FD}"/>
              </a:ext>
            </a:extLst>
          </p:cNvPr>
          <p:cNvSpPr>
            <a:spLocks noGrp="1"/>
          </p:cNvSpPr>
          <p:nvPr>
            <p:ph type="title" hasCustomPrompt="1"/>
          </p:nvPr>
        </p:nvSpPr>
        <p:spPr>
          <a:xfrm>
            <a:off x="6443713" y="2478558"/>
            <a:ext cx="5278387" cy="1659910"/>
          </a:xfrm>
          <a:prstGeom prst="rect">
            <a:avLst/>
          </a:prstGeom>
        </p:spPr>
        <p:txBody>
          <a:bodyPr/>
          <a:lstStyle>
            <a:lvl1pPr>
              <a:lnSpc>
                <a:spcPts val="4950"/>
              </a:lnSpc>
              <a:defRPr kumimoji="0" lang="en-GB" sz="4500" b="0" i="0" u="none" strike="noStrike" cap="none" spc="0" normalizeH="0" baseline="0" dirty="0" smtClean="0">
                <a:ln>
                  <a:noFill/>
                </a:ln>
                <a:solidFill>
                  <a:srgbClr val="FFFFFF"/>
                </a:solidFill>
                <a:effectLst/>
                <a:uFillTx/>
                <a:latin typeface="Centra No1 Bold"/>
                <a:ea typeface="Centra No1 Bold"/>
                <a:cs typeface="+mn-cs"/>
                <a:sym typeface="Centra No1"/>
              </a:defRPr>
            </a:lvl1pPr>
          </a:lstStyle>
          <a:p>
            <a:r>
              <a:rPr lang="en-GB" dirty="0"/>
              <a:t>Thank you!</a:t>
            </a:r>
            <a:br>
              <a:rPr lang="en-GB" dirty="0"/>
            </a:br>
            <a:r>
              <a:rPr lang="en-GB" dirty="0"/>
              <a:t>Keep on playing!</a:t>
            </a:r>
          </a:p>
        </p:txBody>
      </p:sp>
      <p:pic>
        <p:nvPicPr>
          <p:cNvPr id="5" name="Kaltura_Logo_Horizontal_White_big_Kaltura_Logo_Horizontal_White.png" descr="Kaltura_Logo_Horizontal_White_big_Kaltura_Logo_Horizontal_White.png">
            <a:extLst>
              <a:ext uri="{FF2B5EF4-FFF2-40B4-BE49-F238E27FC236}">
                <a16:creationId xmlns:a16="http://schemas.microsoft.com/office/drawing/2014/main" id="{B5686BBB-70D2-44FA-B4B7-42F174087DA8}"/>
              </a:ext>
            </a:extLst>
          </p:cNvPr>
          <p:cNvPicPr>
            <a:picLocks noChangeAspect="1"/>
          </p:cNvPicPr>
          <p:nvPr/>
        </p:nvPicPr>
        <p:blipFill>
          <a:blip r:embed="rId4"/>
          <a:stretch>
            <a:fillRect/>
          </a:stretch>
        </p:blipFill>
        <p:spPr>
          <a:xfrm>
            <a:off x="10753193" y="6335056"/>
            <a:ext cx="1118941" cy="287915"/>
          </a:xfrm>
          <a:prstGeom prst="rect">
            <a:avLst/>
          </a:prstGeom>
          <a:ln w="12700">
            <a:miter lim="400000"/>
          </a:ln>
        </p:spPr>
      </p:pic>
      <p:sp>
        <p:nvSpPr>
          <p:cNvPr id="8" name="Footer Placeholder 4">
            <a:extLst>
              <a:ext uri="{FF2B5EF4-FFF2-40B4-BE49-F238E27FC236}">
                <a16:creationId xmlns:a16="http://schemas.microsoft.com/office/drawing/2014/main" id="{5685A2F4-FCC4-40E6-91B6-FDC562E12715}"/>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9" name="Slide Number Placeholder 5">
            <a:extLst>
              <a:ext uri="{FF2B5EF4-FFF2-40B4-BE49-F238E27FC236}">
                <a16:creationId xmlns:a16="http://schemas.microsoft.com/office/drawing/2014/main" id="{5AE3DFEA-A1F6-4B63-A681-D9A31B930FBE}"/>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1929627222"/>
      </p:ext>
    </p:extLst>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2_Thank you">
    <p:bg>
      <p:bgPr>
        <a:solidFill>
          <a:schemeClr val="accent6"/>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D5702F3D-0338-48FB-B348-9630D9F8F1FD}"/>
              </a:ext>
            </a:extLst>
          </p:cNvPr>
          <p:cNvSpPr>
            <a:spLocks noGrp="1"/>
          </p:cNvSpPr>
          <p:nvPr>
            <p:ph type="title" hasCustomPrompt="1"/>
          </p:nvPr>
        </p:nvSpPr>
        <p:spPr>
          <a:xfrm>
            <a:off x="6443713" y="2478558"/>
            <a:ext cx="5278387" cy="1659910"/>
          </a:xfrm>
          <a:prstGeom prst="rect">
            <a:avLst/>
          </a:prstGeom>
        </p:spPr>
        <p:txBody>
          <a:bodyPr/>
          <a:lstStyle>
            <a:lvl1pPr>
              <a:lnSpc>
                <a:spcPts val="4950"/>
              </a:lnSpc>
              <a:defRPr kumimoji="0" lang="en-GB" sz="4500" b="0" i="0" u="none" strike="noStrike" cap="none" spc="0" normalizeH="0" baseline="0" dirty="0" smtClean="0">
                <a:ln>
                  <a:noFill/>
                </a:ln>
                <a:solidFill>
                  <a:srgbClr val="FFFFFF"/>
                </a:solidFill>
                <a:effectLst/>
                <a:uFillTx/>
                <a:latin typeface="Centra No1 Bold"/>
                <a:ea typeface="Centra No1 Bold"/>
                <a:cs typeface="+mn-cs"/>
                <a:sym typeface="Centra No1"/>
              </a:defRPr>
            </a:lvl1pPr>
          </a:lstStyle>
          <a:p>
            <a:r>
              <a:rPr lang="en-GB" dirty="0"/>
              <a:t>Thank you!</a:t>
            </a:r>
          </a:p>
        </p:txBody>
      </p:sp>
      <p:pic>
        <p:nvPicPr>
          <p:cNvPr id="5" name="Kaltura_Logo_Horizontal_White_big_Kaltura_Logo_Horizontal_White.png" descr="Kaltura_Logo_Horizontal_White_big_Kaltura_Logo_Horizontal_White.png">
            <a:extLst>
              <a:ext uri="{FF2B5EF4-FFF2-40B4-BE49-F238E27FC236}">
                <a16:creationId xmlns:a16="http://schemas.microsoft.com/office/drawing/2014/main" id="{B5686BBB-70D2-44FA-B4B7-42F174087DA8}"/>
              </a:ext>
            </a:extLst>
          </p:cNvPr>
          <p:cNvPicPr>
            <a:picLocks noChangeAspect="1"/>
          </p:cNvPicPr>
          <p:nvPr/>
        </p:nvPicPr>
        <p:blipFill>
          <a:blip r:embed="rId2"/>
          <a:stretch>
            <a:fillRect/>
          </a:stretch>
        </p:blipFill>
        <p:spPr>
          <a:xfrm>
            <a:off x="10753193" y="6335056"/>
            <a:ext cx="1118941" cy="287915"/>
          </a:xfrm>
          <a:prstGeom prst="rect">
            <a:avLst/>
          </a:prstGeom>
          <a:ln w="12700">
            <a:miter lim="400000"/>
          </a:ln>
        </p:spPr>
      </p:pic>
      <p:pic>
        <p:nvPicPr>
          <p:cNvPr id="10" name="Kaltura_shapes_sun_orange.png" descr="Kaltura_shapes_sun_orange.png">
            <a:extLst>
              <a:ext uri="{FF2B5EF4-FFF2-40B4-BE49-F238E27FC236}">
                <a16:creationId xmlns:a16="http://schemas.microsoft.com/office/drawing/2014/main" id="{ECAB19BD-5B85-437E-BC61-276D0186AA07}"/>
              </a:ext>
            </a:extLst>
          </p:cNvPr>
          <p:cNvPicPr>
            <a:picLocks noChangeAspect="1"/>
          </p:cNvPicPr>
          <p:nvPr userDrawn="1"/>
        </p:nvPicPr>
        <p:blipFill>
          <a:blip r:embed="rId3"/>
          <a:stretch>
            <a:fillRect/>
          </a:stretch>
        </p:blipFill>
        <p:spPr>
          <a:xfrm>
            <a:off x="-464642" y="-598206"/>
            <a:ext cx="7065871" cy="6988858"/>
          </a:xfrm>
          <a:prstGeom prst="rect">
            <a:avLst/>
          </a:prstGeom>
          <a:ln w="12700">
            <a:miter lim="400000"/>
          </a:ln>
        </p:spPr>
      </p:pic>
      <p:pic>
        <p:nvPicPr>
          <p:cNvPr id="4" name="Picture 3" descr="A close up of a person&#10;&#10;Description automatically generated">
            <a:extLst>
              <a:ext uri="{FF2B5EF4-FFF2-40B4-BE49-F238E27FC236}">
                <a16:creationId xmlns:a16="http://schemas.microsoft.com/office/drawing/2014/main" id="{48866D5F-245C-41BF-BB2F-A20EA134C78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8190"/>
          <a:stretch/>
        </p:blipFill>
        <p:spPr>
          <a:xfrm>
            <a:off x="0" y="0"/>
            <a:ext cx="7891078" cy="6858000"/>
          </a:xfrm>
          <a:prstGeom prst="rect">
            <a:avLst/>
          </a:prstGeom>
        </p:spPr>
      </p:pic>
      <p:sp>
        <p:nvSpPr>
          <p:cNvPr id="8" name="Footer Placeholder 4">
            <a:extLst>
              <a:ext uri="{FF2B5EF4-FFF2-40B4-BE49-F238E27FC236}">
                <a16:creationId xmlns:a16="http://schemas.microsoft.com/office/drawing/2014/main" id="{5685A2F4-FCC4-40E6-91B6-FDC562E12715}"/>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9" name="Slide Number Placeholder 5">
            <a:extLst>
              <a:ext uri="{FF2B5EF4-FFF2-40B4-BE49-F238E27FC236}">
                <a16:creationId xmlns:a16="http://schemas.microsoft.com/office/drawing/2014/main" id="{5AE3DFEA-A1F6-4B63-A681-D9A31B930FBE}"/>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3780649510"/>
      </p:ext>
    </p:extLst>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3_Thank you">
    <p:bg>
      <p:bgPr>
        <a:solidFill>
          <a:schemeClr val="accent5"/>
        </a:solidFill>
        <a:effectLst/>
      </p:bgPr>
    </p:bg>
    <p:spTree>
      <p:nvGrpSpPr>
        <p:cNvPr id="1" name=""/>
        <p:cNvGrpSpPr/>
        <p:nvPr/>
      </p:nvGrpSpPr>
      <p:grpSpPr>
        <a:xfrm>
          <a:off x="0" y="0"/>
          <a:ext cx="0" cy="0"/>
          <a:chOff x="0" y="0"/>
          <a:chExt cx="0" cy="0"/>
        </a:xfrm>
      </p:grpSpPr>
      <p:pic>
        <p:nvPicPr>
          <p:cNvPr id="3" name="thanks_slide_1">
            <a:hlinkClick r:id="" action="ppaction://media"/>
            <a:extLst>
              <a:ext uri="{FF2B5EF4-FFF2-40B4-BE49-F238E27FC236}">
                <a16:creationId xmlns:a16="http://schemas.microsoft.com/office/drawing/2014/main" id="{26C02A6F-34BE-4E7B-AD41-6B834F023DEC}"/>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12700" y="25400"/>
            <a:ext cx="12166600" cy="6858000"/>
          </a:xfrm>
          <a:prstGeom prst="rect">
            <a:avLst/>
          </a:prstGeom>
        </p:spPr>
      </p:pic>
      <p:pic>
        <p:nvPicPr>
          <p:cNvPr id="5" name="Kaltura_Logo_Horizontal_White_big_Kaltura_Logo_Horizontal_White.png" descr="Kaltura_Logo_Horizontal_White_big_Kaltura_Logo_Horizontal_White.png">
            <a:extLst>
              <a:ext uri="{FF2B5EF4-FFF2-40B4-BE49-F238E27FC236}">
                <a16:creationId xmlns:a16="http://schemas.microsoft.com/office/drawing/2014/main" id="{B5686BBB-70D2-44FA-B4B7-42F174087DA8}"/>
              </a:ext>
            </a:extLst>
          </p:cNvPr>
          <p:cNvPicPr>
            <a:picLocks noChangeAspect="1"/>
          </p:cNvPicPr>
          <p:nvPr/>
        </p:nvPicPr>
        <p:blipFill>
          <a:blip r:embed="rId5"/>
          <a:stretch>
            <a:fillRect/>
          </a:stretch>
        </p:blipFill>
        <p:spPr>
          <a:xfrm>
            <a:off x="10753193" y="6335056"/>
            <a:ext cx="1118941" cy="287915"/>
          </a:xfrm>
          <a:prstGeom prst="rect">
            <a:avLst/>
          </a:prstGeom>
          <a:ln w="12700">
            <a:miter lim="400000"/>
          </a:ln>
        </p:spPr>
      </p:pic>
      <p:sp>
        <p:nvSpPr>
          <p:cNvPr id="8" name="Footer Placeholder 4">
            <a:extLst>
              <a:ext uri="{FF2B5EF4-FFF2-40B4-BE49-F238E27FC236}">
                <a16:creationId xmlns:a16="http://schemas.microsoft.com/office/drawing/2014/main" id="{5685A2F4-FCC4-40E6-91B6-FDC562E12715}"/>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9" name="Slide Number Placeholder 5">
            <a:extLst>
              <a:ext uri="{FF2B5EF4-FFF2-40B4-BE49-F238E27FC236}">
                <a16:creationId xmlns:a16="http://schemas.microsoft.com/office/drawing/2014/main" id="{5AE3DFEA-A1F6-4B63-A681-D9A31B930FBE}"/>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15" name="Title 1">
            <a:extLst>
              <a:ext uri="{FF2B5EF4-FFF2-40B4-BE49-F238E27FC236}">
                <a16:creationId xmlns:a16="http://schemas.microsoft.com/office/drawing/2014/main" id="{4B541C0A-11DF-417A-BEBC-6483E15D5863}"/>
              </a:ext>
            </a:extLst>
          </p:cNvPr>
          <p:cNvSpPr>
            <a:spLocks noGrp="1"/>
          </p:cNvSpPr>
          <p:nvPr>
            <p:ph type="title" hasCustomPrompt="1"/>
          </p:nvPr>
        </p:nvSpPr>
        <p:spPr>
          <a:xfrm>
            <a:off x="7427983" y="1401369"/>
            <a:ext cx="4227724" cy="1659910"/>
          </a:xfrm>
          <a:prstGeom prst="rect">
            <a:avLst/>
          </a:prstGeom>
        </p:spPr>
        <p:txBody>
          <a:bodyPr/>
          <a:lstStyle>
            <a:lvl1pPr>
              <a:lnSpc>
                <a:spcPts val="4950"/>
              </a:lnSpc>
              <a:defRPr kumimoji="0" lang="en-GB" sz="4500" b="0" i="0" u="none" strike="noStrike" cap="none" spc="0" normalizeH="0" baseline="0" dirty="0" smtClean="0">
                <a:ln>
                  <a:noFill/>
                </a:ln>
                <a:solidFill>
                  <a:srgbClr val="FFFFFF"/>
                </a:solidFill>
                <a:effectLst/>
                <a:uFillTx/>
                <a:latin typeface="Centra No1 Bold"/>
                <a:ea typeface="Centra No1 Bold"/>
                <a:cs typeface="+mn-cs"/>
                <a:sym typeface="Centra No1"/>
              </a:defRPr>
            </a:lvl1pPr>
          </a:lstStyle>
          <a:p>
            <a:r>
              <a:rPr lang="en-GB" dirty="0"/>
              <a:t>Thank you!</a:t>
            </a:r>
          </a:p>
        </p:txBody>
      </p:sp>
    </p:spTree>
    <p:extLst>
      <p:ext uri="{BB962C8B-B14F-4D97-AF65-F5344CB8AC3E}">
        <p14:creationId xmlns:p14="http://schemas.microsoft.com/office/powerpoint/2010/main" val="382705748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7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childTnLst>
        </p:cTn>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4_Thank you">
    <p:bg>
      <p:bgPr>
        <a:solidFill>
          <a:schemeClr val="accent3"/>
        </a:solidFill>
        <a:effectLst/>
      </p:bgPr>
    </p:bg>
    <p:spTree>
      <p:nvGrpSpPr>
        <p:cNvPr id="1" name=""/>
        <p:cNvGrpSpPr/>
        <p:nvPr/>
      </p:nvGrpSpPr>
      <p:grpSpPr>
        <a:xfrm>
          <a:off x="0" y="0"/>
          <a:ext cx="0" cy="0"/>
          <a:chOff x="0" y="0"/>
          <a:chExt cx="0" cy="0"/>
        </a:xfrm>
      </p:grpSpPr>
      <p:pic>
        <p:nvPicPr>
          <p:cNvPr id="10" name="Kaltura_shapes_spiral_dark turquoise.png" descr="Kaltura_shapes_spiral_dark turquoise.png">
            <a:extLst>
              <a:ext uri="{FF2B5EF4-FFF2-40B4-BE49-F238E27FC236}">
                <a16:creationId xmlns:a16="http://schemas.microsoft.com/office/drawing/2014/main" id="{5736CD0D-D286-4F3C-9436-16AB4EA4ECEC}"/>
              </a:ext>
            </a:extLst>
          </p:cNvPr>
          <p:cNvPicPr>
            <a:picLocks noChangeAspect="1"/>
          </p:cNvPicPr>
          <p:nvPr/>
        </p:nvPicPr>
        <p:blipFill>
          <a:blip r:embed="rId2"/>
          <a:srcRect/>
          <a:stretch>
            <a:fillRect/>
          </a:stretch>
        </p:blipFill>
        <p:spPr>
          <a:xfrm>
            <a:off x="6584094" y="-585308"/>
            <a:ext cx="7116768" cy="7039200"/>
          </a:xfrm>
          <a:prstGeom prst="rect">
            <a:avLst/>
          </a:prstGeom>
          <a:ln w="12700">
            <a:miter lim="400000"/>
          </a:ln>
        </p:spPr>
      </p:pic>
      <p:pic>
        <p:nvPicPr>
          <p:cNvPr id="3" name="Picture 2" descr="A picture containing person, nature, holding, fire&#10;&#10;Description automatically generated">
            <a:extLst>
              <a:ext uri="{FF2B5EF4-FFF2-40B4-BE49-F238E27FC236}">
                <a16:creationId xmlns:a16="http://schemas.microsoft.com/office/drawing/2014/main" id="{BC9181BF-9082-439A-89F6-5BC620BC4E90}"/>
              </a:ext>
            </a:extLst>
          </p:cNvPr>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4011949" y="247729"/>
            <a:ext cx="9915180" cy="6858000"/>
          </a:xfrm>
          <a:prstGeom prst="rect">
            <a:avLst/>
          </a:prstGeom>
        </p:spPr>
      </p:pic>
      <p:sp>
        <p:nvSpPr>
          <p:cNvPr id="8" name="Footer Placeholder 4">
            <a:extLst>
              <a:ext uri="{FF2B5EF4-FFF2-40B4-BE49-F238E27FC236}">
                <a16:creationId xmlns:a16="http://schemas.microsoft.com/office/drawing/2014/main" id="{5685A2F4-FCC4-40E6-91B6-FDC562E12715}"/>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9" name="Slide Number Placeholder 5">
            <a:extLst>
              <a:ext uri="{FF2B5EF4-FFF2-40B4-BE49-F238E27FC236}">
                <a16:creationId xmlns:a16="http://schemas.microsoft.com/office/drawing/2014/main" id="{5AE3DFEA-A1F6-4B63-A681-D9A31B930FBE}"/>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15" name="Title 1">
            <a:extLst>
              <a:ext uri="{FF2B5EF4-FFF2-40B4-BE49-F238E27FC236}">
                <a16:creationId xmlns:a16="http://schemas.microsoft.com/office/drawing/2014/main" id="{4B541C0A-11DF-417A-BEBC-6483E15D5863}"/>
              </a:ext>
            </a:extLst>
          </p:cNvPr>
          <p:cNvSpPr>
            <a:spLocks noGrp="1"/>
          </p:cNvSpPr>
          <p:nvPr>
            <p:ph type="title" hasCustomPrompt="1"/>
          </p:nvPr>
        </p:nvSpPr>
        <p:spPr>
          <a:xfrm>
            <a:off x="526547" y="2572149"/>
            <a:ext cx="5278387" cy="1659910"/>
          </a:xfrm>
          <a:prstGeom prst="rect">
            <a:avLst/>
          </a:prstGeom>
        </p:spPr>
        <p:txBody>
          <a:bodyPr/>
          <a:lstStyle>
            <a:lvl1pPr>
              <a:lnSpc>
                <a:spcPts val="4950"/>
              </a:lnSpc>
              <a:defRPr kumimoji="0" lang="en-GB" sz="4500" b="0" i="0" u="none" strike="noStrike" cap="none" spc="0" normalizeH="0" baseline="0" dirty="0" smtClean="0">
                <a:ln>
                  <a:noFill/>
                </a:ln>
                <a:solidFill>
                  <a:srgbClr val="FFFFFF"/>
                </a:solidFill>
                <a:effectLst/>
                <a:uFillTx/>
                <a:latin typeface="Centra No1 Bold"/>
                <a:ea typeface="Centra No1 Bold"/>
                <a:cs typeface="+mn-cs"/>
                <a:sym typeface="Centra No1"/>
              </a:defRPr>
            </a:lvl1pPr>
          </a:lstStyle>
          <a:p>
            <a:r>
              <a:rPr lang="en-GB" dirty="0"/>
              <a:t>Thank you!</a:t>
            </a:r>
          </a:p>
        </p:txBody>
      </p:sp>
      <p:pic>
        <p:nvPicPr>
          <p:cNvPr id="5" name="Kaltura_Logo_Horizontal_White_big_Kaltura_Logo_Horizontal_White.png" descr="Kaltura_Logo_Horizontal_White_big_Kaltura_Logo_Horizontal_White.png">
            <a:extLst>
              <a:ext uri="{FF2B5EF4-FFF2-40B4-BE49-F238E27FC236}">
                <a16:creationId xmlns:a16="http://schemas.microsoft.com/office/drawing/2014/main" id="{B5686BBB-70D2-44FA-B4B7-42F174087DA8}"/>
              </a:ext>
            </a:extLst>
          </p:cNvPr>
          <p:cNvPicPr>
            <a:picLocks noChangeAspect="1"/>
          </p:cNvPicPr>
          <p:nvPr/>
        </p:nvPicPr>
        <p:blipFill>
          <a:blip r:embed="rId4"/>
          <a:stretch>
            <a:fillRect/>
          </a:stretch>
        </p:blipFill>
        <p:spPr>
          <a:xfrm>
            <a:off x="10753193" y="6335056"/>
            <a:ext cx="1118941" cy="287915"/>
          </a:xfrm>
          <a:prstGeom prst="rect">
            <a:avLst/>
          </a:prstGeom>
          <a:ln w="12700">
            <a:miter lim="400000"/>
          </a:ln>
        </p:spPr>
      </p:pic>
    </p:spTree>
    <p:extLst>
      <p:ext uri="{BB962C8B-B14F-4D97-AF65-F5344CB8AC3E}">
        <p14:creationId xmlns:p14="http://schemas.microsoft.com/office/powerpoint/2010/main" val="1421682835"/>
      </p:ext>
    </p:extLst>
  </p:cSld>
  <p:clrMapOvr>
    <a:masterClrMapping/>
  </p:clrMapOvr>
  <p:transition spd="med"/>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 text box">
    <p:bg>
      <p:bgPr>
        <a:solidFill>
          <a:schemeClr val="bg1">
            <a:alpha val="50000"/>
          </a:schemeClr>
        </a:solidFill>
        <a:effectLst/>
      </p:bgPr>
    </p:bg>
    <p:spTree>
      <p:nvGrpSpPr>
        <p:cNvPr id="1" name=""/>
        <p:cNvGrpSpPr/>
        <p:nvPr/>
      </p:nvGrpSpPr>
      <p:grpSpPr>
        <a:xfrm>
          <a:off x="0" y="0"/>
          <a:ext cx="0" cy="0"/>
          <a:chOff x="0" y="0"/>
          <a:chExt cx="0" cy="0"/>
        </a:xfrm>
      </p:grpSpPr>
      <p:pic>
        <p:nvPicPr>
          <p:cNvPr id="37" name="Kaltura_Logo_Horizontal_ColorSun_BlackText_big.png" descr="Kaltura_Logo_Horizontal_ColorSun_BlackText_big.png">
            <a:extLst>
              <a:ext uri="{FF2B5EF4-FFF2-40B4-BE49-F238E27FC236}">
                <a16:creationId xmlns:a16="http://schemas.microsoft.com/office/drawing/2014/main" id="{80DD64E2-FCA2-5C4C-85B2-BD23DD6AB157}"/>
              </a:ext>
            </a:extLst>
          </p:cNvPr>
          <p:cNvPicPr>
            <a:picLocks noChangeAspect="1"/>
          </p:cNvPicPr>
          <p:nvPr userDrawn="1"/>
        </p:nvPicPr>
        <p:blipFill>
          <a:blip r:embed="rId2"/>
          <a:stretch>
            <a:fillRect/>
          </a:stretch>
        </p:blipFill>
        <p:spPr>
          <a:xfrm>
            <a:off x="9624880" y="6269034"/>
            <a:ext cx="1118941" cy="287915"/>
          </a:xfrm>
          <a:prstGeom prst="rect">
            <a:avLst/>
          </a:prstGeom>
          <a:ln w="12700">
            <a:miter lim="400000"/>
          </a:ln>
        </p:spPr>
      </p:pic>
      <p:sp>
        <p:nvSpPr>
          <p:cNvPr id="38" name="Title goes here">
            <a:extLst>
              <a:ext uri="{FF2B5EF4-FFF2-40B4-BE49-F238E27FC236}">
                <a16:creationId xmlns:a16="http://schemas.microsoft.com/office/drawing/2014/main" id="{A1CA6610-0CD6-B84E-94A4-1EF76394C460}"/>
              </a:ext>
            </a:extLst>
          </p:cNvPr>
          <p:cNvSpPr txBox="1"/>
          <p:nvPr userDrawn="1"/>
        </p:nvSpPr>
        <p:spPr>
          <a:xfrm>
            <a:off x="1744895" y="909598"/>
            <a:ext cx="2334171" cy="4535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lvl1pPr>
              <a:lnSpc>
                <a:spcPts val="5900"/>
              </a:lnSpc>
              <a:defRPr sz="5200">
                <a:solidFill>
                  <a:srgbClr val="000000"/>
                </a:solidFill>
                <a:latin typeface="Centra No1 Medium"/>
                <a:ea typeface="Centra No1 Medium"/>
                <a:cs typeface="Centra No1 Medium"/>
                <a:sym typeface="Centra No1 Medium"/>
              </a:defRPr>
            </a:lvl1pPr>
          </a:lstStyle>
          <a:p>
            <a:pPr marL="0" marR="0" lvl="0" indent="0" defTabSz="412750" eaLnBrk="1" fontAlgn="auto" latinLnBrk="0" hangingPunct="0">
              <a:lnSpc>
                <a:spcPts val="2950"/>
              </a:lnSpc>
              <a:spcBef>
                <a:spcPts val="0"/>
              </a:spcBef>
              <a:spcAft>
                <a:spcPts val="0"/>
              </a:spcAft>
              <a:buClrTx/>
              <a:buSzTx/>
              <a:buFontTx/>
              <a:buNone/>
              <a:tabLst/>
              <a:defRPr/>
            </a:pPr>
            <a:endParaRPr kumimoji="0" sz="2600" b="0" i="0" u="none" strike="noStrike" kern="0" cap="none" spc="0" normalizeH="0" baseline="0" noProof="0" dirty="0">
              <a:ln>
                <a:noFill/>
              </a:ln>
              <a:solidFill>
                <a:srgbClr val="000000"/>
              </a:solidFill>
              <a:effectLst/>
              <a:uLnTx/>
              <a:uFillTx/>
              <a:latin typeface="Centra No1 Medium"/>
              <a:ea typeface="Centra No1 Medium"/>
              <a:sym typeface="Centra No1 Medium"/>
            </a:endParaRPr>
          </a:p>
        </p:txBody>
      </p:sp>
      <p:sp>
        <p:nvSpPr>
          <p:cNvPr id="56" name="Title goes here">
            <a:extLst>
              <a:ext uri="{FF2B5EF4-FFF2-40B4-BE49-F238E27FC236}">
                <a16:creationId xmlns:a16="http://schemas.microsoft.com/office/drawing/2014/main" id="{2C659B16-BC1B-8E42-9DBC-834E32FD3857}"/>
              </a:ext>
            </a:extLst>
          </p:cNvPr>
          <p:cNvSpPr txBox="1"/>
          <p:nvPr userDrawn="1"/>
        </p:nvSpPr>
        <p:spPr>
          <a:xfrm>
            <a:off x="1744895" y="909598"/>
            <a:ext cx="2334171" cy="4535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a:lnSpc>
                <a:spcPts val="5900"/>
              </a:lnSpc>
              <a:defRPr sz="5200">
                <a:solidFill>
                  <a:srgbClr val="000000"/>
                </a:solidFill>
                <a:latin typeface="Centra No1 Medium"/>
                <a:ea typeface="Centra No1 Medium"/>
                <a:cs typeface="Centra No1 Medium"/>
                <a:sym typeface="Centra No1 Medium"/>
              </a:defRPr>
            </a:lvl1pPr>
          </a:lstStyle>
          <a:p>
            <a:pPr marL="0" marR="0" lvl="0" indent="0" defTabSz="412750" eaLnBrk="1" fontAlgn="auto" latinLnBrk="0" hangingPunct="0">
              <a:lnSpc>
                <a:spcPts val="2950"/>
              </a:lnSpc>
              <a:spcBef>
                <a:spcPts val="0"/>
              </a:spcBef>
              <a:spcAft>
                <a:spcPts val="0"/>
              </a:spcAft>
              <a:buClrTx/>
              <a:buSzTx/>
              <a:buFontTx/>
              <a:buNone/>
              <a:tabLst/>
              <a:defRPr/>
            </a:pPr>
            <a:endParaRPr kumimoji="0" sz="2600" b="0" i="0" u="none" strike="noStrike" kern="0" cap="none" spc="0" normalizeH="0" baseline="0" noProof="0" dirty="0">
              <a:ln>
                <a:noFill/>
              </a:ln>
              <a:solidFill>
                <a:srgbClr val="000000"/>
              </a:solidFill>
              <a:effectLst/>
              <a:uLnTx/>
              <a:uFillTx/>
              <a:latin typeface="Centra No1 Medium"/>
              <a:ea typeface="Centra No1 Medium"/>
              <a:sym typeface="Centra No1 Medium"/>
            </a:endParaRPr>
          </a:p>
        </p:txBody>
      </p:sp>
      <p:sp>
        <p:nvSpPr>
          <p:cNvPr id="58" name="Rounded Rectangle 57">
            <a:extLst>
              <a:ext uri="{FF2B5EF4-FFF2-40B4-BE49-F238E27FC236}">
                <a16:creationId xmlns:a16="http://schemas.microsoft.com/office/drawing/2014/main" id="{0FB5607F-6129-7341-99C1-4D5CB7216B6E}"/>
              </a:ext>
            </a:extLst>
          </p:cNvPr>
          <p:cNvSpPr/>
          <p:nvPr userDrawn="1"/>
        </p:nvSpPr>
        <p:spPr>
          <a:xfrm>
            <a:off x="1794220" y="1363127"/>
            <a:ext cx="3378345" cy="2104156"/>
          </a:xfrm>
          <a:prstGeom prst="roundRect">
            <a:avLst>
              <a:gd name="adj" fmla="val 5380"/>
            </a:avLst>
          </a:prstGeom>
          <a:solidFill>
            <a:srgbClr val="FB3F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sp>
        <p:nvSpPr>
          <p:cNvPr id="60" name="Rounded Rectangle 59">
            <a:extLst>
              <a:ext uri="{FF2B5EF4-FFF2-40B4-BE49-F238E27FC236}">
                <a16:creationId xmlns:a16="http://schemas.microsoft.com/office/drawing/2014/main" id="{9A7A8231-F863-1A42-9702-34D6BA8135F3}"/>
              </a:ext>
            </a:extLst>
          </p:cNvPr>
          <p:cNvSpPr/>
          <p:nvPr userDrawn="1"/>
        </p:nvSpPr>
        <p:spPr>
          <a:xfrm>
            <a:off x="6962975" y="1363127"/>
            <a:ext cx="3378345" cy="2104156"/>
          </a:xfrm>
          <a:prstGeom prst="roundRect">
            <a:avLst>
              <a:gd name="adj" fmla="val 5380"/>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61" name="Circle">
            <a:extLst>
              <a:ext uri="{FF2B5EF4-FFF2-40B4-BE49-F238E27FC236}">
                <a16:creationId xmlns:a16="http://schemas.microsoft.com/office/drawing/2014/main" id="{A08C5242-9BA2-D04B-8121-498D60814EE3}"/>
              </a:ext>
            </a:extLst>
          </p:cNvPr>
          <p:cNvSpPr/>
          <p:nvPr userDrawn="1"/>
        </p:nvSpPr>
        <p:spPr>
          <a:xfrm>
            <a:off x="5697887" y="920803"/>
            <a:ext cx="796226" cy="796226"/>
          </a:xfrm>
          <a:prstGeom prst="ellipse">
            <a:avLst/>
          </a:prstGeom>
          <a:solidFill>
            <a:srgbClr val="FFFFFF"/>
          </a:solidFill>
          <a:ln w="12700">
            <a:miter lim="400000"/>
          </a:ln>
        </p:spPr>
        <p:txBody>
          <a:bodyPr lIns="0" tIns="0" rIns="0" bIns="0" anchor="ctr"/>
          <a:lstStyle/>
          <a:p>
            <a:pPr algn="ctr" defTabSz="412750" hangingPunct="0">
              <a:defRPr sz="3200">
                <a:latin typeface="Helvetica Neue Medium"/>
                <a:ea typeface="Helvetica Neue Medium"/>
                <a:cs typeface="Helvetica Neue Medium"/>
                <a:sym typeface="Helvetica Neue Medium"/>
              </a:defRPr>
            </a:pPr>
            <a:endParaRPr sz="1600" kern="0" dirty="0">
              <a:solidFill>
                <a:srgbClr val="FFFFFF"/>
              </a:solidFill>
              <a:latin typeface="Arial Black" panose="020B0A04020102020204" pitchFamily="34" charset="0"/>
              <a:ea typeface="Helvetica Neue Medium"/>
              <a:cs typeface="Helvetica Neue Medium"/>
              <a:sym typeface="Helvetica Neue Medium"/>
            </a:endParaRPr>
          </a:p>
        </p:txBody>
      </p:sp>
      <p:sp>
        <p:nvSpPr>
          <p:cNvPr id="62" name="Circle">
            <a:extLst>
              <a:ext uri="{FF2B5EF4-FFF2-40B4-BE49-F238E27FC236}">
                <a16:creationId xmlns:a16="http://schemas.microsoft.com/office/drawing/2014/main" id="{1E55520B-5AA3-A540-AFAE-C8CB7AF55415}"/>
              </a:ext>
            </a:extLst>
          </p:cNvPr>
          <p:cNvSpPr/>
          <p:nvPr userDrawn="1"/>
        </p:nvSpPr>
        <p:spPr>
          <a:xfrm>
            <a:off x="8342814" y="854781"/>
            <a:ext cx="796226" cy="796226"/>
          </a:xfrm>
          <a:prstGeom prst="ellipse">
            <a:avLst/>
          </a:prstGeom>
          <a:solidFill>
            <a:srgbClr val="FFFFFF"/>
          </a:solidFill>
          <a:ln w="12700">
            <a:miter lim="400000"/>
          </a:ln>
        </p:spPr>
        <p:txBody>
          <a:bodyPr lIns="0" tIns="0" rIns="0" bIns="0" anchor="ctr"/>
          <a:lstStyle/>
          <a:p>
            <a:pPr algn="ctr" defTabSz="412750" hangingPunct="0">
              <a:defRPr sz="3200">
                <a:latin typeface="Helvetica Neue Medium"/>
                <a:ea typeface="Helvetica Neue Medium"/>
                <a:cs typeface="Helvetica Neue Medium"/>
                <a:sym typeface="Helvetica Neue Medium"/>
              </a:defRPr>
            </a:pPr>
            <a:endParaRPr sz="1600" kern="0" dirty="0">
              <a:solidFill>
                <a:srgbClr val="FFFFFF"/>
              </a:solidFill>
              <a:latin typeface="Arial Black" panose="020B0A04020102020204" pitchFamily="34" charset="0"/>
              <a:ea typeface="Helvetica Neue Medium"/>
              <a:cs typeface="Helvetica Neue Medium"/>
              <a:sym typeface="Helvetica Neue Medium"/>
            </a:endParaRPr>
          </a:p>
        </p:txBody>
      </p:sp>
      <p:sp>
        <p:nvSpPr>
          <p:cNvPr id="63" name="Circle">
            <a:extLst>
              <a:ext uri="{FF2B5EF4-FFF2-40B4-BE49-F238E27FC236}">
                <a16:creationId xmlns:a16="http://schemas.microsoft.com/office/drawing/2014/main" id="{6ABFD6B3-CA2A-8749-A397-359FA8D2C86B}"/>
              </a:ext>
            </a:extLst>
          </p:cNvPr>
          <p:cNvSpPr/>
          <p:nvPr userDrawn="1"/>
        </p:nvSpPr>
        <p:spPr>
          <a:xfrm>
            <a:off x="3047243" y="895169"/>
            <a:ext cx="796226" cy="796226"/>
          </a:xfrm>
          <a:prstGeom prst="ellipse">
            <a:avLst/>
          </a:prstGeom>
          <a:solidFill>
            <a:srgbClr val="FFFFFF"/>
          </a:solidFill>
          <a:ln w="12700" cap="flat">
            <a:noFill/>
            <a:miter lim="400000"/>
          </a:ln>
          <a:effectLst/>
        </p:spPr>
        <p:txBody>
          <a:bodyPr wrap="square" lIns="0" tIns="0" rIns="0" bIns="0" numCol="1" anchor="ctr">
            <a:noAutofit/>
          </a:bodyPr>
          <a:lstStyle/>
          <a:p>
            <a:pPr algn="ctr" defTabSz="412750" hangingPunct="0">
              <a:defRPr sz="3200">
                <a:latin typeface="Helvetica Neue Medium"/>
                <a:ea typeface="Helvetica Neue Medium"/>
                <a:cs typeface="Helvetica Neue Medium"/>
                <a:sym typeface="Helvetica Neue Medium"/>
              </a:defRPr>
            </a:pPr>
            <a:endParaRPr sz="1600" kern="0" dirty="0">
              <a:solidFill>
                <a:srgbClr val="FFFFFF"/>
              </a:solidFill>
              <a:latin typeface="Arial Black" panose="020B0A04020102020204" pitchFamily="34" charset="0"/>
              <a:ea typeface="Helvetica Neue Medium"/>
              <a:cs typeface="Helvetica Neue Medium"/>
              <a:sym typeface="Helvetica Neue Medium"/>
            </a:endParaRPr>
          </a:p>
        </p:txBody>
      </p:sp>
      <p:pic>
        <p:nvPicPr>
          <p:cNvPr id="65" name="Picture 64">
            <a:extLst>
              <a:ext uri="{FF2B5EF4-FFF2-40B4-BE49-F238E27FC236}">
                <a16:creationId xmlns:a16="http://schemas.microsoft.com/office/drawing/2014/main" id="{0A418E9D-2EF6-884F-8F1A-54C8B1129D64}"/>
              </a:ext>
            </a:extLst>
          </p:cNvPr>
          <p:cNvPicPr>
            <a:picLocks noChangeAspect="1"/>
          </p:cNvPicPr>
          <p:nvPr userDrawn="1"/>
        </p:nvPicPr>
        <p:blipFill>
          <a:blip r:embed="rId3"/>
          <a:srcRect/>
          <a:stretch/>
        </p:blipFill>
        <p:spPr>
          <a:xfrm>
            <a:off x="8523633" y="1159927"/>
            <a:ext cx="406400" cy="406400"/>
          </a:xfrm>
          <a:prstGeom prst="rect">
            <a:avLst/>
          </a:prstGeom>
        </p:spPr>
      </p:pic>
      <p:pic>
        <p:nvPicPr>
          <p:cNvPr id="66" name="Picture 65">
            <a:extLst>
              <a:ext uri="{FF2B5EF4-FFF2-40B4-BE49-F238E27FC236}">
                <a16:creationId xmlns:a16="http://schemas.microsoft.com/office/drawing/2014/main" id="{5804EB66-83EF-914D-8530-4691E77E2ACE}"/>
              </a:ext>
            </a:extLst>
          </p:cNvPr>
          <p:cNvPicPr>
            <a:picLocks noChangeAspect="1"/>
          </p:cNvPicPr>
          <p:nvPr userDrawn="1"/>
        </p:nvPicPr>
        <p:blipFill>
          <a:blip r:embed="rId4"/>
          <a:srcRect/>
          <a:stretch/>
        </p:blipFill>
        <p:spPr>
          <a:xfrm>
            <a:off x="3242156" y="1159927"/>
            <a:ext cx="406400" cy="406400"/>
          </a:xfrm>
          <a:prstGeom prst="rect">
            <a:avLst/>
          </a:prstGeom>
        </p:spPr>
      </p:pic>
      <p:sp>
        <p:nvSpPr>
          <p:cNvPr id="68" name="Text Placeholder 12">
            <a:extLst>
              <a:ext uri="{FF2B5EF4-FFF2-40B4-BE49-F238E27FC236}">
                <a16:creationId xmlns:a16="http://schemas.microsoft.com/office/drawing/2014/main" id="{F532786C-C8F8-6F4D-A173-5B155BE92E23}"/>
              </a:ext>
            </a:extLst>
          </p:cNvPr>
          <p:cNvSpPr>
            <a:spLocks noGrp="1"/>
          </p:cNvSpPr>
          <p:nvPr>
            <p:ph type="body" sz="quarter" idx="12" hasCustomPrompt="1"/>
          </p:nvPr>
        </p:nvSpPr>
        <p:spPr>
          <a:xfrm>
            <a:off x="1850680" y="2285249"/>
            <a:ext cx="3241675" cy="1116012"/>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1500" b="0" i="0" u="none" strike="noStrike" kern="0" cap="none" spc="0" normalizeH="0" baseline="0" dirty="0" smtClean="0">
                <a:ln>
                  <a:noFill/>
                </a:ln>
                <a:solidFill>
                  <a:srgbClr val="FFFFFF"/>
                </a:solidFill>
                <a:effectLst/>
                <a:uLnTx/>
                <a:uFillTx/>
                <a:latin typeface="Source Sans Pro"/>
                <a:ea typeface="Source Sans Pro"/>
                <a:cs typeface="Source Sans Pro"/>
                <a:sym typeface="Source Sans Pro"/>
              </a:defRPr>
            </a:lvl1pPr>
            <a:lvl2pPr marL="457200" indent="0" algn="ctr">
              <a:buNone/>
              <a:defRPr kumimoji="0" lang="en-US" sz="1500" b="0" i="0" u="none" strike="noStrike" kern="0" cap="none" spc="0" normalizeH="0" baseline="0" dirty="0" smtClean="0">
                <a:ln>
                  <a:noFill/>
                </a:ln>
                <a:solidFill>
                  <a:srgbClr val="FFFFFF"/>
                </a:solidFill>
                <a:effectLst/>
                <a:uLnTx/>
                <a:uFillTx/>
                <a:latin typeface="Source Sans Pro"/>
                <a:ea typeface="Source Sans Pro"/>
                <a:cs typeface="Source Sans Pro"/>
                <a:sym typeface="Source Sans Pro"/>
              </a:defRPr>
            </a:lvl2pPr>
            <a:lvl3pPr marL="914400" indent="0" algn="ctr">
              <a:buNone/>
              <a:defRPr kumimoji="0" lang="en-US" sz="1500" b="0" i="0" u="none" strike="noStrike" kern="0" cap="none" spc="0" normalizeH="0" baseline="0" dirty="0" smtClean="0">
                <a:ln>
                  <a:noFill/>
                </a:ln>
                <a:solidFill>
                  <a:srgbClr val="FFFFFF"/>
                </a:solidFill>
                <a:effectLst/>
                <a:uLnTx/>
                <a:uFillTx/>
                <a:latin typeface="Source Sans Pro"/>
                <a:ea typeface="Source Sans Pro"/>
                <a:cs typeface="Source Sans Pro"/>
                <a:sym typeface="Source Sans Pro"/>
              </a:defRPr>
            </a:lvl3pPr>
            <a:lvl4pPr marL="1371600" indent="0" algn="ctr">
              <a:buNone/>
              <a:defRPr kumimoji="0" lang="en-US" sz="1500" b="0" i="0" u="none" strike="noStrike" kern="0" cap="none" spc="0" normalizeH="0" baseline="0" dirty="0" smtClean="0">
                <a:ln>
                  <a:noFill/>
                </a:ln>
                <a:solidFill>
                  <a:srgbClr val="FFFFFF"/>
                </a:solidFill>
                <a:effectLst/>
                <a:uLnTx/>
                <a:uFillTx/>
                <a:latin typeface="Source Sans Pro"/>
                <a:ea typeface="Source Sans Pro"/>
                <a:cs typeface="Source Sans Pro"/>
                <a:sym typeface="Source Sans Pro"/>
              </a:defRPr>
            </a:lvl4pPr>
            <a:lvl5pPr marL="1828800" indent="0" algn="ctr">
              <a:buNone/>
              <a:defRPr kumimoji="0" lang="en-IL" sz="1500" b="0" i="0" u="none" strike="noStrike" kern="0" cap="none" spc="0" normalizeH="0" baseline="0" dirty="0">
                <a:ln>
                  <a:noFill/>
                </a:ln>
                <a:solidFill>
                  <a:srgbClr val="FFFFFF"/>
                </a:solidFill>
                <a:effectLst/>
                <a:uLnTx/>
                <a:uFillTx/>
                <a:latin typeface="Source Sans Pro"/>
                <a:ea typeface="Source Sans Pro"/>
                <a:cs typeface="Source Sans Pro"/>
                <a:sym typeface="Source Sans Pro"/>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Text goes here</a:t>
            </a:r>
            <a:r>
              <a:rPr lang="he-IL" dirty="0"/>
              <a:t> </a:t>
            </a:r>
            <a:r>
              <a:rPr lang="en-US" dirty="0"/>
              <a:t>Text goes here</a:t>
            </a:r>
            <a:endParaRPr lang="en-IL"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a:t>
            </a:r>
            <a:r>
              <a:rPr lang="en-US" dirty="0"/>
              <a:t>Text goes here</a:t>
            </a:r>
            <a:r>
              <a:rPr lang="he-IL" dirty="0"/>
              <a:t> </a:t>
            </a:r>
            <a:r>
              <a:rPr lang="en-US" dirty="0"/>
              <a:t>Text goes here</a:t>
            </a:r>
            <a:r>
              <a:rPr lang="he-IL" dirty="0"/>
              <a:t>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Text goes here</a:t>
            </a:r>
            <a:endParaRPr lang="en-IL" dirty="0"/>
          </a:p>
          <a:p>
            <a:pPr lvl="0"/>
            <a:endParaRPr lang="en-IL" dirty="0"/>
          </a:p>
        </p:txBody>
      </p:sp>
      <p:sp>
        <p:nvSpPr>
          <p:cNvPr id="69" name="Text Placeholder 12">
            <a:extLst>
              <a:ext uri="{FF2B5EF4-FFF2-40B4-BE49-F238E27FC236}">
                <a16:creationId xmlns:a16="http://schemas.microsoft.com/office/drawing/2014/main" id="{86CC6B18-044F-6744-9617-A00A9E969180}"/>
              </a:ext>
            </a:extLst>
          </p:cNvPr>
          <p:cNvSpPr>
            <a:spLocks noGrp="1"/>
          </p:cNvSpPr>
          <p:nvPr>
            <p:ph type="body" sz="quarter" idx="13" hasCustomPrompt="1"/>
          </p:nvPr>
        </p:nvSpPr>
        <p:spPr>
          <a:xfrm>
            <a:off x="7131123" y="2283847"/>
            <a:ext cx="3081831" cy="1017662"/>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1500" b="0" i="0" u="none" strike="noStrike" kern="0" cap="none" spc="0" normalizeH="0" baseline="0" dirty="0" smtClean="0">
                <a:ln>
                  <a:noFill/>
                </a:ln>
                <a:solidFill>
                  <a:srgbClr val="FFFFFF"/>
                </a:solidFill>
                <a:effectLst/>
                <a:uLnTx/>
                <a:uFillTx/>
                <a:latin typeface="Source Sans Pro"/>
                <a:ea typeface="Source Sans Pro"/>
                <a:cs typeface="Source Sans Pro"/>
                <a:sym typeface="Source Sans Pro"/>
              </a:defRPr>
            </a:lvl1pPr>
            <a:lvl2pPr marL="457200" indent="0" algn="ctr">
              <a:buNone/>
              <a:defRPr kumimoji="0" lang="en-US" sz="1500" b="0" i="0" u="none" strike="noStrike" kern="0" cap="none" spc="0" normalizeH="0" baseline="0" dirty="0" smtClean="0">
                <a:ln>
                  <a:noFill/>
                </a:ln>
                <a:solidFill>
                  <a:srgbClr val="FFFFFF"/>
                </a:solidFill>
                <a:effectLst/>
                <a:uLnTx/>
                <a:uFillTx/>
                <a:latin typeface="Source Sans Pro"/>
                <a:ea typeface="Source Sans Pro"/>
                <a:cs typeface="Source Sans Pro"/>
                <a:sym typeface="Source Sans Pro"/>
              </a:defRPr>
            </a:lvl2pPr>
            <a:lvl3pPr marL="914400" indent="0" algn="ctr">
              <a:buNone/>
              <a:defRPr kumimoji="0" lang="en-US" sz="1500" b="0" i="0" u="none" strike="noStrike" kern="0" cap="none" spc="0" normalizeH="0" baseline="0" dirty="0" smtClean="0">
                <a:ln>
                  <a:noFill/>
                </a:ln>
                <a:solidFill>
                  <a:srgbClr val="FFFFFF"/>
                </a:solidFill>
                <a:effectLst/>
                <a:uLnTx/>
                <a:uFillTx/>
                <a:latin typeface="Source Sans Pro"/>
                <a:ea typeface="Source Sans Pro"/>
                <a:cs typeface="Source Sans Pro"/>
                <a:sym typeface="Source Sans Pro"/>
              </a:defRPr>
            </a:lvl3pPr>
            <a:lvl4pPr marL="1371600" indent="0" algn="ctr">
              <a:buNone/>
              <a:defRPr kumimoji="0" lang="en-US" sz="1500" b="0" i="0" u="none" strike="noStrike" kern="0" cap="none" spc="0" normalizeH="0" baseline="0" dirty="0" smtClean="0">
                <a:ln>
                  <a:noFill/>
                </a:ln>
                <a:solidFill>
                  <a:srgbClr val="FFFFFF"/>
                </a:solidFill>
                <a:effectLst/>
                <a:uLnTx/>
                <a:uFillTx/>
                <a:latin typeface="Source Sans Pro"/>
                <a:ea typeface="Source Sans Pro"/>
                <a:cs typeface="Source Sans Pro"/>
                <a:sym typeface="Source Sans Pro"/>
              </a:defRPr>
            </a:lvl4pPr>
            <a:lvl5pPr marL="1828800" indent="0" algn="ctr">
              <a:buNone/>
              <a:defRPr kumimoji="0" lang="en-IL" sz="1500" b="0" i="0" u="none" strike="noStrike" kern="0" cap="none" spc="0" normalizeH="0" baseline="0" dirty="0">
                <a:ln>
                  <a:noFill/>
                </a:ln>
                <a:solidFill>
                  <a:srgbClr val="FFFFFF"/>
                </a:solidFill>
                <a:effectLst/>
                <a:uLnTx/>
                <a:uFillTx/>
                <a:latin typeface="Source Sans Pro"/>
                <a:ea typeface="Source Sans Pro"/>
                <a:cs typeface="Source Sans Pro"/>
                <a:sym typeface="Source Sans Pro"/>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Text goes here</a:t>
            </a:r>
            <a:r>
              <a:rPr lang="he-IL" dirty="0"/>
              <a:t> </a:t>
            </a:r>
            <a:r>
              <a:rPr lang="en-US" dirty="0"/>
              <a:t>Text goes here</a:t>
            </a:r>
            <a:endParaRPr lang="en-IL"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a:t>
            </a:r>
            <a:r>
              <a:rPr lang="en-US" dirty="0"/>
              <a:t>Text goes here</a:t>
            </a:r>
            <a:r>
              <a:rPr lang="he-IL" dirty="0"/>
              <a:t> </a:t>
            </a:r>
            <a:r>
              <a:rPr lang="en-US" dirty="0"/>
              <a:t>Text goes here</a:t>
            </a:r>
            <a:r>
              <a:rPr lang="he-IL" dirty="0"/>
              <a:t>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Text goes here</a:t>
            </a:r>
            <a:endParaRPr lang="en-IL" dirty="0"/>
          </a:p>
          <a:p>
            <a:pPr lvl="0"/>
            <a:endParaRPr lang="en-IL" dirty="0"/>
          </a:p>
        </p:txBody>
      </p:sp>
      <p:sp>
        <p:nvSpPr>
          <p:cNvPr id="70" name="Text Placeholder 16">
            <a:extLst>
              <a:ext uri="{FF2B5EF4-FFF2-40B4-BE49-F238E27FC236}">
                <a16:creationId xmlns:a16="http://schemas.microsoft.com/office/drawing/2014/main" id="{0B4D09B6-8C55-154D-A506-98FB29F3CBF6}"/>
              </a:ext>
            </a:extLst>
          </p:cNvPr>
          <p:cNvSpPr>
            <a:spLocks noGrp="1"/>
          </p:cNvSpPr>
          <p:nvPr>
            <p:ph type="body" sz="quarter" idx="14" hasCustomPrompt="1"/>
          </p:nvPr>
        </p:nvSpPr>
        <p:spPr>
          <a:xfrm>
            <a:off x="7131123" y="1901260"/>
            <a:ext cx="3081831" cy="382587"/>
          </a:xfrm>
        </p:spPr>
        <p:txBody>
          <a:bodyPr/>
          <a:lstStyle>
            <a:lvl1pPr marL="0" marR="0" indent="0" algn="ctr" defTabSz="412750" rtl="0" eaLnBrk="1" fontAlgn="auto" latinLnBrk="0" hangingPunct="1">
              <a:lnSpc>
                <a:spcPts val="1900"/>
              </a:lnSpc>
              <a:spcBef>
                <a:spcPts val="2000"/>
              </a:spcBef>
              <a:spcAft>
                <a:spcPts val="0"/>
              </a:spcAft>
              <a:buClrTx/>
              <a:buSzTx/>
              <a:buFont typeface="Arial" panose="020B0604020202020204" pitchFamily="34" charset="0"/>
              <a:buNone/>
              <a:tabLst/>
              <a:defRPr kumimoji="0" lang="en-IL" sz="1800" b="0" i="0" u="none" strike="noStrike" kern="0" cap="none" spc="0" normalizeH="0" baseline="0">
                <a:ln>
                  <a:noFill/>
                </a:ln>
                <a:solidFill>
                  <a:srgbClr val="FFFFFF"/>
                </a:solidFill>
                <a:effectLst/>
                <a:uLnTx/>
                <a:uFillTx/>
                <a:latin typeface="Centra No1 Medium"/>
                <a:ea typeface="Centra No1 Medium"/>
                <a:cs typeface="Centra No1 Medium"/>
                <a:sym typeface="Centra No1 Medium"/>
              </a:defRPr>
            </a:lvl1pPr>
            <a:lvl2pPr>
              <a:defRPr/>
            </a:lvl2pPr>
            <a:lvl3pPr>
              <a:defRPr/>
            </a:lvl3pPr>
            <a:lvl4pPr>
              <a:defRPr/>
            </a:lvl4pPr>
            <a:lvl5pPr>
              <a:defRPr/>
            </a:lvl5pPr>
          </a:lstStyle>
          <a:p>
            <a:pPr marL="0" marR="0" lvl="0" indent="0" algn="ctr" defTabSz="412750" rtl="0" eaLnBrk="1" fontAlgn="auto" latinLnBrk="0" hangingPunct="1">
              <a:lnSpc>
                <a:spcPts val="1900"/>
              </a:lnSpc>
              <a:spcBef>
                <a:spcPts val="2000"/>
              </a:spcBef>
              <a:spcAft>
                <a:spcPts val="0"/>
              </a:spcAft>
              <a:buClrTx/>
              <a:buSzTx/>
              <a:buFont typeface="Arial" panose="020B0604020202020204" pitchFamily="34" charset="0"/>
              <a:buNone/>
              <a:tabLst/>
              <a:defRPr/>
            </a:pPr>
            <a:r>
              <a:rPr kumimoji="0" lang="en-GB" sz="1800" b="0" i="0" u="none" strike="noStrike" kern="0" cap="none" spc="0" normalizeH="0" baseline="0" noProof="0" dirty="0">
                <a:ln>
                  <a:noFill/>
                </a:ln>
                <a:solidFill>
                  <a:srgbClr val="FFFFFF"/>
                </a:solidFill>
                <a:effectLst/>
                <a:uLnTx/>
                <a:uFillTx/>
                <a:latin typeface="Centra No1 Medium"/>
                <a:ea typeface="Centra No1 Medium"/>
                <a:cs typeface="+mn-cs"/>
                <a:sym typeface="Centra No1 Medium"/>
              </a:rPr>
              <a:t>Text goes here</a:t>
            </a:r>
          </a:p>
        </p:txBody>
      </p:sp>
      <p:sp>
        <p:nvSpPr>
          <p:cNvPr id="72" name="Text Placeholder 16">
            <a:extLst>
              <a:ext uri="{FF2B5EF4-FFF2-40B4-BE49-F238E27FC236}">
                <a16:creationId xmlns:a16="http://schemas.microsoft.com/office/drawing/2014/main" id="{7A96AA1C-8EB0-C64B-8B6A-7498DE965F74}"/>
              </a:ext>
            </a:extLst>
          </p:cNvPr>
          <p:cNvSpPr>
            <a:spLocks noGrp="1"/>
          </p:cNvSpPr>
          <p:nvPr>
            <p:ph type="body" sz="quarter" idx="16" hasCustomPrompt="1"/>
          </p:nvPr>
        </p:nvSpPr>
        <p:spPr>
          <a:xfrm>
            <a:off x="1904440" y="1875626"/>
            <a:ext cx="3081831" cy="382587"/>
          </a:xfrm>
        </p:spPr>
        <p:txBody>
          <a:bodyPr/>
          <a:lstStyle>
            <a:lvl1pPr marL="0" marR="0" indent="0" algn="ctr" defTabSz="412750" rtl="0" eaLnBrk="1" fontAlgn="auto" latinLnBrk="0" hangingPunct="1">
              <a:lnSpc>
                <a:spcPts val="1900"/>
              </a:lnSpc>
              <a:spcBef>
                <a:spcPts val="2000"/>
              </a:spcBef>
              <a:spcAft>
                <a:spcPts val="0"/>
              </a:spcAft>
              <a:buClrTx/>
              <a:buSzTx/>
              <a:buFont typeface="Arial" panose="020B0604020202020204" pitchFamily="34" charset="0"/>
              <a:buNone/>
              <a:tabLst/>
              <a:defRPr kumimoji="0" lang="en-IL" sz="1800" b="0" i="0" u="none" strike="noStrike" kern="0" cap="none" spc="0" normalizeH="0" baseline="0">
                <a:ln>
                  <a:noFill/>
                </a:ln>
                <a:solidFill>
                  <a:srgbClr val="FFFFFF"/>
                </a:solidFill>
                <a:effectLst/>
                <a:uLnTx/>
                <a:uFillTx/>
                <a:latin typeface="Centra No1 Medium"/>
                <a:ea typeface="Centra No1 Medium"/>
                <a:cs typeface="Centra No1 Medium"/>
                <a:sym typeface="Centra No1 Medium"/>
              </a:defRPr>
            </a:lvl1pPr>
            <a:lvl2pPr>
              <a:defRPr/>
            </a:lvl2pPr>
            <a:lvl3pPr>
              <a:defRPr/>
            </a:lvl3pPr>
            <a:lvl4pPr>
              <a:defRPr/>
            </a:lvl4pPr>
            <a:lvl5pPr>
              <a:defRPr/>
            </a:lvl5pPr>
          </a:lstStyle>
          <a:p>
            <a:pPr marL="0" marR="0" lvl="0" indent="0" algn="ctr" defTabSz="412750" rtl="0" eaLnBrk="1" fontAlgn="auto" latinLnBrk="0" hangingPunct="1">
              <a:lnSpc>
                <a:spcPts val="1900"/>
              </a:lnSpc>
              <a:spcBef>
                <a:spcPts val="2000"/>
              </a:spcBef>
              <a:spcAft>
                <a:spcPts val="0"/>
              </a:spcAft>
              <a:buClrTx/>
              <a:buSzTx/>
              <a:buFont typeface="Arial" panose="020B0604020202020204" pitchFamily="34" charset="0"/>
              <a:buNone/>
              <a:tabLst/>
              <a:defRPr/>
            </a:pPr>
            <a:r>
              <a:rPr kumimoji="0" lang="en-GB" sz="1800" b="0" i="0" u="none" strike="noStrike" kern="0" cap="none" spc="0" normalizeH="0" baseline="0" noProof="0" dirty="0">
                <a:ln>
                  <a:noFill/>
                </a:ln>
                <a:solidFill>
                  <a:srgbClr val="FFFFFF"/>
                </a:solidFill>
                <a:effectLst/>
                <a:uLnTx/>
                <a:uFillTx/>
                <a:latin typeface="Centra No1 Medium"/>
                <a:ea typeface="Centra No1 Medium"/>
                <a:cs typeface="+mn-cs"/>
                <a:sym typeface="Centra No1 Medium"/>
              </a:rPr>
              <a:t>Text goes here</a:t>
            </a:r>
          </a:p>
        </p:txBody>
      </p:sp>
      <p:sp>
        <p:nvSpPr>
          <p:cNvPr id="73" name="Title goes here">
            <a:extLst>
              <a:ext uri="{FF2B5EF4-FFF2-40B4-BE49-F238E27FC236}">
                <a16:creationId xmlns:a16="http://schemas.microsoft.com/office/drawing/2014/main" id="{A67737D1-D880-7C4E-9596-24DC0DBE5B84}"/>
              </a:ext>
            </a:extLst>
          </p:cNvPr>
          <p:cNvSpPr txBox="1"/>
          <p:nvPr userDrawn="1"/>
        </p:nvSpPr>
        <p:spPr>
          <a:xfrm>
            <a:off x="1744895" y="3510294"/>
            <a:ext cx="2334171" cy="4535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lvl1pPr>
              <a:lnSpc>
                <a:spcPts val="5900"/>
              </a:lnSpc>
              <a:defRPr sz="5200">
                <a:solidFill>
                  <a:srgbClr val="000000"/>
                </a:solidFill>
                <a:latin typeface="Centra No1 Medium"/>
                <a:ea typeface="Centra No1 Medium"/>
                <a:cs typeface="Centra No1 Medium"/>
                <a:sym typeface="Centra No1 Medium"/>
              </a:defRPr>
            </a:lvl1pPr>
          </a:lstStyle>
          <a:p>
            <a:pPr marL="0" marR="0" lvl="0" indent="0" defTabSz="412750" eaLnBrk="1" fontAlgn="auto" latinLnBrk="0" hangingPunct="0">
              <a:lnSpc>
                <a:spcPts val="2950"/>
              </a:lnSpc>
              <a:spcBef>
                <a:spcPts val="0"/>
              </a:spcBef>
              <a:spcAft>
                <a:spcPts val="0"/>
              </a:spcAft>
              <a:buClrTx/>
              <a:buSzTx/>
              <a:buFontTx/>
              <a:buNone/>
              <a:tabLst/>
              <a:defRPr/>
            </a:pPr>
            <a:endParaRPr kumimoji="0" sz="2600" b="0" i="0" u="none" strike="noStrike" kern="0" cap="none" spc="0" normalizeH="0" baseline="0" noProof="0" dirty="0">
              <a:ln>
                <a:noFill/>
              </a:ln>
              <a:solidFill>
                <a:srgbClr val="000000"/>
              </a:solidFill>
              <a:effectLst/>
              <a:uLnTx/>
              <a:uFillTx/>
              <a:latin typeface="Centra No1 Medium"/>
              <a:ea typeface="Centra No1 Medium"/>
              <a:sym typeface="Centra No1 Medium"/>
            </a:endParaRPr>
          </a:p>
        </p:txBody>
      </p:sp>
      <p:sp>
        <p:nvSpPr>
          <p:cNvPr id="90" name="Title goes here">
            <a:extLst>
              <a:ext uri="{FF2B5EF4-FFF2-40B4-BE49-F238E27FC236}">
                <a16:creationId xmlns:a16="http://schemas.microsoft.com/office/drawing/2014/main" id="{0AFDED3A-3B06-C94E-A3CC-88A59ABF14A8}"/>
              </a:ext>
            </a:extLst>
          </p:cNvPr>
          <p:cNvSpPr txBox="1"/>
          <p:nvPr userDrawn="1"/>
        </p:nvSpPr>
        <p:spPr>
          <a:xfrm>
            <a:off x="1744895" y="3510294"/>
            <a:ext cx="2334171" cy="4535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a:lnSpc>
                <a:spcPts val="5900"/>
              </a:lnSpc>
              <a:defRPr sz="5200">
                <a:solidFill>
                  <a:srgbClr val="000000"/>
                </a:solidFill>
                <a:latin typeface="Centra No1 Medium"/>
                <a:ea typeface="Centra No1 Medium"/>
                <a:cs typeface="Centra No1 Medium"/>
                <a:sym typeface="Centra No1 Medium"/>
              </a:defRPr>
            </a:lvl1pPr>
          </a:lstStyle>
          <a:p>
            <a:pPr marL="0" marR="0" lvl="0" indent="0" defTabSz="412750" eaLnBrk="1" fontAlgn="auto" latinLnBrk="0" hangingPunct="0">
              <a:lnSpc>
                <a:spcPts val="2950"/>
              </a:lnSpc>
              <a:spcBef>
                <a:spcPts val="0"/>
              </a:spcBef>
              <a:spcAft>
                <a:spcPts val="0"/>
              </a:spcAft>
              <a:buClrTx/>
              <a:buSzTx/>
              <a:buFontTx/>
              <a:buNone/>
              <a:tabLst/>
              <a:defRPr/>
            </a:pPr>
            <a:endParaRPr kumimoji="0" sz="2600" b="0" i="0" u="none" strike="noStrike" kern="0" cap="none" spc="0" normalizeH="0" baseline="0" noProof="0" dirty="0">
              <a:ln>
                <a:noFill/>
              </a:ln>
              <a:solidFill>
                <a:srgbClr val="000000"/>
              </a:solidFill>
              <a:effectLst/>
              <a:uLnTx/>
              <a:uFillTx/>
              <a:latin typeface="Centra No1 Medium"/>
              <a:ea typeface="Centra No1 Medium"/>
              <a:sym typeface="Centra No1 Medium"/>
            </a:endParaRPr>
          </a:p>
        </p:txBody>
      </p:sp>
      <p:sp>
        <p:nvSpPr>
          <p:cNvPr id="91" name="Rounded Rectangle 90">
            <a:extLst>
              <a:ext uri="{FF2B5EF4-FFF2-40B4-BE49-F238E27FC236}">
                <a16:creationId xmlns:a16="http://schemas.microsoft.com/office/drawing/2014/main" id="{A7EB7BAD-E648-9242-AD59-2ECA1424244C}"/>
              </a:ext>
            </a:extLst>
          </p:cNvPr>
          <p:cNvSpPr/>
          <p:nvPr userDrawn="1"/>
        </p:nvSpPr>
        <p:spPr>
          <a:xfrm>
            <a:off x="1794220" y="3963823"/>
            <a:ext cx="3378345" cy="2104156"/>
          </a:xfrm>
          <a:prstGeom prst="roundRect">
            <a:avLst>
              <a:gd name="adj" fmla="val 5380"/>
            </a:avLst>
          </a:prstGeom>
          <a:solidFill>
            <a:srgbClr val="FB3F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93" name="Rounded Rectangle 92">
            <a:extLst>
              <a:ext uri="{FF2B5EF4-FFF2-40B4-BE49-F238E27FC236}">
                <a16:creationId xmlns:a16="http://schemas.microsoft.com/office/drawing/2014/main" id="{ADF33C15-C458-454C-89EC-0CA76E2BF30D}"/>
              </a:ext>
            </a:extLst>
          </p:cNvPr>
          <p:cNvSpPr/>
          <p:nvPr userDrawn="1"/>
        </p:nvSpPr>
        <p:spPr>
          <a:xfrm>
            <a:off x="6962975" y="3963823"/>
            <a:ext cx="3378345" cy="2104156"/>
          </a:xfrm>
          <a:prstGeom prst="roundRect">
            <a:avLst>
              <a:gd name="adj" fmla="val 5380"/>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95" name="Circle">
            <a:extLst>
              <a:ext uri="{FF2B5EF4-FFF2-40B4-BE49-F238E27FC236}">
                <a16:creationId xmlns:a16="http://schemas.microsoft.com/office/drawing/2014/main" id="{E223818F-249D-0340-B0A8-511D6DF0C588}"/>
              </a:ext>
            </a:extLst>
          </p:cNvPr>
          <p:cNvSpPr/>
          <p:nvPr userDrawn="1"/>
        </p:nvSpPr>
        <p:spPr>
          <a:xfrm>
            <a:off x="8328720" y="3521499"/>
            <a:ext cx="796226" cy="796226"/>
          </a:xfrm>
          <a:prstGeom prst="ellipse">
            <a:avLst/>
          </a:prstGeom>
          <a:solidFill>
            <a:srgbClr val="FFFFFF"/>
          </a:solidFill>
          <a:ln w="12700">
            <a:miter lim="400000"/>
          </a:ln>
        </p:spPr>
        <p:txBody>
          <a:bodyPr lIns="0" tIns="0" rIns="0" bIns="0" anchor="ctr"/>
          <a:lstStyle/>
          <a:p>
            <a:pPr algn="ctr" defTabSz="412750" hangingPunct="0">
              <a:defRPr sz="3200">
                <a:latin typeface="Helvetica Neue Medium"/>
                <a:ea typeface="Helvetica Neue Medium"/>
                <a:cs typeface="Helvetica Neue Medium"/>
                <a:sym typeface="Helvetica Neue Medium"/>
              </a:defRPr>
            </a:pPr>
            <a:endParaRPr sz="1600" kern="0" dirty="0">
              <a:solidFill>
                <a:srgbClr val="FFFFFF"/>
              </a:solidFill>
              <a:latin typeface="Arial Black" panose="020B0A04020102020204" pitchFamily="34" charset="0"/>
              <a:ea typeface="Helvetica Neue Medium"/>
              <a:cs typeface="Helvetica Neue Medium"/>
              <a:sym typeface="Helvetica Neue Medium"/>
            </a:endParaRPr>
          </a:p>
        </p:txBody>
      </p:sp>
      <p:sp>
        <p:nvSpPr>
          <p:cNvPr id="96" name="Circle">
            <a:extLst>
              <a:ext uri="{FF2B5EF4-FFF2-40B4-BE49-F238E27FC236}">
                <a16:creationId xmlns:a16="http://schemas.microsoft.com/office/drawing/2014/main" id="{564EE80E-91E2-AC4A-9886-95840C11DA7D}"/>
              </a:ext>
            </a:extLst>
          </p:cNvPr>
          <p:cNvSpPr/>
          <p:nvPr userDrawn="1"/>
        </p:nvSpPr>
        <p:spPr>
          <a:xfrm>
            <a:off x="3047243" y="3495865"/>
            <a:ext cx="796226" cy="796226"/>
          </a:xfrm>
          <a:prstGeom prst="ellipse">
            <a:avLst/>
          </a:prstGeom>
          <a:solidFill>
            <a:srgbClr val="FFFFFF"/>
          </a:solidFill>
          <a:ln w="12700" cap="flat">
            <a:noFill/>
            <a:miter lim="400000"/>
          </a:ln>
          <a:effectLst/>
        </p:spPr>
        <p:txBody>
          <a:bodyPr wrap="square" lIns="0" tIns="0" rIns="0" bIns="0" numCol="1" anchor="ctr">
            <a:noAutofit/>
          </a:bodyPr>
          <a:lstStyle/>
          <a:p>
            <a:pPr algn="ctr" defTabSz="412750" hangingPunct="0">
              <a:defRPr sz="3200">
                <a:latin typeface="Helvetica Neue Medium"/>
                <a:ea typeface="Helvetica Neue Medium"/>
                <a:cs typeface="Helvetica Neue Medium"/>
                <a:sym typeface="Helvetica Neue Medium"/>
              </a:defRPr>
            </a:pPr>
            <a:endParaRPr sz="1600" kern="0" dirty="0">
              <a:solidFill>
                <a:srgbClr val="FFFFFF"/>
              </a:solidFill>
              <a:latin typeface="Arial Black" panose="020B0A04020102020204" pitchFamily="34" charset="0"/>
              <a:ea typeface="Helvetica Neue Medium"/>
              <a:cs typeface="Helvetica Neue Medium"/>
              <a:sym typeface="Helvetica Neue Medium"/>
            </a:endParaRPr>
          </a:p>
        </p:txBody>
      </p:sp>
      <p:pic>
        <p:nvPicPr>
          <p:cNvPr id="98" name="Picture 97">
            <a:extLst>
              <a:ext uri="{FF2B5EF4-FFF2-40B4-BE49-F238E27FC236}">
                <a16:creationId xmlns:a16="http://schemas.microsoft.com/office/drawing/2014/main" id="{1F34F57A-BF39-A241-8CFB-0007A59872C4}"/>
              </a:ext>
            </a:extLst>
          </p:cNvPr>
          <p:cNvPicPr>
            <a:picLocks noChangeAspect="1"/>
          </p:cNvPicPr>
          <p:nvPr userDrawn="1"/>
        </p:nvPicPr>
        <p:blipFill>
          <a:blip r:embed="rId3"/>
          <a:srcRect/>
          <a:stretch/>
        </p:blipFill>
        <p:spPr>
          <a:xfrm>
            <a:off x="8523633" y="3760623"/>
            <a:ext cx="406400" cy="406400"/>
          </a:xfrm>
          <a:prstGeom prst="rect">
            <a:avLst/>
          </a:prstGeom>
        </p:spPr>
      </p:pic>
      <p:pic>
        <p:nvPicPr>
          <p:cNvPr id="99" name="Picture 98">
            <a:extLst>
              <a:ext uri="{FF2B5EF4-FFF2-40B4-BE49-F238E27FC236}">
                <a16:creationId xmlns:a16="http://schemas.microsoft.com/office/drawing/2014/main" id="{53D22E27-6CF6-8F42-B8A6-F4743551F4F0}"/>
              </a:ext>
            </a:extLst>
          </p:cNvPr>
          <p:cNvPicPr>
            <a:picLocks noChangeAspect="1"/>
          </p:cNvPicPr>
          <p:nvPr userDrawn="1"/>
        </p:nvPicPr>
        <p:blipFill>
          <a:blip r:embed="rId4"/>
          <a:srcRect/>
          <a:stretch/>
        </p:blipFill>
        <p:spPr>
          <a:xfrm>
            <a:off x="3242156" y="3760623"/>
            <a:ext cx="406400" cy="406400"/>
          </a:xfrm>
          <a:prstGeom prst="rect">
            <a:avLst/>
          </a:prstGeom>
        </p:spPr>
      </p:pic>
      <p:sp>
        <p:nvSpPr>
          <p:cNvPr id="101" name="Text Placeholder 12">
            <a:extLst>
              <a:ext uri="{FF2B5EF4-FFF2-40B4-BE49-F238E27FC236}">
                <a16:creationId xmlns:a16="http://schemas.microsoft.com/office/drawing/2014/main" id="{24EE81E1-8FF3-EE49-8AFB-85B997166541}"/>
              </a:ext>
            </a:extLst>
          </p:cNvPr>
          <p:cNvSpPr>
            <a:spLocks noGrp="1"/>
          </p:cNvSpPr>
          <p:nvPr>
            <p:ph type="body" sz="quarter" idx="18" hasCustomPrompt="1"/>
          </p:nvPr>
        </p:nvSpPr>
        <p:spPr>
          <a:xfrm>
            <a:off x="1850680" y="4885945"/>
            <a:ext cx="3241675" cy="1116012"/>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1500" b="0" i="0" u="none" strike="noStrike" kern="0" cap="none" spc="0" normalizeH="0" baseline="0" dirty="0" smtClean="0">
                <a:ln>
                  <a:noFill/>
                </a:ln>
                <a:solidFill>
                  <a:srgbClr val="FFFFFF"/>
                </a:solidFill>
                <a:effectLst/>
                <a:uLnTx/>
                <a:uFillTx/>
                <a:latin typeface="Source Sans Pro"/>
                <a:ea typeface="Source Sans Pro"/>
                <a:cs typeface="Source Sans Pro"/>
                <a:sym typeface="Source Sans Pro"/>
              </a:defRPr>
            </a:lvl1pPr>
            <a:lvl2pPr marL="457200" indent="0" algn="ctr">
              <a:buNone/>
              <a:defRPr kumimoji="0" lang="en-US" sz="1500" b="0" i="0" u="none" strike="noStrike" kern="0" cap="none" spc="0" normalizeH="0" baseline="0" dirty="0" smtClean="0">
                <a:ln>
                  <a:noFill/>
                </a:ln>
                <a:solidFill>
                  <a:srgbClr val="FFFFFF"/>
                </a:solidFill>
                <a:effectLst/>
                <a:uLnTx/>
                <a:uFillTx/>
                <a:latin typeface="Source Sans Pro"/>
                <a:ea typeface="Source Sans Pro"/>
                <a:cs typeface="Source Sans Pro"/>
                <a:sym typeface="Source Sans Pro"/>
              </a:defRPr>
            </a:lvl2pPr>
            <a:lvl3pPr marL="914400" indent="0" algn="ctr">
              <a:buNone/>
              <a:defRPr kumimoji="0" lang="en-US" sz="1500" b="0" i="0" u="none" strike="noStrike" kern="0" cap="none" spc="0" normalizeH="0" baseline="0" dirty="0" smtClean="0">
                <a:ln>
                  <a:noFill/>
                </a:ln>
                <a:solidFill>
                  <a:srgbClr val="FFFFFF"/>
                </a:solidFill>
                <a:effectLst/>
                <a:uLnTx/>
                <a:uFillTx/>
                <a:latin typeface="Source Sans Pro"/>
                <a:ea typeface="Source Sans Pro"/>
                <a:cs typeface="Source Sans Pro"/>
                <a:sym typeface="Source Sans Pro"/>
              </a:defRPr>
            </a:lvl3pPr>
            <a:lvl4pPr marL="1371600" indent="0" algn="ctr">
              <a:buNone/>
              <a:defRPr kumimoji="0" lang="en-US" sz="1500" b="0" i="0" u="none" strike="noStrike" kern="0" cap="none" spc="0" normalizeH="0" baseline="0" dirty="0" smtClean="0">
                <a:ln>
                  <a:noFill/>
                </a:ln>
                <a:solidFill>
                  <a:srgbClr val="FFFFFF"/>
                </a:solidFill>
                <a:effectLst/>
                <a:uLnTx/>
                <a:uFillTx/>
                <a:latin typeface="Source Sans Pro"/>
                <a:ea typeface="Source Sans Pro"/>
                <a:cs typeface="Source Sans Pro"/>
                <a:sym typeface="Source Sans Pro"/>
              </a:defRPr>
            </a:lvl4pPr>
            <a:lvl5pPr marL="1828800" indent="0" algn="ctr">
              <a:buNone/>
              <a:defRPr kumimoji="0" lang="en-IL" sz="1500" b="0" i="0" u="none" strike="noStrike" kern="0" cap="none" spc="0" normalizeH="0" baseline="0" dirty="0">
                <a:ln>
                  <a:noFill/>
                </a:ln>
                <a:solidFill>
                  <a:srgbClr val="FFFFFF"/>
                </a:solidFill>
                <a:effectLst/>
                <a:uLnTx/>
                <a:uFillTx/>
                <a:latin typeface="Source Sans Pro"/>
                <a:ea typeface="Source Sans Pro"/>
                <a:cs typeface="Source Sans Pro"/>
                <a:sym typeface="Source Sans Pro"/>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Text goes here</a:t>
            </a:r>
            <a:r>
              <a:rPr lang="he-IL" dirty="0"/>
              <a:t> </a:t>
            </a:r>
            <a:r>
              <a:rPr lang="en-US" dirty="0"/>
              <a:t>Text goes here</a:t>
            </a:r>
            <a:endParaRPr lang="en-IL"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a:t>
            </a:r>
            <a:r>
              <a:rPr lang="en-US" dirty="0"/>
              <a:t>Text goes here</a:t>
            </a:r>
            <a:r>
              <a:rPr lang="he-IL" dirty="0"/>
              <a:t> </a:t>
            </a:r>
            <a:r>
              <a:rPr lang="en-US" dirty="0"/>
              <a:t>Text goes here</a:t>
            </a:r>
            <a:r>
              <a:rPr lang="he-IL" dirty="0"/>
              <a:t>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Text goes here</a:t>
            </a:r>
            <a:endParaRPr lang="en-IL" dirty="0"/>
          </a:p>
          <a:p>
            <a:pPr lvl="0"/>
            <a:endParaRPr lang="en-IL" dirty="0"/>
          </a:p>
        </p:txBody>
      </p:sp>
      <p:sp>
        <p:nvSpPr>
          <p:cNvPr id="102" name="Text Placeholder 12">
            <a:extLst>
              <a:ext uri="{FF2B5EF4-FFF2-40B4-BE49-F238E27FC236}">
                <a16:creationId xmlns:a16="http://schemas.microsoft.com/office/drawing/2014/main" id="{1EAA55B1-B7D9-9944-ABCB-DF303BFE248E}"/>
              </a:ext>
            </a:extLst>
          </p:cNvPr>
          <p:cNvSpPr>
            <a:spLocks noGrp="1"/>
          </p:cNvSpPr>
          <p:nvPr>
            <p:ph type="body" sz="quarter" idx="19" hasCustomPrompt="1"/>
          </p:nvPr>
        </p:nvSpPr>
        <p:spPr>
          <a:xfrm>
            <a:off x="7131123" y="4884543"/>
            <a:ext cx="3081831" cy="1017662"/>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1500" b="0" i="0" u="none" strike="noStrike" kern="0" cap="none" spc="0" normalizeH="0" baseline="0" dirty="0" smtClean="0">
                <a:ln>
                  <a:noFill/>
                </a:ln>
                <a:solidFill>
                  <a:srgbClr val="FFFFFF"/>
                </a:solidFill>
                <a:effectLst/>
                <a:uLnTx/>
                <a:uFillTx/>
                <a:latin typeface="Source Sans Pro"/>
                <a:ea typeface="Source Sans Pro"/>
                <a:cs typeface="Source Sans Pro"/>
                <a:sym typeface="Source Sans Pro"/>
              </a:defRPr>
            </a:lvl1pPr>
            <a:lvl2pPr marL="457200" indent="0" algn="ctr">
              <a:buNone/>
              <a:defRPr kumimoji="0" lang="en-US" sz="1500" b="0" i="0" u="none" strike="noStrike" kern="0" cap="none" spc="0" normalizeH="0" baseline="0" dirty="0" smtClean="0">
                <a:ln>
                  <a:noFill/>
                </a:ln>
                <a:solidFill>
                  <a:srgbClr val="FFFFFF"/>
                </a:solidFill>
                <a:effectLst/>
                <a:uLnTx/>
                <a:uFillTx/>
                <a:latin typeface="Source Sans Pro"/>
                <a:ea typeface="Source Sans Pro"/>
                <a:cs typeface="Source Sans Pro"/>
                <a:sym typeface="Source Sans Pro"/>
              </a:defRPr>
            </a:lvl2pPr>
            <a:lvl3pPr marL="914400" indent="0" algn="ctr">
              <a:buNone/>
              <a:defRPr kumimoji="0" lang="en-US" sz="1500" b="0" i="0" u="none" strike="noStrike" kern="0" cap="none" spc="0" normalizeH="0" baseline="0" dirty="0" smtClean="0">
                <a:ln>
                  <a:noFill/>
                </a:ln>
                <a:solidFill>
                  <a:srgbClr val="FFFFFF"/>
                </a:solidFill>
                <a:effectLst/>
                <a:uLnTx/>
                <a:uFillTx/>
                <a:latin typeface="Source Sans Pro"/>
                <a:ea typeface="Source Sans Pro"/>
                <a:cs typeface="Source Sans Pro"/>
                <a:sym typeface="Source Sans Pro"/>
              </a:defRPr>
            </a:lvl3pPr>
            <a:lvl4pPr marL="1371600" indent="0" algn="ctr">
              <a:buNone/>
              <a:defRPr kumimoji="0" lang="en-US" sz="1500" b="0" i="0" u="none" strike="noStrike" kern="0" cap="none" spc="0" normalizeH="0" baseline="0" dirty="0" smtClean="0">
                <a:ln>
                  <a:noFill/>
                </a:ln>
                <a:solidFill>
                  <a:srgbClr val="FFFFFF"/>
                </a:solidFill>
                <a:effectLst/>
                <a:uLnTx/>
                <a:uFillTx/>
                <a:latin typeface="Source Sans Pro"/>
                <a:ea typeface="Source Sans Pro"/>
                <a:cs typeface="Source Sans Pro"/>
                <a:sym typeface="Source Sans Pro"/>
              </a:defRPr>
            </a:lvl4pPr>
            <a:lvl5pPr marL="1828800" indent="0" algn="ctr">
              <a:buNone/>
              <a:defRPr kumimoji="0" lang="en-IL" sz="1500" b="0" i="0" u="none" strike="noStrike" kern="0" cap="none" spc="0" normalizeH="0" baseline="0" dirty="0">
                <a:ln>
                  <a:noFill/>
                </a:ln>
                <a:solidFill>
                  <a:srgbClr val="FFFFFF"/>
                </a:solidFill>
                <a:effectLst/>
                <a:uLnTx/>
                <a:uFillTx/>
                <a:latin typeface="Source Sans Pro"/>
                <a:ea typeface="Source Sans Pro"/>
                <a:cs typeface="Source Sans Pro"/>
                <a:sym typeface="Source Sans Pro"/>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Text goes here</a:t>
            </a:r>
            <a:r>
              <a:rPr lang="he-IL" dirty="0"/>
              <a:t> </a:t>
            </a:r>
            <a:r>
              <a:rPr lang="en-US" dirty="0"/>
              <a:t>Text goes here</a:t>
            </a:r>
            <a:endParaRPr lang="en-IL"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a:t>
            </a:r>
            <a:r>
              <a:rPr lang="en-US" dirty="0"/>
              <a:t>Text goes here</a:t>
            </a:r>
            <a:r>
              <a:rPr lang="he-IL" dirty="0"/>
              <a:t> </a:t>
            </a:r>
            <a:r>
              <a:rPr lang="en-US" dirty="0"/>
              <a:t>Text goes here</a:t>
            </a:r>
            <a:r>
              <a:rPr lang="he-IL" dirty="0"/>
              <a:t>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Text goes here</a:t>
            </a:r>
            <a:endParaRPr lang="en-IL" dirty="0"/>
          </a:p>
          <a:p>
            <a:pPr lvl="0"/>
            <a:endParaRPr lang="en-IL" dirty="0"/>
          </a:p>
        </p:txBody>
      </p:sp>
      <p:sp>
        <p:nvSpPr>
          <p:cNvPr id="103" name="Text Placeholder 16">
            <a:extLst>
              <a:ext uri="{FF2B5EF4-FFF2-40B4-BE49-F238E27FC236}">
                <a16:creationId xmlns:a16="http://schemas.microsoft.com/office/drawing/2014/main" id="{8FF3CD33-5989-DF43-84EF-EBEEFC921A44}"/>
              </a:ext>
            </a:extLst>
          </p:cNvPr>
          <p:cNvSpPr>
            <a:spLocks noGrp="1"/>
          </p:cNvSpPr>
          <p:nvPr>
            <p:ph type="body" sz="quarter" idx="20" hasCustomPrompt="1"/>
          </p:nvPr>
        </p:nvSpPr>
        <p:spPr>
          <a:xfrm>
            <a:off x="7131123" y="4501956"/>
            <a:ext cx="3081831" cy="382587"/>
          </a:xfrm>
        </p:spPr>
        <p:txBody>
          <a:bodyPr/>
          <a:lstStyle>
            <a:lvl1pPr marL="0" marR="0" indent="0" algn="ctr" defTabSz="412750" rtl="0" eaLnBrk="1" fontAlgn="auto" latinLnBrk="0" hangingPunct="1">
              <a:lnSpc>
                <a:spcPts val="1900"/>
              </a:lnSpc>
              <a:spcBef>
                <a:spcPts val="2000"/>
              </a:spcBef>
              <a:spcAft>
                <a:spcPts val="0"/>
              </a:spcAft>
              <a:buClrTx/>
              <a:buSzTx/>
              <a:buFont typeface="Arial" panose="020B0604020202020204" pitchFamily="34" charset="0"/>
              <a:buNone/>
              <a:tabLst/>
              <a:defRPr kumimoji="0" lang="en-IL" sz="1800" b="0" i="0" u="none" strike="noStrike" kern="0" cap="none" spc="0" normalizeH="0" baseline="0">
                <a:ln>
                  <a:noFill/>
                </a:ln>
                <a:solidFill>
                  <a:srgbClr val="FFFFFF"/>
                </a:solidFill>
                <a:effectLst/>
                <a:uLnTx/>
                <a:uFillTx/>
                <a:latin typeface="Centra No1 Medium"/>
                <a:ea typeface="Centra No1 Medium"/>
                <a:cs typeface="Centra No1 Medium"/>
                <a:sym typeface="Centra No1 Medium"/>
              </a:defRPr>
            </a:lvl1pPr>
            <a:lvl2pPr>
              <a:defRPr/>
            </a:lvl2pPr>
            <a:lvl3pPr>
              <a:defRPr/>
            </a:lvl3pPr>
            <a:lvl4pPr>
              <a:defRPr/>
            </a:lvl4pPr>
            <a:lvl5pPr>
              <a:defRPr/>
            </a:lvl5pPr>
          </a:lstStyle>
          <a:p>
            <a:pPr marL="0" marR="0" lvl="0" indent="0" algn="ctr" defTabSz="412750" rtl="0" eaLnBrk="1" fontAlgn="auto" latinLnBrk="0" hangingPunct="1">
              <a:lnSpc>
                <a:spcPts val="1900"/>
              </a:lnSpc>
              <a:spcBef>
                <a:spcPts val="2000"/>
              </a:spcBef>
              <a:spcAft>
                <a:spcPts val="0"/>
              </a:spcAft>
              <a:buClrTx/>
              <a:buSzTx/>
              <a:buFont typeface="Arial" panose="020B0604020202020204" pitchFamily="34" charset="0"/>
              <a:buNone/>
              <a:tabLst/>
              <a:defRPr/>
            </a:pPr>
            <a:r>
              <a:rPr kumimoji="0" lang="en-GB" sz="1800" b="0" i="0" u="none" strike="noStrike" kern="0" cap="none" spc="0" normalizeH="0" baseline="0" noProof="0" dirty="0">
                <a:ln>
                  <a:noFill/>
                </a:ln>
                <a:solidFill>
                  <a:srgbClr val="FFFFFF"/>
                </a:solidFill>
                <a:effectLst/>
                <a:uLnTx/>
                <a:uFillTx/>
                <a:latin typeface="Centra No1 Medium"/>
                <a:ea typeface="Centra No1 Medium"/>
                <a:cs typeface="+mn-cs"/>
                <a:sym typeface="Centra No1 Medium"/>
              </a:rPr>
              <a:t>Text goes here</a:t>
            </a:r>
          </a:p>
        </p:txBody>
      </p:sp>
      <p:sp>
        <p:nvSpPr>
          <p:cNvPr id="105" name="Text Placeholder 16">
            <a:extLst>
              <a:ext uri="{FF2B5EF4-FFF2-40B4-BE49-F238E27FC236}">
                <a16:creationId xmlns:a16="http://schemas.microsoft.com/office/drawing/2014/main" id="{968A08F4-5B86-4348-A9D5-332612D674E5}"/>
              </a:ext>
            </a:extLst>
          </p:cNvPr>
          <p:cNvSpPr>
            <a:spLocks noGrp="1"/>
          </p:cNvSpPr>
          <p:nvPr>
            <p:ph type="body" sz="quarter" idx="22" hasCustomPrompt="1"/>
          </p:nvPr>
        </p:nvSpPr>
        <p:spPr>
          <a:xfrm>
            <a:off x="1904440" y="4476322"/>
            <a:ext cx="3081831" cy="382587"/>
          </a:xfrm>
        </p:spPr>
        <p:txBody>
          <a:bodyPr/>
          <a:lstStyle>
            <a:lvl1pPr marL="0" marR="0" indent="0" algn="ctr" defTabSz="412750" rtl="0" eaLnBrk="1" fontAlgn="auto" latinLnBrk="0" hangingPunct="1">
              <a:lnSpc>
                <a:spcPts val="1900"/>
              </a:lnSpc>
              <a:spcBef>
                <a:spcPts val="2000"/>
              </a:spcBef>
              <a:spcAft>
                <a:spcPts val="0"/>
              </a:spcAft>
              <a:buClrTx/>
              <a:buSzTx/>
              <a:buFont typeface="Arial" panose="020B0604020202020204" pitchFamily="34" charset="0"/>
              <a:buNone/>
              <a:tabLst/>
              <a:defRPr kumimoji="0" lang="en-IL" sz="1800" b="0" i="0" u="none" strike="noStrike" kern="0" cap="none" spc="0" normalizeH="0" baseline="0">
                <a:ln>
                  <a:noFill/>
                </a:ln>
                <a:solidFill>
                  <a:srgbClr val="FFFFFF"/>
                </a:solidFill>
                <a:effectLst/>
                <a:uLnTx/>
                <a:uFillTx/>
                <a:latin typeface="Centra No1 Medium"/>
                <a:ea typeface="Centra No1 Medium"/>
                <a:cs typeface="Centra No1 Medium"/>
                <a:sym typeface="Centra No1 Medium"/>
              </a:defRPr>
            </a:lvl1pPr>
            <a:lvl2pPr>
              <a:defRPr/>
            </a:lvl2pPr>
            <a:lvl3pPr>
              <a:defRPr/>
            </a:lvl3pPr>
            <a:lvl4pPr>
              <a:defRPr/>
            </a:lvl4pPr>
            <a:lvl5pPr>
              <a:defRPr/>
            </a:lvl5pPr>
          </a:lstStyle>
          <a:p>
            <a:pPr marL="0" marR="0" lvl="0" indent="0" algn="ctr" defTabSz="412750" rtl="0" eaLnBrk="1" fontAlgn="auto" latinLnBrk="0" hangingPunct="1">
              <a:lnSpc>
                <a:spcPts val="1900"/>
              </a:lnSpc>
              <a:spcBef>
                <a:spcPts val="2000"/>
              </a:spcBef>
              <a:spcAft>
                <a:spcPts val="0"/>
              </a:spcAft>
              <a:buClrTx/>
              <a:buSzTx/>
              <a:buFont typeface="Arial" panose="020B0604020202020204" pitchFamily="34" charset="0"/>
              <a:buNone/>
              <a:tabLst/>
              <a:defRPr/>
            </a:pPr>
            <a:r>
              <a:rPr kumimoji="0" lang="en-GB" sz="1800" b="0" i="0" u="none" strike="noStrike" kern="0" cap="none" spc="0" normalizeH="0" baseline="0" noProof="0" dirty="0">
                <a:ln>
                  <a:noFill/>
                </a:ln>
                <a:solidFill>
                  <a:srgbClr val="FFFFFF"/>
                </a:solidFill>
                <a:effectLst/>
                <a:uLnTx/>
                <a:uFillTx/>
                <a:latin typeface="Centra No1 Medium"/>
                <a:ea typeface="Centra No1 Medium"/>
                <a:cs typeface="+mn-cs"/>
                <a:sym typeface="Centra No1 Medium"/>
              </a:rPr>
              <a:t>Text goes here</a:t>
            </a:r>
          </a:p>
        </p:txBody>
      </p:sp>
      <p:sp>
        <p:nvSpPr>
          <p:cNvPr id="106" name="Text Placeholder 2">
            <a:extLst>
              <a:ext uri="{FF2B5EF4-FFF2-40B4-BE49-F238E27FC236}">
                <a16:creationId xmlns:a16="http://schemas.microsoft.com/office/drawing/2014/main" id="{78C1187E-3AAD-8B47-AC1B-4B1700104918}"/>
              </a:ext>
            </a:extLst>
          </p:cNvPr>
          <p:cNvSpPr>
            <a:spLocks noGrp="1"/>
          </p:cNvSpPr>
          <p:nvPr>
            <p:ph type="body" sz="quarter" idx="10" hasCustomPrompt="1"/>
          </p:nvPr>
        </p:nvSpPr>
        <p:spPr>
          <a:xfrm>
            <a:off x="527056" y="217115"/>
            <a:ext cx="6459538" cy="735013"/>
          </a:xfrm>
        </p:spPr>
        <p:txBody>
          <a:bodyPr/>
          <a:lstStyle>
            <a:lvl1pPr marL="0" indent="0">
              <a:buNone/>
              <a:defRPr kumimoji="0" lang="en-US" sz="2600" b="0" i="0" u="none" strike="noStrike" kern="0" cap="none" spc="0" normalizeH="0" baseline="0" dirty="0" smtClean="0">
                <a:ln>
                  <a:noFill/>
                </a:ln>
                <a:solidFill>
                  <a:srgbClr val="282828"/>
                </a:solidFill>
                <a:effectLst/>
                <a:uLnTx/>
                <a:uFillTx/>
                <a:latin typeface="Centra No1 Medium" pitchFamily="50" charset="0"/>
                <a:ea typeface="Centra No1 Medium" pitchFamily="50" charset="0"/>
                <a:cs typeface="+mn-cs"/>
                <a:sym typeface="Centra No1 Bold"/>
              </a:defRPr>
            </a:lvl1pPr>
            <a:lvl2pPr marL="457200" indent="0">
              <a:buNone/>
              <a:defRPr kumimoji="0" lang="en-US" sz="2600" b="0" i="0" u="none" strike="noStrike" kern="0" cap="none" spc="0" normalizeH="0" baseline="0" dirty="0" smtClean="0">
                <a:ln>
                  <a:noFill/>
                </a:ln>
                <a:solidFill>
                  <a:srgbClr val="282828"/>
                </a:solidFill>
                <a:effectLst/>
                <a:uLnTx/>
                <a:uFillTx/>
                <a:latin typeface="Centra No1 Medium" pitchFamily="50" charset="0"/>
                <a:ea typeface="Centra No1 Medium" pitchFamily="50" charset="0"/>
                <a:cs typeface="+mn-cs"/>
                <a:sym typeface="Centra No1 Bold"/>
              </a:defRPr>
            </a:lvl2pPr>
            <a:lvl3pPr marL="914400" indent="0">
              <a:buNone/>
              <a:defRPr kumimoji="0" lang="en-US" sz="2600" b="0" i="0" u="none" strike="noStrike" kern="0" cap="none" spc="0" normalizeH="0" baseline="0" dirty="0" smtClean="0">
                <a:ln>
                  <a:noFill/>
                </a:ln>
                <a:solidFill>
                  <a:srgbClr val="282828"/>
                </a:solidFill>
                <a:effectLst/>
                <a:uLnTx/>
                <a:uFillTx/>
                <a:latin typeface="Centra No1 Medium" pitchFamily="50" charset="0"/>
                <a:ea typeface="Centra No1 Medium" pitchFamily="50" charset="0"/>
                <a:cs typeface="+mn-cs"/>
                <a:sym typeface="Centra No1 Bold"/>
              </a:defRPr>
            </a:lvl3pPr>
            <a:lvl4pPr marL="1371600" indent="0">
              <a:buNone/>
              <a:defRPr kumimoji="0" lang="en-US" sz="2600" b="0" i="0" u="none" strike="noStrike" kern="0" cap="none" spc="0" normalizeH="0" baseline="0" dirty="0" smtClean="0">
                <a:ln>
                  <a:noFill/>
                </a:ln>
                <a:solidFill>
                  <a:srgbClr val="282828"/>
                </a:solidFill>
                <a:effectLst/>
                <a:uLnTx/>
                <a:uFillTx/>
                <a:latin typeface="Centra No1 Medium" pitchFamily="50" charset="0"/>
                <a:ea typeface="Centra No1 Medium" pitchFamily="50" charset="0"/>
                <a:cs typeface="+mn-cs"/>
                <a:sym typeface="Centra No1 Bold"/>
              </a:defRPr>
            </a:lvl4pPr>
            <a:lvl5pPr marL="1828800" indent="0">
              <a:buNone/>
              <a:defRPr kumimoji="0" lang="en-IL" sz="2600" b="0" i="0" u="none" strike="noStrike" kern="0" cap="none" spc="0" normalizeH="0" baseline="0" dirty="0">
                <a:ln>
                  <a:noFill/>
                </a:ln>
                <a:solidFill>
                  <a:srgbClr val="282828"/>
                </a:solidFill>
                <a:effectLst/>
                <a:uLnTx/>
                <a:uFillTx/>
                <a:latin typeface="Centra No1 Medium" pitchFamily="50" charset="0"/>
                <a:ea typeface="Centra No1 Medium" pitchFamily="50" charset="0"/>
                <a:cs typeface="+mn-cs"/>
                <a:sym typeface="Centra No1 Bold"/>
              </a:defRPr>
            </a:lvl5pPr>
          </a:lstStyle>
          <a:p>
            <a:pPr lvl="0"/>
            <a:r>
              <a:rPr lang="en-US" dirty="0"/>
              <a:t>Title goes here</a:t>
            </a:r>
          </a:p>
        </p:txBody>
      </p:sp>
    </p:spTree>
    <p:extLst>
      <p:ext uri="{BB962C8B-B14F-4D97-AF65-F5344CB8AC3E}">
        <p14:creationId xmlns:p14="http://schemas.microsoft.com/office/powerpoint/2010/main" val="378093241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5_Thank you">
    <p:bg>
      <p:bgPr>
        <a:solidFill>
          <a:schemeClr val="accent5"/>
        </a:solidFill>
        <a:effectLst/>
      </p:bgPr>
    </p:bg>
    <p:spTree>
      <p:nvGrpSpPr>
        <p:cNvPr id="1" name=""/>
        <p:cNvGrpSpPr/>
        <p:nvPr/>
      </p:nvGrpSpPr>
      <p:grpSpPr>
        <a:xfrm>
          <a:off x="0" y="0"/>
          <a:ext cx="0" cy="0"/>
          <a:chOff x="0" y="0"/>
          <a:chExt cx="0" cy="0"/>
        </a:xfrm>
      </p:grpSpPr>
      <p:pic>
        <p:nvPicPr>
          <p:cNvPr id="19" name="thanks_slide_1">
            <a:hlinkClick r:id="" action="ppaction://media"/>
            <a:extLst>
              <a:ext uri="{FF2B5EF4-FFF2-40B4-BE49-F238E27FC236}">
                <a16:creationId xmlns:a16="http://schemas.microsoft.com/office/drawing/2014/main" id="{4C7E8D5D-01A7-4DDD-A148-A58645F9460E}"/>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12700" y="0"/>
            <a:ext cx="12166600" cy="6858000"/>
          </a:xfrm>
          <a:prstGeom prst="rect">
            <a:avLst/>
          </a:prstGeom>
        </p:spPr>
      </p:pic>
      <p:sp>
        <p:nvSpPr>
          <p:cNvPr id="13" name="Title 1">
            <a:extLst>
              <a:ext uri="{FF2B5EF4-FFF2-40B4-BE49-F238E27FC236}">
                <a16:creationId xmlns:a16="http://schemas.microsoft.com/office/drawing/2014/main" id="{D5702F3D-0338-48FB-B348-9630D9F8F1FD}"/>
              </a:ext>
            </a:extLst>
          </p:cNvPr>
          <p:cNvSpPr>
            <a:spLocks noGrp="1"/>
          </p:cNvSpPr>
          <p:nvPr>
            <p:ph type="title" hasCustomPrompt="1"/>
          </p:nvPr>
        </p:nvSpPr>
        <p:spPr>
          <a:xfrm>
            <a:off x="7436948" y="1410334"/>
            <a:ext cx="3440836" cy="846962"/>
          </a:xfrm>
          <a:prstGeom prst="rect">
            <a:avLst/>
          </a:prstGeom>
        </p:spPr>
        <p:txBody>
          <a:bodyPr/>
          <a:lstStyle>
            <a:lvl1pPr>
              <a:lnSpc>
                <a:spcPts val="4950"/>
              </a:lnSpc>
              <a:defRPr kumimoji="0" lang="en-GB" sz="4500" b="0" i="0" u="none" strike="noStrike" cap="none" spc="0" normalizeH="0" baseline="0" dirty="0" smtClean="0">
                <a:ln>
                  <a:noFill/>
                </a:ln>
                <a:solidFill>
                  <a:srgbClr val="FFFFFF"/>
                </a:solidFill>
                <a:effectLst/>
                <a:uFillTx/>
                <a:latin typeface="Centra No1 Bold"/>
                <a:ea typeface="Centra No1 Bold"/>
                <a:cs typeface="+mn-cs"/>
                <a:sym typeface="Centra No1"/>
              </a:defRPr>
            </a:lvl1pPr>
          </a:lstStyle>
          <a:p>
            <a:r>
              <a:rPr lang="en-GB" dirty="0"/>
              <a:t>Thank you!</a:t>
            </a:r>
          </a:p>
        </p:txBody>
      </p:sp>
      <p:pic>
        <p:nvPicPr>
          <p:cNvPr id="5" name="Kaltura_Logo_Horizontal_White_big_Kaltura_Logo_Horizontal_White.png" descr="Kaltura_Logo_Horizontal_White_big_Kaltura_Logo_Horizontal_White.png">
            <a:extLst>
              <a:ext uri="{FF2B5EF4-FFF2-40B4-BE49-F238E27FC236}">
                <a16:creationId xmlns:a16="http://schemas.microsoft.com/office/drawing/2014/main" id="{B5686BBB-70D2-44FA-B4B7-42F174087DA8}"/>
              </a:ext>
            </a:extLst>
          </p:cNvPr>
          <p:cNvPicPr>
            <a:picLocks noChangeAspect="1"/>
          </p:cNvPicPr>
          <p:nvPr/>
        </p:nvPicPr>
        <p:blipFill>
          <a:blip r:embed="rId5"/>
          <a:stretch>
            <a:fillRect/>
          </a:stretch>
        </p:blipFill>
        <p:spPr>
          <a:xfrm>
            <a:off x="10753193" y="6335056"/>
            <a:ext cx="1118941" cy="287915"/>
          </a:xfrm>
          <a:prstGeom prst="rect">
            <a:avLst/>
          </a:prstGeom>
          <a:ln w="12700">
            <a:miter lim="400000"/>
          </a:ln>
        </p:spPr>
      </p:pic>
      <p:sp>
        <p:nvSpPr>
          <p:cNvPr id="8" name="Footer Placeholder 4">
            <a:extLst>
              <a:ext uri="{FF2B5EF4-FFF2-40B4-BE49-F238E27FC236}">
                <a16:creationId xmlns:a16="http://schemas.microsoft.com/office/drawing/2014/main" id="{5685A2F4-FCC4-40E6-91B6-FDC562E12715}"/>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9" name="Slide Number Placeholder 5">
            <a:extLst>
              <a:ext uri="{FF2B5EF4-FFF2-40B4-BE49-F238E27FC236}">
                <a16:creationId xmlns:a16="http://schemas.microsoft.com/office/drawing/2014/main" id="{5AE3DFEA-A1F6-4B63-A681-D9A31B930FBE}"/>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17" name="Freeform 50">
            <a:extLst>
              <a:ext uri="{FF2B5EF4-FFF2-40B4-BE49-F238E27FC236}">
                <a16:creationId xmlns:a16="http://schemas.microsoft.com/office/drawing/2014/main" id="{9ABFEFD6-8D4A-4FC9-944D-03C3547862DC}"/>
              </a:ext>
            </a:extLst>
          </p:cNvPr>
          <p:cNvSpPr/>
          <p:nvPr/>
        </p:nvSpPr>
        <p:spPr>
          <a:xfrm>
            <a:off x="7665612" y="3383097"/>
            <a:ext cx="216601" cy="215901"/>
          </a:xfrm>
          <a:custGeom>
            <a:avLst/>
            <a:gdLst/>
            <a:ahLst/>
            <a:cxnLst>
              <a:cxn ang="0">
                <a:pos x="wd2" y="hd2"/>
              </a:cxn>
              <a:cxn ang="5400000">
                <a:pos x="wd2" y="hd2"/>
              </a:cxn>
              <a:cxn ang="10800000">
                <a:pos x="wd2" y="hd2"/>
              </a:cxn>
              <a:cxn ang="16200000">
                <a:pos x="wd2" y="hd2"/>
              </a:cxn>
            </a:cxnLst>
            <a:rect l="0" t="0" r="r" b="b"/>
            <a:pathLst>
              <a:path w="19273" h="19365" extrusionOk="0">
                <a:moveTo>
                  <a:pt x="11045" y="11319"/>
                </a:moveTo>
                <a:cubicBezTo>
                  <a:pt x="9338" y="13030"/>
                  <a:pt x="7144" y="14740"/>
                  <a:pt x="6315" y="13909"/>
                </a:cubicBezTo>
                <a:cubicBezTo>
                  <a:pt x="4999" y="12590"/>
                  <a:pt x="4121" y="11710"/>
                  <a:pt x="1537" y="13909"/>
                </a:cubicBezTo>
                <a:cubicBezTo>
                  <a:pt x="-1486" y="16060"/>
                  <a:pt x="659" y="17770"/>
                  <a:pt x="1976" y="18650"/>
                </a:cubicBezTo>
                <a:cubicBezTo>
                  <a:pt x="3244" y="20360"/>
                  <a:pt x="8461" y="19089"/>
                  <a:pt x="13629" y="13909"/>
                </a:cubicBezTo>
                <a:cubicBezTo>
                  <a:pt x="18798" y="8729"/>
                  <a:pt x="20114" y="3500"/>
                  <a:pt x="18798" y="1741"/>
                </a:cubicBezTo>
                <a:cubicBezTo>
                  <a:pt x="17530" y="470"/>
                  <a:pt x="16213" y="-1240"/>
                  <a:pt x="14068" y="1350"/>
                </a:cubicBezTo>
                <a:cubicBezTo>
                  <a:pt x="11923" y="3940"/>
                  <a:pt x="12800" y="4771"/>
                  <a:pt x="14068" y="6139"/>
                </a:cubicBezTo>
                <a:cubicBezTo>
                  <a:pt x="14946" y="6921"/>
                  <a:pt x="13239" y="9120"/>
                  <a:pt x="11045" y="11319"/>
                </a:cubicBezTo>
              </a:path>
            </a:pathLst>
          </a:custGeom>
          <a:solidFill>
            <a:srgbClr val="FFFFFF"/>
          </a:solidFill>
          <a:ln w="12700">
            <a:miter lim="400000"/>
          </a:ln>
        </p:spPr>
        <p:txBody>
          <a:bodyPr lIns="22860" rIns="22860" anchor="ctr"/>
          <a:lstStyle/>
          <a:p>
            <a:pPr defTabSz="457200">
              <a:defRPr sz="1800">
                <a:solidFill>
                  <a:srgbClr val="4D4D4D"/>
                </a:solidFill>
                <a:latin typeface="Verdana"/>
                <a:ea typeface="Verdana"/>
                <a:cs typeface="Verdana"/>
                <a:sym typeface="Verdana"/>
              </a:defRPr>
            </a:pPr>
            <a:endParaRPr sz="900">
              <a:solidFill>
                <a:srgbClr val="4D4D4D"/>
              </a:solidFill>
              <a:latin typeface="Verdana"/>
              <a:ea typeface="Verdana"/>
              <a:sym typeface="Verdana"/>
            </a:endParaRPr>
          </a:p>
        </p:txBody>
      </p:sp>
      <p:sp>
        <p:nvSpPr>
          <p:cNvPr id="18" name="Freeform 51">
            <a:extLst>
              <a:ext uri="{FF2B5EF4-FFF2-40B4-BE49-F238E27FC236}">
                <a16:creationId xmlns:a16="http://schemas.microsoft.com/office/drawing/2014/main" id="{7F2A5D58-D1B5-4C66-AA52-55149438C0F0}"/>
              </a:ext>
            </a:extLst>
          </p:cNvPr>
          <p:cNvSpPr/>
          <p:nvPr/>
        </p:nvSpPr>
        <p:spPr>
          <a:xfrm>
            <a:off x="7665612" y="3010032"/>
            <a:ext cx="240033" cy="153295"/>
          </a:xfrm>
          <a:custGeom>
            <a:avLst/>
            <a:gdLst/>
            <a:ahLst/>
            <a:cxnLst>
              <a:cxn ang="0">
                <a:pos x="wd2" y="hd2"/>
              </a:cxn>
              <a:cxn ang="5400000">
                <a:pos x="wd2" y="hd2"/>
              </a:cxn>
              <a:cxn ang="10800000">
                <a:pos x="wd2" y="hd2"/>
              </a:cxn>
              <a:cxn ang="16200000">
                <a:pos x="wd2" y="hd2"/>
              </a:cxn>
            </a:cxnLst>
            <a:rect l="0" t="0" r="r" b="b"/>
            <a:pathLst>
              <a:path w="20885" h="21600" extrusionOk="0">
                <a:moveTo>
                  <a:pt x="488" y="2054"/>
                </a:moveTo>
                <a:cubicBezTo>
                  <a:pt x="1286" y="2662"/>
                  <a:pt x="9175" y="9507"/>
                  <a:pt x="9175" y="9507"/>
                </a:cubicBezTo>
                <a:cubicBezTo>
                  <a:pt x="9598" y="10115"/>
                  <a:pt x="10020" y="10115"/>
                  <a:pt x="10490" y="10115"/>
                </a:cubicBezTo>
                <a:cubicBezTo>
                  <a:pt x="10866" y="10115"/>
                  <a:pt x="11288" y="10115"/>
                  <a:pt x="11288" y="9507"/>
                </a:cubicBezTo>
                <a:cubicBezTo>
                  <a:pt x="11664" y="9507"/>
                  <a:pt x="19600" y="2662"/>
                  <a:pt x="20022" y="2054"/>
                </a:cubicBezTo>
                <a:cubicBezTo>
                  <a:pt x="20867" y="1369"/>
                  <a:pt x="21243" y="0"/>
                  <a:pt x="20445" y="0"/>
                </a:cubicBezTo>
                <a:cubicBezTo>
                  <a:pt x="488" y="0"/>
                  <a:pt x="488" y="0"/>
                  <a:pt x="488" y="0"/>
                </a:cubicBezTo>
                <a:cubicBezTo>
                  <a:pt x="-357" y="0"/>
                  <a:pt x="66" y="1369"/>
                  <a:pt x="488" y="2054"/>
                </a:cubicBezTo>
                <a:close/>
                <a:moveTo>
                  <a:pt x="20445" y="6085"/>
                </a:moveTo>
                <a:cubicBezTo>
                  <a:pt x="20022" y="6085"/>
                  <a:pt x="11664" y="12854"/>
                  <a:pt x="11288" y="13538"/>
                </a:cubicBezTo>
                <a:cubicBezTo>
                  <a:pt x="11288" y="13538"/>
                  <a:pt x="10866" y="13538"/>
                  <a:pt x="10490" y="13538"/>
                </a:cubicBezTo>
                <a:cubicBezTo>
                  <a:pt x="10020" y="13538"/>
                  <a:pt x="9598" y="13538"/>
                  <a:pt x="9175" y="13538"/>
                </a:cubicBezTo>
                <a:cubicBezTo>
                  <a:pt x="8753" y="12854"/>
                  <a:pt x="911" y="6085"/>
                  <a:pt x="488" y="6085"/>
                </a:cubicBezTo>
                <a:cubicBezTo>
                  <a:pt x="66" y="5476"/>
                  <a:pt x="66" y="6085"/>
                  <a:pt x="66" y="6085"/>
                </a:cubicBezTo>
                <a:cubicBezTo>
                  <a:pt x="66" y="6693"/>
                  <a:pt x="66" y="20231"/>
                  <a:pt x="66" y="20231"/>
                </a:cubicBezTo>
                <a:cubicBezTo>
                  <a:pt x="66" y="20915"/>
                  <a:pt x="488" y="21600"/>
                  <a:pt x="1286" y="21600"/>
                </a:cubicBezTo>
                <a:cubicBezTo>
                  <a:pt x="19600" y="21600"/>
                  <a:pt x="19600" y="21600"/>
                  <a:pt x="19600" y="21600"/>
                </a:cubicBezTo>
                <a:cubicBezTo>
                  <a:pt x="20445" y="21600"/>
                  <a:pt x="20867" y="20915"/>
                  <a:pt x="20867" y="20231"/>
                </a:cubicBezTo>
                <a:cubicBezTo>
                  <a:pt x="20867" y="20231"/>
                  <a:pt x="20867" y="6693"/>
                  <a:pt x="20867" y="6085"/>
                </a:cubicBezTo>
                <a:cubicBezTo>
                  <a:pt x="20867" y="6085"/>
                  <a:pt x="20867" y="5476"/>
                  <a:pt x="20445" y="6085"/>
                </a:cubicBezTo>
                <a:close/>
              </a:path>
            </a:pathLst>
          </a:custGeom>
          <a:solidFill>
            <a:srgbClr val="FFFFFF"/>
          </a:solidFill>
          <a:ln w="12700">
            <a:miter lim="400000"/>
          </a:ln>
        </p:spPr>
        <p:txBody>
          <a:bodyPr lIns="22860" rIns="22860" anchor="ctr"/>
          <a:lstStyle/>
          <a:p>
            <a:pPr defTabSz="457200">
              <a:defRPr sz="1800">
                <a:solidFill>
                  <a:srgbClr val="4D4D4D"/>
                </a:solidFill>
                <a:latin typeface="Verdana"/>
                <a:ea typeface="Verdana"/>
                <a:cs typeface="Verdana"/>
                <a:sym typeface="Verdana"/>
              </a:defRPr>
            </a:pPr>
            <a:endParaRPr sz="900">
              <a:solidFill>
                <a:srgbClr val="4D4D4D"/>
              </a:solidFill>
              <a:latin typeface="Verdana"/>
              <a:ea typeface="Verdana"/>
              <a:sym typeface="Verdana"/>
            </a:endParaRPr>
          </a:p>
        </p:txBody>
      </p:sp>
      <p:sp>
        <p:nvSpPr>
          <p:cNvPr id="21" name="text goes here, one to three lines.">
            <a:extLst>
              <a:ext uri="{FF2B5EF4-FFF2-40B4-BE49-F238E27FC236}">
                <a16:creationId xmlns:a16="http://schemas.microsoft.com/office/drawing/2014/main" id="{2CDF6624-C08C-4B3E-A96C-A48B4FFA95EF}"/>
              </a:ext>
            </a:extLst>
          </p:cNvPr>
          <p:cNvSpPr txBox="1">
            <a:spLocks noGrp="1"/>
          </p:cNvSpPr>
          <p:nvPr>
            <p:ph type="body" sz="quarter" idx="69" hasCustomPrompt="1"/>
          </p:nvPr>
        </p:nvSpPr>
        <p:spPr>
          <a:xfrm>
            <a:off x="7552895" y="2498050"/>
            <a:ext cx="2882471" cy="319768"/>
          </a:xfrm>
          <a:prstGeom prst="rect">
            <a:avLst/>
          </a:prstGeom>
        </p:spPr>
        <p:txBody>
          <a:bodyPr wrap="square" anchor="t">
            <a:spAutoFit/>
          </a:bodyPr>
          <a:lstStyle>
            <a:lvl1pPr marL="0" indent="0" algn="l">
              <a:lnSpc>
                <a:spcPts val="1700"/>
              </a:lnSpc>
              <a:buSzTx/>
              <a:buNone/>
              <a:defRPr kumimoji="0" lang="en-GB" sz="1800" b="0" i="0" u="none" strike="noStrike" cap="none" spc="0" normalizeH="0" baseline="0" dirty="0" smtClean="0">
                <a:ln>
                  <a:noFill/>
                </a:ln>
                <a:solidFill>
                  <a:schemeClr val="tx1"/>
                </a:solidFill>
                <a:effectLst/>
                <a:uFillTx/>
                <a:latin typeface="+mj-lt"/>
                <a:ea typeface="Centra No1 Medium"/>
                <a:cs typeface="Centra No1 Medium"/>
                <a:sym typeface="Centra No1"/>
              </a:defRPr>
            </a:lvl1pPr>
          </a:lstStyle>
          <a:p>
            <a:r>
              <a:rPr lang="en-GB" dirty="0"/>
              <a:t>Presenter’s name:</a:t>
            </a:r>
          </a:p>
        </p:txBody>
      </p:sp>
      <p:sp>
        <p:nvSpPr>
          <p:cNvPr id="22" name="text goes here, one to three lines.">
            <a:extLst>
              <a:ext uri="{FF2B5EF4-FFF2-40B4-BE49-F238E27FC236}">
                <a16:creationId xmlns:a16="http://schemas.microsoft.com/office/drawing/2014/main" id="{ED63DF50-BCB5-4A00-ABF4-B5D10119836F}"/>
              </a:ext>
            </a:extLst>
          </p:cNvPr>
          <p:cNvSpPr txBox="1">
            <a:spLocks noGrp="1"/>
          </p:cNvSpPr>
          <p:nvPr>
            <p:ph type="body" sz="quarter" idx="70" hasCustomPrompt="1"/>
          </p:nvPr>
        </p:nvSpPr>
        <p:spPr>
          <a:xfrm>
            <a:off x="7995313" y="2933377"/>
            <a:ext cx="2882471" cy="319768"/>
          </a:xfrm>
          <a:prstGeom prst="rect">
            <a:avLst/>
          </a:prstGeom>
        </p:spPr>
        <p:txBody>
          <a:bodyPr wrap="square" anchor="t">
            <a:spAutoFit/>
          </a:bodyPr>
          <a:lstStyle>
            <a:lvl1pPr marL="0" indent="0" algn="l">
              <a:lnSpc>
                <a:spcPts val="1700"/>
              </a:lnSpc>
              <a:buSzTx/>
              <a:buNone/>
              <a:defRPr kumimoji="0" lang="en-GB" sz="1800" b="0" i="0" u="none" strike="noStrike" cap="none" spc="0" normalizeH="0" baseline="0" dirty="0" smtClean="0">
                <a:ln>
                  <a:noFill/>
                </a:ln>
                <a:solidFill>
                  <a:schemeClr val="tx1"/>
                </a:solidFill>
                <a:effectLst/>
                <a:uFillTx/>
                <a:latin typeface="+mj-lt"/>
                <a:ea typeface="Centra No1 Medium"/>
                <a:cs typeface="Centra No1 Medium"/>
                <a:sym typeface="Centra No1"/>
              </a:defRPr>
            </a:lvl1pPr>
          </a:lstStyle>
          <a:p>
            <a:r>
              <a:rPr lang="en-GB" dirty="0"/>
              <a:t>example@kaltura.com</a:t>
            </a:r>
          </a:p>
        </p:txBody>
      </p:sp>
      <p:sp>
        <p:nvSpPr>
          <p:cNvPr id="23" name="text goes here, one to three lines.">
            <a:extLst>
              <a:ext uri="{FF2B5EF4-FFF2-40B4-BE49-F238E27FC236}">
                <a16:creationId xmlns:a16="http://schemas.microsoft.com/office/drawing/2014/main" id="{07836FE9-644B-473E-A033-3EBA6D81701D}"/>
              </a:ext>
            </a:extLst>
          </p:cNvPr>
          <p:cNvSpPr txBox="1">
            <a:spLocks noGrp="1"/>
          </p:cNvSpPr>
          <p:nvPr>
            <p:ph type="body" sz="quarter" idx="71" hasCustomPrompt="1"/>
          </p:nvPr>
        </p:nvSpPr>
        <p:spPr>
          <a:xfrm>
            <a:off x="7995312" y="3359178"/>
            <a:ext cx="2882471" cy="319768"/>
          </a:xfrm>
          <a:prstGeom prst="rect">
            <a:avLst/>
          </a:prstGeom>
        </p:spPr>
        <p:txBody>
          <a:bodyPr wrap="square" anchor="t">
            <a:spAutoFit/>
          </a:bodyPr>
          <a:lstStyle>
            <a:lvl1pPr marL="0" indent="0" algn="l">
              <a:lnSpc>
                <a:spcPts val="1700"/>
              </a:lnSpc>
              <a:buSzTx/>
              <a:buNone/>
              <a:defRPr kumimoji="0" lang="en-GB" sz="1800" b="0" i="0" u="none" strike="noStrike" cap="none" spc="0" normalizeH="0" baseline="0" dirty="0" smtClean="0">
                <a:ln>
                  <a:noFill/>
                </a:ln>
                <a:solidFill>
                  <a:schemeClr val="tx1"/>
                </a:solidFill>
                <a:effectLst/>
                <a:uFillTx/>
                <a:latin typeface="+mj-lt"/>
                <a:ea typeface="Centra No1 Medium"/>
                <a:cs typeface="Centra No1 Medium"/>
                <a:sym typeface="Centra No1"/>
              </a:defRPr>
            </a:lvl1pPr>
          </a:lstStyle>
          <a:p>
            <a:r>
              <a:rPr lang="en-GB" dirty="0"/>
              <a:t>+9725420000</a:t>
            </a:r>
          </a:p>
        </p:txBody>
      </p:sp>
      <p:sp>
        <p:nvSpPr>
          <p:cNvPr id="27" name="text goes here, one to three lines.">
            <a:extLst>
              <a:ext uri="{FF2B5EF4-FFF2-40B4-BE49-F238E27FC236}">
                <a16:creationId xmlns:a16="http://schemas.microsoft.com/office/drawing/2014/main" id="{A22D84F3-D007-46CD-A614-AC09E04D3A79}"/>
              </a:ext>
            </a:extLst>
          </p:cNvPr>
          <p:cNvSpPr txBox="1">
            <a:spLocks noGrp="1"/>
          </p:cNvSpPr>
          <p:nvPr>
            <p:ph type="body" sz="quarter" idx="72" hasCustomPrompt="1"/>
          </p:nvPr>
        </p:nvSpPr>
        <p:spPr>
          <a:xfrm>
            <a:off x="7552894" y="4197014"/>
            <a:ext cx="2882471" cy="319768"/>
          </a:xfrm>
          <a:prstGeom prst="rect">
            <a:avLst/>
          </a:prstGeom>
        </p:spPr>
        <p:txBody>
          <a:bodyPr wrap="square" anchor="t">
            <a:spAutoFit/>
          </a:bodyPr>
          <a:lstStyle>
            <a:lvl1pPr marL="0" indent="0" algn="l">
              <a:lnSpc>
                <a:spcPts val="1700"/>
              </a:lnSpc>
              <a:buSzTx/>
              <a:buNone/>
              <a:defRPr kumimoji="0" lang="en-GB" sz="1800" b="0" i="0" u="none" strike="noStrike" cap="none" spc="0" normalizeH="0" baseline="0" dirty="0" smtClean="0">
                <a:ln>
                  <a:noFill/>
                </a:ln>
                <a:solidFill>
                  <a:schemeClr val="tx1"/>
                </a:solidFill>
                <a:effectLst/>
                <a:uFillTx/>
                <a:latin typeface="+mj-lt"/>
                <a:ea typeface="Centra No1 Medium"/>
                <a:cs typeface="Centra No1 Medium"/>
                <a:sym typeface="Centra No1"/>
              </a:defRPr>
            </a:lvl1pPr>
          </a:lstStyle>
          <a:p>
            <a:r>
              <a:rPr lang="en-GB" dirty="0"/>
              <a:t>Visit us at:</a:t>
            </a:r>
          </a:p>
        </p:txBody>
      </p:sp>
      <p:sp>
        <p:nvSpPr>
          <p:cNvPr id="28" name="text goes here, one to three lines.">
            <a:extLst>
              <a:ext uri="{FF2B5EF4-FFF2-40B4-BE49-F238E27FC236}">
                <a16:creationId xmlns:a16="http://schemas.microsoft.com/office/drawing/2014/main" id="{154CAE6A-AD18-46CA-9F8C-0CF8487D2B25}"/>
              </a:ext>
            </a:extLst>
          </p:cNvPr>
          <p:cNvSpPr txBox="1">
            <a:spLocks noGrp="1"/>
          </p:cNvSpPr>
          <p:nvPr>
            <p:ph type="body" sz="quarter" idx="73" hasCustomPrompt="1"/>
          </p:nvPr>
        </p:nvSpPr>
        <p:spPr>
          <a:xfrm>
            <a:off x="7551091" y="4528015"/>
            <a:ext cx="2882471" cy="319768"/>
          </a:xfrm>
          <a:prstGeom prst="rect">
            <a:avLst/>
          </a:prstGeom>
        </p:spPr>
        <p:txBody>
          <a:bodyPr wrap="square" anchor="t">
            <a:spAutoFit/>
          </a:bodyPr>
          <a:lstStyle>
            <a:lvl1pPr marL="0" indent="0" algn="l">
              <a:lnSpc>
                <a:spcPts val="1700"/>
              </a:lnSpc>
              <a:buSzTx/>
              <a:buNone/>
              <a:defRPr kumimoji="0" lang="en-GB" sz="1800" b="0" i="0" u="none" strike="noStrike" cap="none" spc="0" normalizeH="0" baseline="0" dirty="0" smtClean="0">
                <a:ln>
                  <a:noFill/>
                </a:ln>
                <a:solidFill>
                  <a:schemeClr val="tx1"/>
                </a:solidFill>
                <a:effectLst/>
                <a:uFillTx/>
                <a:latin typeface="+mj-lt"/>
                <a:ea typeface="Centra No1 Medium"/>
                <a:cs typeface="Centra No1 Medium"/>
                <a:sym typeface="Centra No1"/>
              </a:defRPr>
            </a:lvl1pPr>
          </a:lstStyle>
          <a:p>
            <a:r>
              <a:rPr lang="en-GB" dirty="0"/>
              <a:t>kaltura.com</a:t>
            </a:r>
          </a:p>
        </p:txBody>
      </p:sp>
    </p:spTree>
    <p:extLst>
      <p:ext uri="{BB962C8B-B14F-4D97-AF65-F5344CB8AC3E}">
        <p14:creationId xmlns:p14="http://schemas.microsoft.com/office/powerpoint/2010/main" val="208889309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70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9"/>
                </p:tgtEl>
              </p:cMediaNode>
            </p:video>
          </p:childTnLst>
        </p:cTn>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6_Thank you">
    <p:bg>
      <p:bgPr>
        <a:solidFill>
          <a:schemeClr val="accent3"/>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D5702F3D-0338-48FB-B348-9630D9F8F1FD}"/>
              </a:ext>
            </a:extLst>
          </p:cNvPr>
          <p:cNvSpPr>
            <a:spLocks noGrp="1"/>
          </p:cNvSpPr>
          <p:nvPr>
            <p:ph type="title" hasCustomPrompt="1"/>
          </p:nvPr>
        </p:nvSpPr>
        <p:spPr>
          <a:xfrm>
            <a:off x="523087" y="1600834"/>
            <a:ext cx="5278387" cy="846962"/>
          </a:xfrm>
          <a:prstGeom prst="rect">
            <a:avLst/>
          </a:prstGeom>
        </p:spPr>
        <p:txBody>
          <a:bodyPr/>
          <a:lstStyle>
            <a:lvl1pPr>
              <a:lnSpc>
                <a:spcPts val="4950"/>
              </a:lnSpc>
              <a:defRPr kumimoji="0" lang="en-GB" sz="4500" b="0" i="0" u="none" strike="noStrike" cap="none" spc="0" normalizeH="0" baseline="0" dirty="0" smtClean="0">
                <a:ln>
                  <a:noFill/>
                </a:ln>
                <a:solidFill>
                  <a:srgbClr val="FFFFFF"/>
                </a:solidFill>
                <a:effectLst/>
                <a:uFillTx/>
                <a:latin typeface="Centra No1 Bold"/>
                <a:ea typeface="Centra No1 Bold"/>
                <a:cs typeface="+mn-cs"/>
                <a:sym typeface="Centra No1"/>
              </a:defRPr>
            </a:lvl1pPr>
          </a:lstStyle>
          <a:p>
            <a:r>
              <a:rPr lang="en-GB" dirty="0"/>
              <a:t>Thank you!</a:t>
            </a:r>
          </a:p>
        </p:txBody>
      </p:sp>
      <p:sp>
        <p:nvSpPr>
          <p:cNvPr id="8" name="Footer Placeholder 4">
            <a:extLst>
              <a:ext uri="{FF2B5EF4-FFF2-40B4-BE49-F238E27FC236}">
                <a16:creationId xmlns:a16="http://schemas.microsoft.com/office/drawing/2014/main" id="{5685A2F4-FCC4-40E6-91B6-FDC562E12715}"/>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9" name="Slide Number Placeholder 5">
            <a:extLst>
              <a:ext uri="{FF2B5EF4-FFF2-40B4-BE49-F238E27FC236}">
                <a16:creationId xmlns:a16="http://schemas.microsoft.com/office/drawing/2014/main" id="{5AE3DFEA-A1F6-4B63-A681-D9A31B930FBE}"/>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17" name="Freeform 50">
            <a:extLst>
              <a:ext uri="{FF2B5EF4-FFF2-40B4-BE49-F238E27FC236}">
                <a16:creationId xmlns:a16="http://schemas.microsoft.com/office/drawing/2014/main" id="{9ABFEFD6-8D4A-4FC9-944D-03C3547862DC}"/>
              </a:ext>
            </a:extLst>
          </p:cNvPr>
          <p:cNvSpPr/>
          <p:nvPr/>
        </p:nvSpPr>
        <p:spPr>
          <a:xfrm>
            <a:off x="623491" y="3573597"/>
            <a:ext cx="216601" cy="215901"/>
          </a:xfrm>
          <a:custGeom>
            <a:avLst/>
            <a:gdLst/>
            <a:ahLst/>
            <a:cxnLst>
              <a:cxn ang="0">
                <a:pos x="wd2" y="hd2"/>
              </a:cxn>
              <a:cxn ang="5400000">
                <a:pos x="wd2" y="hd2"/>
              </a:cxn>
              <a:cxn ang="10800000">
                <a:pos x="wd2" y="hd2"/>
              </a:cxn>
              <a:cxn ang="16200000">
                <a:pos x="wd2" y="hd2"/>
              </a:cxn>
            </a:cxnLst>
            <a:rect l="0" t="0" r="r" b="b"/>
            <a:pathLst>
              <a:path w="19273" h="19365" extrusionOk="0">
                <a:moveTo>
                  <a:pt x="11045" y="11319"/>
                </a:moveTo>
                <a:cubicBezTo>
                  <a:pt x="9338" y="13030"/>
                  <a:pt x="7144" y="14740"/>
                  <a:pt x="6315" y="13909"/>
                </a:cubicBezTo>
                <a:cubicBezTo>
                  <a:pt x="4999" y="12590"/>
                  <a:pt x="4121" y="11710"/>
                  <a:pt x="1537" y="13909"/>
                </a:cubicBezTo>
                <a:cubicBezTo>
                  <a:pt x="-1486" y="16060"/>
                  <a:pt x="659" y="17770"/>
                  <a:pt x="1976" y="18650"/>
                </a:cubicBezTo>
                <a:cubicBezTo>
                  <a:pt x="3244" y="20360"/>
                  <a:pt x="8461" y="19089"/>
                  <a:pt x="13629" y="13909"/>
                </a:cubicBezTo>
                <a:cubicBezTo>
                  <a:pt x="18798" y="8729"/>
                  <a:pt x="20114" y="3500"/>
                  <a:pt x="18798" y="1741"/>
                </a:cubicBezTo>
                <a:cubicBezTo>
                  <a:pt x="17530" y="470"/>
                  <a:pt x="16213" y="-1240"/>
                  <a:pt x="14068" y="1350"/>
                </a:cubicBezTo>
                <a:cubicBezTo>
                  <a:pt x="11923" y="3940"/>
                  <a:pt x="12800" y="4771"/>
                  <a:pt x="14068" y="6139"/>
                </a:cubicBezTo>
                <a:cubicBezTo>
                  <a:pt x="14946" y="6921"/>
                  <a:pt x="13239" y="9120"/>
                  <a:pt x="11045" y="11319"/>
                </a:cubicBezTo>
              </a:path>
            </a:pathLst>
          </a:custGeom>
          <a:solidFill>
            <a:srgbClr val="FFFFFF"/>
          </a:solidFill>
          <a:ln w="12700">
            <a:miter lim="400000"/>
          </a:ln>
        </p:spPr>
        <p:txBody>
          <a:bodyPr lIns="22860" rIns="22860" anchor="ctr"/>
          <a:lstStyle/>
          <a:p>
            <a:pPr defTabSz="457200">
              <a:defRPr sz="1800">
                <a:solidFill>
                  <a:srgbClr val="4D4D4D"/>
                </a:solidFill>
                <a:latin typeface="Verdana"/>
                <a:ea typeface="Verdana"/>
                <a:cs typeface="Verdana"/>
                <a:sym typeface="Verdana"/>
              </a:defRPr>
            </a:pPr>
            <a:endParaRPr sz="900">
              <a:solidFill>
                <a:srgbClr val="4D4D4D"/>
              </a:solidFill>
              <a:latin typeface="Verdana"/>
              <a:ea typeface="Verdana"/>
              <a:sym typeface="Verdana"/>
            </a:endParaRPr>
          </a:p>
        </p:txBody>
      </p:sp>
      <p:sp>
        <p:nvSpPr>
          <p:cNvPr id="18" name="Freeform 51">
            <a:extLst>
              <a:ext uri="{FF2B5EF4-FFF2-40B4-BE49-F238E27FC236}">
                <a16:creationId xmlns:a16="http://schemas.microsoft.com/office/drawing/2014/main" id="{7F2A5D58-D1B5-4C66-AA52-55149438C0F0}"/>
              </a:ext>
            </a:extLst>
          </p:cNvPr>
          <p:cNvSpPr/>
          <p:nvPr/>
        </p:nvSpPr>
        <p:spPr>
          <a:xfrm>
            <a:off x="623491" y="3200532"/>
            <a:ext cx="240033" cy="153295"/>
          </a:xfrm>
          <a:custGeom>
            <a:avLst/>
            <a:gdLst/>
            <a:ahLst/>
            <a:cxnLst>
              <a:cxn ang="0">
                <a:pos x="wd2" y="hd2"/>
              </a:cxn>
              <a:cxn ang="5400000">
                <a:pos x="wd2" y="hd2"/>
              </a:cxn>
              <a:cxn ang="10800000">
                <a:pos x="wd2" y="hd2"/>
              </a:cxn>
              <a:cxn ang="16200000">
                <a:pos x="wd2" y="hd2"/>
              </a:cxn>
            </a:cxnLst>
            <a:rect l="0" t="0" r="r" b="b"/>
            <a:pathLst>
              <a:path w="20885" h="21600" extrusionOk="0">
                <a:moveTo>
                  <a:pt x="488" y="2054"/>
                </a:moveTo>
                <a:cubicBezTo>
                  <a:pt x="1286" y="2662"/>
                  <a:pt x="9175" y="9507"/>
                  <a:pt x="9175" y="9507"/>
                </a:cubicBezTo>
                <a:cubicBezTo>
                  <a:pt x="9598" y="10115"/>
                  <a:pt x="10020" y="10115"/>
                  <a:pt x="10490" y="10115"/>
                </a:cubicBezTo>
                <a:cubicBezTo>
                  <a:pt x="10866" y="10115"/>
                  <a:pt x="11288" y="10115"/>
                  <a:pt x="11288" y="9507"/>
                </a:cubicBezTo>
                <a:cubicBezTo>
                  <a:pt x="11664" y="9507"/>
                  <a:pt x="19600" y="2662"/>
                  <a:pt x="20022" y="2054"/>
                </a:cubicBezTo>
                <a:cubicBezTo>
                  <a:pt x="20867" y="1369"/>
                  <a:pt x="21243" y="0"/>
                  <a:pt x="20445" y="0"/>
                </a:cubicBezTo>
                <a:cubicBezTo>
                  <a:pt x="488" y="0"/>
                  <a:pt x="488" y="0"/>
                  <a:pt x="488" y="0"/>
                </a:cubicBezTo>
                <a:cubicBezTo>
                  <a:pt x="-357" y="0"/>
                  <a:pt x="66" y="1369"/>
                  <a:pt x="488" y="2054"/>
                </a:cubicBezTo>
                <a:close/>
                <a:moveTo>
                  <a:pt x="20445" y="6085"/>
                </a:moveTo>
                <a:cubicBezTo>
                  <a:pt x="20022" y="6085"/>
                  <a:pt x="11664" y="12854"/>
                  <a:pt x="11288" y="13538"/>
                </a:cubicBezTo>
                <a:cubicBezTo>
                  <a:pt x="11288" y="13538"/>
                  <a:pt x="10866" y="13538"/>
                  <a:pt x="10490" y="13538"/>
                </a:cubicBezTo>
                <a:cubicBezTo>
                  <a:pt x="10020" y="13538"/>
                  <a:pt x="9598" y="13538"/>
                  <a:pt x="9175" y="13538"/>
                </a:cubicBezTo>
                <a:cubicBezTo>
                  <a:pt x="8753" y="12854"/>
                  <a:pt x="911" y="6085"/>
                  <a:pt x="488" y="6085"/>
                </a:cubicBezTo>
                <a:cubicBezTo>
                  <a:pt x="66" y="5476"/>
                  <a:pt x="66" y="6085"/>
                  <a:pt x="66" y="6085"/>
                </a:cubicBezTo>
                <a:cubicBezTo>
                  <a:pt x="66" y="6693"/>
                  <a:pt x="66" y="20231"/>
                  <a:pt x="66" y="20231"/>
                </a:cubicBezTo>
                <a:cubicBezTo>
                  <a:pt x="66" y="20915"/>
                  <a:pt x="488" y="21600"/>
                  <a:pt x="1286" y="21600"/>
                </a:cubicBezTo>
                <a:cubicBezTo>
                  <a:pt x="19600" y="21600"/>
                  <a:pt x="19600" y="21600"/>
                  <a:pt x="19600" y="21600"/>
                </a:cubicBezTo>
                <a:cubicBezTo>
                  <a:pt x="20445" y="21600"/>
                  <a:pt x="20867" y="20915"/>
                  <a:pt x="20867" y="20231"/>
                </a:cubicBezTo>
                <a:cubicBezTo>
                  <a:pt x="20867" y="20231"/>
                  <a:pt x="20867" y="6693"/>
                  <a:pt x="20867" y="6085"/>
                </a:cubicBezTo>
                <a:cubicBezTo>
                  <a:pt x="20867" y="6085"/>
                  <a:pt x="20867" y="5476"/>
                  <a:pt x="20445" y="6085"/>
                </a:cubicBezTo>
                <a:close/>
              </a:path>
            </a:pathLst>
          </a:custGeom>
          <a:solidFill>
            <a:srgbClr val="FFFFFF"/>
          </a:solidFill>
          <a:ln w="12700">
            <a:miter lim="400000"/>
          </a:ln>
        </p:spPr>
        <p:txBody>
          <a:bodyPr lIns="22860" rIns="22860" anchor="ctr"/>
          <a:lstStyle/>
          <a:p>
            <a:pPr defTabSz="457200">
              <a:defRPr sz="1800">
                <a:solidFill>
                  <a:srgbClr val="4D4D4D"/>
                </a:solidFill>
                <a:latin typeface="Verdana"/>
                <a:ea typeface="Verdana"/>
                <a:cs typeface="Verdana"/>
                <a:sym typeface="Verdana"/>
              </a:defRPr>
            </a:pPr>
            <a:endParaRPr sz="900">
              <a:solidFill>
                <a:srgbClr val="4D4D4D"/>
              </a:solidFill>
              <a:latin typeface="Verdana"/>
              <a:ea typeface="Verdana"/>
              <a:sym typeface="Verdana"/>
            </a:endParaRPr>
          </a:p>
        </p:txBody>
      </p:sp>
      <p:sp>
        <p:nvSpPr>
          <p:cNvPr id="21" name="text goes here, one to three lines.">
            <a:extLst>
              <a:ext uri="{FF2B5EF4-FFF2-40B4-BE49-F238E27FC236}">
                <a16:creationId xmlns:a16="http://schemas.microsoft.com/office/drawing/2014/main" id="{2CDF6624-C08C-4B3E-A96C-A48B4FFA95EF}"/>
              </a:ext>
            </a:extLst>
          </p:cNvPr>
          <p:cNvSpPr txBox="1">
            <a:spLocks noGrp="1"/>
          </p:cNvSpPr>
          <p:nvPr>
            <p:ph type="body" sz="quarter" idx="69" hasCustomPrompt="1"/>
          </p:nvPr>
        </p:nvSpPr>
        <p:spPr>
          <a:xfrm>
            <a:off x="516004" y="2688550"/>
            <a:ext cx="2882471" cy="319768"/>
          </a:xfrm>
          <a:prstGeom prst="rect">
            <a:avLst/>
          </a:prstGeom>
        </p:spPr>
        <p:txBody>
          <a:bodyPr wrap="square" anchor="t">
            <a:spAutoFit/>
          </a:bodyPr>
          <a:lstStyle>
            <a:lvl1pPr marL="0" indent="0" algn="l">
              <a:lnSpc>
                <a:spcPts val="1700"/>
              </a:lnSpc>
              <a:buSzTx/>
              <a:buNone/>
              <a:defRPr kumimoji="0" lang="en-GB" sz="1800" b="0" i="0" u="none" strike="noStrike" cap="none" spc="0" normalizeH="0" baseline="0" dirty="0" smtClean="0">
                <a:ln>
                  <a:noFill/>
                </a:ln>
                <a:solidFill>
                  <a:schemeClr val="tx1"/>
                </a:solidFill>
                <a:effectLst/>
                <a:uFillTx/>
                <a:latin typeface="+mj-lt"/>
                <a:ea typeface="Centra No1 Medium"/>
                <a:cs typeface="Centra No1 Medium"/>
                <a:sym typeface="Centra No1"/>
              </a:defRPr>
            </a:lvl1pPr>
          </a:lstStyle>
          <a:p>
            <a:r>
              <a:rPr lang="en-GB" dirty="0"/>
              <a:t>Presenter’s name:</a:t>
            </a:r>
          </a:p>
        </p:txBody>
      </p:sp>
      <p:sp>
        <p:nvSpPr>
          <p:cNvPr id="22" name="text goes here, one to three lines.">
            <a:extLst>
              <a:ext uri="{FF2B5EF4-FFF2-40B4-BE49-F238E27FC236}">
                <a16:creationId xmlns:a16="http://schemas.microsoft.com/office/drawing/2014/main" id="{ED63DF50-BCB5-4A00-ABF4-B5D10119836F}"/>
              </a:ext>
            </a:extLst>
          </p:cNvPr>
          <p:cNvSpPr txBox="1">
            <a:spLocks noGrp="1"/>
          </p:cNvSpPr>
          <p:nvPr>
            <p:ph type="body" sz="quarter" idx="70" hasCustomPrompt="1"/>
          </p:nvPr>
        </p:nvSpPr>
        <p:spPr>
          <a:xfrm>
            <a:off x="953192" y="3123877"/>
            <a:ext cx="2882471" cy="319768"/>
          </a:xfrm>
          <a:prstGeom prst="rect">
            <a:avLst/>
          </a:prstGeom>
        </p:spPr>
        <p:txBody>
          <a:bodyPr wrap="square" anchor="t">
            <a:spAutoFit/>
          </a:bodyPr>
          <a:lstStyle>
            <a:lvl1pPr marL="0" indent="0" algn="l">
              <a:lnSpc>
                <a:spcPts val="1700"/>
              </a:lnSpc>
              <a:buSzTx/>
              <a:buNone/>
              <a:defRPr kumimoji="0" lang="en-GB" sz="1800" b="0" i="0" u="none" strike="noStrike" cap="none" spc="0" normalizeH="0" baseline="0" dirty="0" smtClean="0">
                <a:ln>
                  <a:noFill/>
                </a:ln>
                <a:solidFill>
                  <a:schemeClr val="tx1"/>
                </a:solidFill>
                <a:effectLst/>
                <a:uFillTx/>
                <a:latin typeface="+mj-lt"/>
                <a:ea typeface="Centra No1 Medium"/>
                <a:cs typeface="Centra No1 Medium"/>
                <a:sym typeface="Centra No1"/>
              </a:defRPr>
            </a:lvl1pPr>
          </a:lstStyle>
          <a:p>
            <a:r>
              <a:rPr lang="en-GB" dirty="0"/>
              <a:t>example@kaltura.com</a:t>
            </a:r>
          </a:p>
        </p:txBody>
      </p:sp>
      <p:sp>
        <p:nvSpPr>
          <p:cNvPr id="23" name="text goes here, one to three lines.">
            <a:extLst>
              <a:ext uri="{FF2B5EF4-FFF2-40B4-BE49-F238E27FC236}">
                <a16:creationId xmlns:a16="http://schemas.microsoft.com/office/drawing/2014/main" id="{07836FE9-644B-473E-A033-3EBA6D81701D}"/>
              </a:ext>
            </a:extLst>
          </p:cNvPr>
          <p:cNvSpPr txBox="1">
            <a:spLocks noGrp="1"/>
          </p:cNvSpPr>
          <p:nvPr>
            <p:ph type="body" sz="quarter" idx="71" hasCustomPrompt="1"/>
          </p:nvPr>
        </p:nvSpPr>
        <p:spPr>
          <a:xfrm>
            <a:off x="953191" y="3549678"/>
            <a:ext cx="2882471" cy="319768"/>
          </a:xfrm>
          <a:prstGeom prst="rect">
            <a:avLst/>
          </a:prstGeom>
        </p:spPr>
        <p:txBody>
          <a:bodyPr wrap="square" anchor="t">
            <a:spAutoFit/>
          </a:bodyPr>
          <a:lstStyle>
            <a:lvl1pPr marL="0" indent="0" algn="l">
              <a:lnSpc>
                <a:spcPts val="1700"/>
              </a:lnSpc>
              <a:buSzTx/>
              <a:buNone/>
              <a:defRPr kumimoji="0" lang="en-GB" sz="1800" b="0" i="0" u="none" strike="noStrike" cap="none" spc="0" normalizeH="0" baseline="0" dirty="0" smtClean="0">
                <a:ln>
                  <a:noFill/>
                </a:ln>
                <a:solidFill>
                  <a:schemeClr val="tx1"/>
                </a:solidFill>
                <a:effectLst/>
                <a:uFillTx/>
                <a:latin typeface="+mj-lt"/>
                <a:ea typeface="Centra No1 Medium"/>
                <a:cs typeface="Centra No1 Medium"/>
                <a:sym typeface="Centra No1"/>
              </a:defRPr>
            </a:lvl1pPr>
          </a:lstStyle>
          <a:p>
            <a:r>
              <a:rPr lang="en-GB" dirty="0"/>
              <a:t>+9725420000</a:t>
            </a:r>
          </a:p>
        </p:txBody>
      </p:sp>
      <p:sp>
        <p:nvSpPr>
          <p:cNvPr id="27" name="text goes here, one to three lines.">
            <a:extLst>
              <a:ext uri="{FF2B5EF4-FFF2-40B4-BE49-F238E27FC236}">
                <a16:creationId xmlns:a16="http://schemas.microsoft.com/office/drawing/2014/main" id="{A22D84F3-D007-46CD-A614-AC09E04D3A79}"/>
              </a:ext>
            </a:extLst>
          </p:cNvPr>
          <p:cNvSpPr txBox="1">
            <a:spLocks noGrp="1"/>
          </p:cNvSpPr>
          <p:nvPr>
            <p:ph type="body" sz="quarter" idx="72" hasCustomPrompt="1"/>
          </p:nvPr>
        </p:nvSpPr>
        <p:spPr>
          <a:xfrm>
            <a:off x="528703" y="4387514"/>
            <a:ext cx="2882471" cy="319768"/>
          </a:xfrm>
          <a:prstGeom prst="rect">
            <a:avLst/>
          </a:prstGeom>
        </p:spPr>
        <p:txBody>
          <a:bodyPr wrap="square" anchor="t">
            <a:spAutoFit/>
          </a:bodyPr>
          <a:lstStyle>
            <a:lvl1pPr marL="0" indent="0" algn="l">
              <a:lnSpc>
                <a:spcPts val="1700"/>
              </a:lnSpc>
              <a:buSzTx/>
              <a:buNone/>
              <a:defRPr kumimoji="0" lang="en-GB" sz="1800" b="0" i="0" u="none" strike="noStrike" cap="none" spc="0" normalizeH="0" baseline="0" dirty="0" smtClean="0">
                <a:ln>
                  <a:noFill/>
                </a:ln>
                <a:solidFill>
                  <a:schemeClr val="tx1"/>
                </a:solidFill>
                <a:effectLst/>
                <a:uFillTx/>
                <a:latin typeface="+mj-lt"/>
                <a:ea typeface="Centra No1 Medium"/>
                <a:cs typeface="Centra No1 Medium"/>
                <a:sym typeface="Centra No1"/>
              </a:defRPr>
            </a:lvl1pPr>
          </a:lstStyle>
          <a:p>
            <a:r>
              <a:rPr lang="en-GB" dirty="0"/>
              <a:t>Visit us at:</a:t>
            </a:r>
          </a:p>
        </p:txBody>
      </p:sp>
      <p:sp>
        <p:nvSpPr>
          <p:cNvPr id="28" name="text goes here, one to three lines.">
            <a:extLst>
              <a:ext uri="{FF2B5EF4-FFF2-40B4-BE49-F238E27FC236}">
                <a16:creationId xmlns:a16="http://schemas.microsoft.com/office/drawing/2014/main" id="{154CAE6A-AD18-46CA-9F8C-0CF8487D2B25}"/>
              </a:ext>
            </a:extLst>
          </p:cNvPr>
          <p:cNvSpPr txBox="1">
            <a:spLocks noGrp="1"/>
          </p:cNvSpPr>
          <p:nvPr>
            <p:ph type="body" sz="quarter" idx="73" hasCustomPrompt="1"/>
          </p:nvPr>
        </p:nvSpPr>
        <p:spPr>
          <a:xfrm>
            <a:off x="526900" y="4718515"/>
            <a:ext cx="2882471" cy="319768"/>
          </a:xfrm>
          <a:prstGeom prst="rect">
            <a:avLst/>
          </a:prstGeom>
        </p:spPr>
        <p:txBody>
          <a:bodyPr wrap="square" anchor="t">
            <a:spAutoFit/>
          </a:bodyPr>
          <a:lstStyle>
            <a:lvl1pPr marL="0" indent="0" algn="l">
              <a:lnSpc>
                <a:spcPts val="1700"/>
              </a:lnSpc>
              <a:buSzTx/>
              <a:buNone/>
              <a:defRPr kumimoji="0" lang="en-GB" sz="1800" b="0" i="0" u="none" strike="noStrike" cap="none" spc="0" normalizeH="0" baseline="0" dirty="0" smtClean="0">
                <a:ln>
                  <a:noFill/>
                </a:ln>
                <a:solidFill>
                  <a:schemeClr val="tx1"/>
                </a:solidFill>
                <a:effectLst/>
                <a:uFillTx/>
                <a:latin typeface="+mj-lt"/>
                <a:ea typeface="Centra No1 Medium"/>
                <a:cs typeface="Centra No1 Medium"/>
                <a:sym typeface="Centra No1"/>
              </a:defRPr>
            </a:lvl1pPr>
          </a:lstStyle>
          <a:p>
            <a:r>
              <a:rPr lang="en-GB" dirty="0"/>
              <a:t>kaltura.com</a:t>
            </a:r>
          </a:p>
        </p:txBody>
      </p:sp>
      <p:pic>
        <p:nvPicPr>
          <p:cNvPr id="19" name="Kaltura_shapes_spiral_dark turquoise.png" descr="Kaltura_shapes_spiral_dark turquoise.png">
            <a:extLst>
              <a:ext uri="{FF2B5EF4-FFF2-40B4-BE49-F238E27FC236}">
                <a16:creationId xmlns:a16="http://schemas.microsoft.com/office/drawing/2014/main" id="{D7B5F77A-0F8A-415C-99FF-4887F525DE04}"/>
              </a:ext>
            </a:extLst>
          </p:cNvPr>
          <p:cNvPicPr>
            <a:picLocks noChangeAspect="1"/>
          </p:cNvPicPr>
          <p:nvPr/>
        </p:nvPicPr>
        <p:blipFill>
          <a:blip r:embed="rId2"/>
          <a:srcRect/>
          <a:stretch>
            <a:fillRect/>
          </a:stretch>
        </p:blipFill>
        <p:spPr>
          <a:xfrm>
            <a:off x="6584094" y="-585308"/>
            <a:ext cx="7116768" cy="7039200"/>
          </a:xfrm>
          <a:prstGeom prst="rect">
            <a:avLst/>
          </a:prstGeom>
          <a:ln w="12700">
            <a:miter lim="400000"/>
          </a:ln>
        </p:spPr>
      </p:pic>
      <p:pic>
        <p:nvPicPr>
          <p:cNvPr id="2" name="Picture 1" descr="A picture containing person, nature, holding, fire&#10;&#10;Description automatically generated">
            <a:extLst>
              <a:ext uri="{FF2B5EF4-FFF2-40B4-BE49-F238E27FC236}">
                <a16:creationId xmlns:a16="http://schemas.microsoft.com/office/drawing/2014/main" id="{8707261B-F91E-4805-83CD-83747C6B2CB8}"/>
              </a:ext>
            </a:extLst>
          </p:cNvPr>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4011949" y="247729"/>
            <a:ext cx="9915180" cy="6858000"/>
          </a:xfrm>
          <a:prstGeom prst="rect">
            <a:avLst/>
          </a:prstGeom>
        </p:spPr>
      </p:pic>
      <p:pic>
        <p:nvPicPr>
          <p:cNvPr id="5" name="Kaltura_Logo_Horizontal_White_big_Kaltura_Logo_Horizontal_White.png" descr="Kaltura_Logo_Horizontal_White_big_Kaltura_Logo_Horizontal_White.png">
            <a:extLst>
              <a:ext uri="{FF2B5EF4-FFF2-40B4-BE49-F238E27FC236}">
                <a16:creationId xmlns:a16="http://schemas.microsoft.com/office/drawing/2014/main" id="{B5686BBB-70D2-44FA-B4B7-42F174087DA8}"/>
              </a:ext>
            </a:extLst>
          </p:cNvPr>
          <p:cNvPicPr>
            <a:picLocks noChangeAspect="1"/>
          </p:cNvPicPr>
          <p:nvPr userDrawn="1"/>
        </p:nvPicPr>
        <p:blipFill>
          <a:blip r:embed="rId4"/>
          <a:stretch>
            <a:fillRect/>
          </a:stretch>
        </p:blipFill>
        <p:spPr>
          <a:xfrm>
            <a:off x="10753193" y="6335056"/>
            <a:ext cx="1118941" cy="287915"/>
          </a:xfrm>
          <a:prstGeom prst="rect">
            <a:avLst/>
          </a:prstGeom>
          <a:ln w="12700">
            <a:miter lim="400000"/>
          </a:ln>
        </p:spPr>
      </p:pic>
      <p:pic>
        <p:nvPicPr>
          <p:cNvPr id="26" name="Kaltura_Logo_Horizontal_White_big_Kaltura_Logo_Horizontal_White.png" descr="Kaltura_Logo_Horizontal_White_big_Kaltura_Logo_Horizontal_White.png">
            <a:extLst>
              <a:ext uri="{FF2B5EF4-FFF2-40B4-BE49-F238E27FC236}">
                <a16:creationId xmlns:a16="http://schemas.microsoft.com/office/drawing/2014/main" id="{C705DAE9-3695-4E44-A7D9-859E65488E09}"/>
              </a:ext>
            </a:extLst>
          </p:cNvPr>
          <p:cNvPicPr>
            <a:picLocks noChangeAspect="1"/>
          </p:cNvPicPr>
          <p:nvPr userDrawn="1"/>
        </p:nvPicPr>
        <p:blipFill>
          <a:blip r:embed="rId4"/>
          <a:stretch>
            <a:fillRect/>
          </a:stretch>
        </p:blipFill>
        <p:spPr>
          <a:xfrm>
            <a:off x="10753193" y="6335056"/>
            <a:ext cx="1118941" cy="287915"/>
          </a:xfrm>
          <a:prstGeom prst="rect">
            <a:avLst/>
          </a:prstGeom>
          <a:ln w="12700">
            <a:miter lim="400000"/>
          </a:ln>
        </p:spPr>
      </p:pic>
    </p:spTree>
    <p:extLst>
      <p:ext uri="{BB962C8B-B14F-4D97-AF65-F5344CB8AC3E}">
        <p14:creationId xmlns:p14="http://schemas.microsoft.com/office/powerpoint/2010/main" val="3570453542"/>
      </p:ext>
    </p:extLst>
  </p:cSld>
  <p:clrMapOvr>
    <a:masterClrMapping/>
  </p:clrMapOvr>
  <p:transition spd="med"/>
  <p:extLst>
    <p:ext uri="{DCECCB84-F9BA-43D5-87BE-67443E8EF086}">
      <p15:sldGuideLst xmlns:p15="http://schemas.microsoft.com/office/powerpoint/2012/main"/>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9126F-9321-4406-9894-C84F8F3C5E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BAB96B-20FC-4D79-9FCD-FC55063098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8AA952-D3A5-47F7-92E4-944ABD793DE4}"/>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9FAB0F76-A8E8-4427-81E6-FF2F05D88710}"/>
              </a:ext>
            </a:extLst>
          </p:cNvPr>
          <p:cNvSpPr>
            <a:spLocks noGrp="1"/>
          </p:cNvSpPr>
          <p:nvPr>
            <p:ph type="ftr" sz="quarter" idx="11"/>
          </p:nvPr>
        </p:nvSpPr>
        <p:spPr/>
        <p:txBody>
          <a:bodyPr/>
          <a:lstStyle/>
          <a:p>
            <a:r>
              <a:rPr lang="en-US"/>
              <a:t>- Confidential -</a:t>
            </a:r>
          </a:p>
        </p:txBody>
      </p:sp>
      <p:sp>
        <p:nvSpPr>
          <p:cNvPr id="6" name="Slide Number Placeholder 5">
            <a:extLst>
              <a:ext uri="{FF2B5EF4-FFF2-40B4-BE49-F238E27FC236}">
                <a16:creationId xmlns:a16="http://schemas.microsoft.com/office/drawing/2014/main" id="{5D242EA4-E8B5-4FB9-B144-79114B03BA29}"/>
              </a:ext>
            </a:extLst>
          </p:cNvPr>
          <p:cNvSpPr>
            <a:spLocks noGrp="1"/>
          </p:cNvSpPr>
          <p:nvPr>
            <p:ph type="sldNum" sz="quarter" idx="12"/>
          </p:nvPr>
        </p:nvSpPr>
        <p:spPr/>
        <p:txBody>
          <a:bodyPr/>
          <a:lstStyle/>
          <a:p>
            <a:fld id="{F7A12F95-FBF4-4990-8F48-CA261A2CA965}" type="slidenum">
              <a:rPr lang="en-US" smtClean="0"/>
              <a:t>‹#›</a:t>
            </a:fld>
            <a:endParaRPr lang="en-US"/>
          </a:p>
        </p:txBody>
      </p:sp>
    </p:spTree>
    <p:extLst>
      <p:ext uri="{BB962C8B-B14F-4D97-AF65-F5344CB8AC3E}">
        <p14:creationId xmlns:p14="http://schemas.microsoft.com/office/powerpoint/2010/main" val="186385359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01AC2BD2-0745-4DD1-84B6-6305A7F246A9}"/>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9" name="Slide Number Placeholder 5">
            <a:extLst>
              <a:ext uri="{FF2B5EF4-FFF2-40B4-BE49-F238E27FC236}">
                <a16:creationId xmlns:a16="http://schemas.microsoft.com/office/drawing/2014/main" id="{EC143E85-64B2-40D8-93BB-B3216EB726AB}"/>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pic>
        <p:nvPicPr>
          <p:cNvPr id="7" name="Kaltura_Logo_Horizontal_ColorSun_BlackText_big.png" descr="Kaltura_Logo_Horizontal_ColorSun_BlackText_big.png">
            <a:extLst>
              <a:ext uri="{FF2B5EF4-FFF2-40B4-BE49-F238E27FC236}">
                <a16:creationId xmlns:a16="http://schemas.microsoft.com/office/drawing/2014/main" id="{6271D45A-C22B-4F84-B418-B46DE73255BD}"/>
              </a:ext>
            </a:extLst>
          </p:cNvPr>
          <p:cNvPicPr>
            <a:picLocks noChangeAspect="1"/>
          </p:cNvPicPr>
          <p:nvPr userDrawn="1"/>
        </p:nvPicPr>
        <p:blipFill>
          <a:blip r:embed="rId2"/>
          <a:stretch>
            <a:fillRect/>
          </a:stretch>
        </p:blipFill>
        <p:spPr>
          <a:xfrm>
            <a:off x="10743669" y="6335056"/>
            <a:ext cx="1118941" cy="287915"/>
          </a:xfrm>
          <a:prstGeom prst="rect">
            <a:avLst/>
          </a:prstGeom>
          <a:ln w="12700">
            <a:miter lim="400000"/>
          </a:ln>
        </p:spPr>
      </p:pic>
      <p:sp>
        <p:nvSpPr>
          <p:cNvPr id="2" name="Title 1">
            <a:extLst>
              <a:ext uri="{FF2B5EF4-FFF2-40B4-BE49-F238E27FC236}">
                <a16:creationId xmlns:a16="http://schemas.microsoft.com/office/drawing/2014/main" id="{F7D2D6DE-6A61-45D3-982F-0F9EBB742A6D}"/>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A029DE0E-31E0-48FB-9E42-28B1C12E8BFA}"/>
              </a:ext>
            </a:extLst>
          </p:cNvPr>
          <p:cNvSpPr>
            <a:spLocks noGrp="1"/>
          </p:cNvSpPr>
          <p:nvPr>
            <p:ph type="body" sz="quarter" idx="10"/>
          </p:nvPr>
        </p:nvSpPr>
        <p:spPr>
          <a:xfrm>
            <a:off x="428631" y="1155700"/>
            <a:ext cx="8126412" cy="3352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94251585"/>
      </p:ext>
    </p:extLst>
  </p:cSld>
  <p:clrMapOvr>
    <a:masterClrMapping/>
  </p:clrMapOvr>
  <p:transition spd="med"/>
  <p:extLst>
    <p:ext uri="{DCECCB84-F9BA-43D5-87BE-67443E8EF086}">
      <p15:sldGuideLst xmlns:p15="http://schemas.microsoft.com/office/powerpoint/2012/main"/>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_Blank w/ title">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01AC2BD2-0745-4DD1-84B6-6305A7F246A9}"/>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9" name="Slide Number Placeholder 5">
            <a:extLst>
              <a:ext uri="{FF2B5EF4-FFF2-40B4-BE49-F238E27FC236}">
                <a16:creationId xmlns:a16="http://schemas.microsoft.com/office/drawing/2014/main" id="{EC143E85-64B2-40D8-93BB-B3216EB726AB}"/>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pic>
        <p:nvPicPr>
          <p:cNvPr id="7" name="Kaltura_Logo_Horizontal_ColorSun_BlackText_big.png" descr="Kaltura_Logo_Horizontal_ColorSun_BlackText_big.png">
            <a:extLst>
              <a:ext uri="{FF2B5EF4-FFF2-40B4-BE49-F238E27FC236}">
                <a16:creationId xmlns:a16="http://schemas.microsoft.com/office/drawing/2014/main" id="{54F01BB2-4962-4841-8C32-53F2E0002FB1}"/>
              </a:ext>
            </a:extLst>
          </p:cNvPr>
          <p:cNvPicPr>
            <a:picLocks noChangeAspect="1"/>
          </p:cNvPicPr>
          <p:nvPr userDrawn="1"/>
        </p:nvPicPr>
        <p:blipFill>
          <a:blip r:embed="rId2"/>
          <a:stretch>
            <a:fillRect/>
          </a:stretch>
        </p:blipFill>
        <p:spPr>
          <a:xfrm>
            <a:off x="10743669" y="6335056"/>
            <a:ext cx="1118941" cy="287915"/>
          </a:xfrm>
          <a:prstGeom prst="rect">
            <a:avLst/>
          </a:prstGeom>
          <a:ln w="12700">
            <a:miter lim="400000"/>
          </a:ln>
        </p:spPr>
      </p:pic>
      <p:sp>
        <p:nvSpPr>
          <p:cNvPr id="2" name="Title 1">
            <a:extLst>
              <a:ext uri="{FF2B5EF4-FFF2-40B4-BE49-F238E27FC236}">
                <a16:creationId xmlns:a16="http://schemas.microsoft.com/office/drawing/2014/main" id="{F9D46FCD-4752-46B7-A89F-B4F0D67CD51A}"/>
              </a:ext>
            </a:extLst>
          </p:cNvPr>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F0B80F4A-8957-4370-AF3B-7DECB19B2558}"/>
              </a:ext>
            </a:extLst>
          </p:cNvPr>
          <p:cNvPicPr>
            <a:picLocks noChangeAspect="1"/>
          </p:cNvPicPr>
          <p:nvPr userDrawn="1"/>
        </p:nvPicPr>
        <p:blipFill>
          <a:blip r:embed="rId3"/>
          <a:stretch>
            <a:fillRect/>
          </a:stretch>
        </p:blipFill>
        <p:spPr>
          <a:xfrm>
            <a:off x="12395075" y="5757792"/>
            <a:ext cx="1955925" cy="1100208"/>
          </a:xfrm>
          <a:prstGeom prst="rect">
            <a:avLst/>
          </a:prstGeom>
        </p:spPr>
      </p:pic>
    </p:spTree>
    <p:extLst>
      <p:ext uri="{BB962C8B-B14F-4D97-AF65-F5344CB8AC3E}">
        <p14:creationId xmlns:p14="http://schemas.microsoft.com/office/powerpoint/2010/main" val="1992361011"/>
      </p:ext>
    </p:extLst>
  </p:cSld>
  <p:clrMapOvr>
    <a:masterClrMapping/>
  </p:clrMapOvr>
  <p:transition spd="med"/>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text box">
    <p:bg>
      <p:bgPr>
        <a:solidFill>
          <a:srgbClr val="FFAA00"/>
        </a:solidFill>
        <a:effectLst/>
      </p:bgPr>
    </p:bg>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48809790-FFD5-BB44-942A-D99A8319D335}"/>
              </a:ext>
            </a:extLst>
          </p:cNvPr>
          <p:cNvSpPr/>
          <p:nvPr userDrawn="1"/>
        </p:nvSpPr>
        <p:spPr>
          <a:xfrm>
            <a:off x="1999013" y="1572905"/>
            <a:ext cx="3871913" cy="1762863"/>
          </a:xfrm>
          <a:prstGeom prst="roundRect">
            <a:avLst>
              <a:gd name="adj" fmla="val 521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108" name="Circle">
            <a:extLst>
              <a:ext uri="{FF2B5EF4-FFF2-40B4-BE49-F238E27FC236}">
                <a16:creationId xmlns:a16="http://schemas.microsoft.com/office/drawing/2014/main" id="{FF3ED46E-4BCF-2049-BBE9-5A4E634E22FF}"/>
              </a:ext>
            </a:extLst>
          </p:cNvPr>
          <p:cNvSpPr/>
          <p:nvPr userDrawn="1"/>
        </p:nvSpPr>
        <p:spPr>
          <a:xfrm>
            <a:off x="3545439" y="1256299"/>
            <a:ext cx="796226" cy="796226"/>
          </a:xfrm>
          <a:prstGeom prst="ellipse">
            <a:avLst/>
          </a:prstGeom>
          <a:solidFill>
            <a:srgbClr val="FFFFFF"/>
          </a:solidFill>
          <a:ln w="12700">
            <a:miter lim="400000"/>
          </a:ln>
        </p:spPr>
        <p:txBody>
          <a:bodyPr lIns="0" tIns="0" rIns="0" bIns="0" anchor="ctr"/>
          <a:lstStyle/>
          <a:p>
            <a:pPr marL="0" algn="ctr" defTabSz="412750" rtl="1" eaLnBrk="1" latinLnBrk="0" hangingPunct="0">
              <a:defRPr sz="3200">
                <a:latin typeface="Helvetica Neue Medium"/>
                <a:ea typeface="Helvetica Neue Medium"/>
                <a:cs typeface="Helvetica Neue Medium"/>
                <a:sym typeface="Helvetica Neue Medium"/>
              </a:defRPr>
            </a:pPr>
            <a:endParaRPr sz="1600" kern="0" dirty="0">
              <a:solidFill>
                <a:srgbClr val="FFFFFF"/>
              </a:solidFill>
              <a:latin typeface="Arial Black" panose="020B0A04020102020204" pitchFamily="34" charset="0"/>
              <a:ea typeface="Helvetica Neue Medium"/>
              <a:cs typeface="Helvetica Neue Medium"/>
              <a:sym typeface="Helvetica Neue Medium"/>
            </a:endParaRPr>
          </a:p>
        </p:txBody>
      </p:sp>
      <p:pic>
        <p:nvPicPr>
          <p:cNvPr id="3" name="Picture 2" descr="Background pattern&#10;&#10;Description automatically generated">
            <a:extLst>
              <a:ext uri="{FF2B5EF4-FFF2-40B4-BE49-F238E27FC236}">
                <a16:creationId xmlns:a16="http://schemas.microsoft.com/office/drawing/2014/main" id="{921A17AF-3998-4E4E-8850-37828E41FD9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7020" t="2293" r="1747" b="4903"/>
          <a:stretch/>
        </p:blipFill>
        <p:spPr>
          <a:xfrm>
            <a:off x="9327445" y="2703"/>
            <a:ext cx="2851495" cy="3220660"/>
          </a:xfrm>
          <a:prstGeom prst="rect">
            <a:avLst/>
          </a:prstGeom>
        </p:spPr>
      </p:pic>
      <p:pic>
        <p:nvPicPr>
          <p:cNvPr id="100" name="Kaltura_Logo_Horizontal_White_big_Kaltura_Logo_Horizontal_White.png" descr="Kaltura_Logo_Horizontal_White_big_Kaltura_Logo_Horizontal_White.png">
            <a:extLst>
              <a:ext uri="{FF2B5EF4-FFF2-40B4-BE49-F238E27FC236}">
                <a16:creationId xmlns:a16="http://schemas.microsoft.com/office/drawing/2014/main" id="{A6C68EDF-FA9B-504B-9190-2CD7EF6397E4}"/>
              </a:ext>
            </a:extLst>
          </p:cNvPr>
          <p:cNvPicPr>
            <a:picLocks noChangeAspect="1"/>
          </p:cNvPicPr>
          <p:nvPr userDrawn="1"/>
        </p:nvPicPr>
        <p:blipFill>
          <a:blip r:embed="rId3"/>
          <a:stretch>
            <a:fillRect/>
          </a:stretch>
        </p:blipFill>
        <p:spPr>
          <a:xfrm>
            <a:off x="10753193" y="6335056"/>
            <a:ext cx="1118941" cy="287915"/>
          </a:xfrm>
          <a:prstGeom prst="rect">
            <a:avLst/>
          </a:prstGeom>
          <a:ln w="12700">
            <a:miter lim="400000"/>
          </a:ln>
        </p:spPr>
      </p:pic>
      <p:sp>
        <p:nvSpPr>
          <p:cNvPr id="121" name="Footer Placeholder 4">
            <a:extLst>
              <a:ext uri="{FF2B5EF4-FFF2-40B4-BE49-F238E27FC236}">
                <a16:creationId xmlns:a16="http://schemas.microsoft.com/office/drawing/2014/main" id="{0D3F614E-CE77-7D42-A131-3B9C481CF929}"/>
              </a:ext>
            </a:extLst>
          </p:cNvPr>
          <p:cNvSpPr txBox="1">
            <a:spLocks/>
          </p:cNvSpPr>
          <p:nvPr userDrawn="1"/>
        </p:nvSpPr>
        <p:spPr>
          <a:xfrm>
            <a:off x="773077" y="6351587"/>
            <a:ext cx="1097756" cy="365125"/>
          </a:xfrm>
          <a:prstGeom prst="rect">
            <a:avLst/>
          </a:prstGeom>
          <a:noFill/>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tx1"/>
                </a:solidFill>
                <a:effectLst/>
                <a:uFillTx/>
                <a:latin typeface="Centra No1"/>
                <a:ea typeface="Centra No1"/>
                <a:cs typeface="Centra No1"/>
                <a:sym typeface="Centra No1"/>
              </a:defRPr>
            </a:lvl1pPr>
            <a:lvl2pPr marL="0" marR="0" indent="2286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2pPr>
            <a:lvl3pPr marL="0" marR="0" indent="4572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3pPr>
            <a:lvl4pPr marL="0" marR="0" indent="6858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4pPr>
            <a:lvl5pPr marL="0" marR="0" indent="9144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5pPr>
            <a:lvl6pPr marL="0" marR="0" indent="11430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6pPr>
            <a:lvl7pPr marL="0" marR="0" indent="13716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7pPr>
            <a:lvl8pPr marL="0" marR="0" indent="16002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8pPr>
            <a:lvl9pPr marL="0" marR="0" indent="18288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9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Centra No1"/>
                <a:ea typeface="Centra No1"/>
                <a:sym typeface="Centra No1"/>
              </a:rPr>
              <a:t>- Confidential -</a:t>
            </a:r>
            <a:endParaRPr kumimoji="0" lang="en-US" sz="1000" b="0" i="0" u="none" strike="noStrike" kern="0" cap="none" spc="0" normalizeH="0" baseline="0" noProof="0" dirty="0">
              <a:ln>
                <a:noFill/>
              </a:ln>
              <a:solidFill>
                <a:srgbClr val="FFFFFF"/>
              </a:solidFill>
              <a:effectLst/>
              <a:uLnTx/>
              <a:uFillTx/>
              <a:latin typeface="Centra No1"/>
              <a:ea typeface="Centra No1"/>
              <a:sym typeface="Centra No1"/>
            </a:endParaRPr>
          </a:p>
        </p:txBody>
      </p:sp>
      <p:sp>
        <p:nvSpPr>
          <p:cNvPr id="122" name="Slide Number Placeholder 5">
            <a:extLst>
              <a:ext uri="{FF2B5EF4-FFF2-40B4-BE49-F238E27FC236}">
                <a16:creationId xmlns:a16="http://schemas.microsoft.com/office/drawing/2014/main" id="{6F17A46C-2213-4346-A483-C64D2E4E1AA0}"/>
              </a:ext>
            </a:extLst>
          </p:cNvPr>
          <p:cNvSpPr txBox="1">
            <a:spLocks/>
          </p:cNvSpPr>
          <p:nvPr userDrawn="1"/>
        </p:nvSpPr>
        <p:spPr>
          <a:xfrm>
            <a:off x="527056" y="6351587"/>
            <a:ext cx="496881"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tx1"/>
                </a:solidFill>
                <a:effectLst/>
                <a:uFillTx/>
                <a:latin typeface="Centra No1"/>
                <a:ea typeface="Centra No1"/>
                <a:cs typeface="Centra No1"/>
                <a:sym typeface="Centra No1"/>
              </a:defRPr>
            </a:lvl1pPr>
            <a:lvl2pPr marL="0" marR="0" indent="2286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2pPr>
            <a:lvl3pPr marL="0" marR="0" indent="4572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3pPr>
            <a:lvl4pPr marL="0" marR="0" indent="6858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4pPr>
            <a:lvl5pPr marL="0" marR="0" indent="9144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5pPr>
            <a:lvl6pPr marL="0" marR="0" indent="11430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6pPr>
            <a:lvl7pPr marL="0" marR="0" indent="13716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7pPr>
            <a:lvl8pPr marL="0" marR="0" indent="16002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8pPr>
            <a:lvl9pPr marL="0" marR="0" indent="18288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9pPr>
          </a:lstStyle>
          <a:p>
            <a:pPr marL="0" marR="0" lvl="0" indent="0" algn="l" defTabSz="825500" rtl="0" eaLnBrk="1" fontAlgn="auto" latinLnBrk="0" hangingPunct="0">
              <a:lnSpc>
                <a:spcPct val="100000"/>
              </a:lnSpc>
              <a:spcBef>
                <a:spcPts val="0"/>
              </a:spcBef>
              <a:spcAft>
                <a:spcPts val="0"/>
              </a:spcAft>
              <a:buClrTx/>
              <a:buSzTx/>
              <a:buFontTx/>
              <a:buNone/>
              <a:tabLst/>
              <a:defRPr/>
            </a:pPr>
            <a:fld id="{2E75CB79-8733-4231-A645-59CFF2055464}" type="slidenum">
              <a:rPr kumimoji="0" lang="en-US" sz="1000" b="0" i="0" u="none" strike="noStrike" kern="0" cap="none" spc="0" normalizeH="0" baseline="0" noProof="0" smtClean="0">
                <a:ln>
                  <a:noFill/>
                </a:ln>
                <a:solidFill>
                  <a:srgbClr val="FFFFFF"/>
                </a:solidFill>
                <a:effectLst/>
                <a:uLnTx/>
                <a:uFillTx/>
                <a:latin typeface="Centra No1"/>
                <a:ea typeface="Centra No1"/>
                <a:sym typeface="Centra No1"/>
              </a:rPr>
              <a:pPr marL="0" marR="0" lvl="0" indent="0" algn="l" defTabSz="825500" rtl="0" eaLnBrk="1" fontAlgn="auto" latinLnBrk="0" hangingPunct="0">
                <a:lnSpc>
                  <a:spcPct val="100000"/>
                </a:lnSpc>
                <a:spcBef>
                  <a:spcPts val="0"/>
                </a:spcBef>
                <a:spcAft>
                  <a:spcPts val="0"/>
                </a:spcAft>
                <a:buClrTx/>
                <a:buSzTx/>
                <a:buFontTx/>
                <a:buNone/>
                <a:tabLst/>
                <a:defRPr/>
              </a:pPr>
              <a:t>‹#›</a:t>
            </a:fld>
            <a:endParaRPr kumimoji="0" lang="en-US" sz="1000" b="0" i="0" u="none" strike="noStrike" kern="0" cap="none" spc="0" normalizeH="0" baseline="0" noProof="0" dirty="0">
              <a:ln>
                <a:noFill/>
              </a:ln>
              <a:solidFill>
                <a:srgbClr val="FFFFFF"/>
              </a:solidFill>
              <a:effectLst/>
              <a:uLnTx/>
              <a:uFillTx/>
              <a:latin typeface="Centra No1"/>
              <a:ea typeface="Centra No1"/>
              <a:sym typeface="Centra No1"/>
            </a:endParaRPr>
          </a:p>
        </p:txBody>
      </p:sp>
      <p:sp>
        <p:nvSpPr>
          <p:cNvPr id="36" name="Text Placeholder 12">
            <a:extLst>
              <a:ext uri="{FF2B5EF4-FFF2-40B4-BE49-F238E27FC236}">
                <a16:creationId xmlns:a16="http://schemas.microsoft.com/office/drawing/2014/main" id="{B3ADC955-8D13-9E44-8821-AA2C8560869B}"/>
              </a:ext>
            </a:extLst>
          </p:cNvPr>
          <p:cNvSpPr>
            <a:spLocks noGrp="1"/>
          </p:cNvSpPr>
          <p:nvPr>
            <p:ph type="body" sz="quarter" idx="12" hasCustomPrompt="1"/>
          </p:nvPr>
        </p:nvSpPr>
        <p:spPr>
          <a:xfrm>
            <a:off x="2226690" y="2396024"/>
            <a:ext cx="3416555" cy="638659"/>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1500" b="0" i="0" u="none" strike="noStrike" kern="0" cap="none" spc="0" normalizeH="0" baseline="0" dirty="0" smtClean="0">
                <a:ln>
                  <a:noFill/>
                </a:ln>
                <a:solidFill>
                  <a:srgbClr val="282828"/>
                </a:solidFill>
                <a:effectLst/>
                <a:uLnTx/>
                <a:uFillTx/>
                <a:latin typeface="Source Sans Pro"/>
                <a:ea typeface="Source Sans Pro"/>
                <a:cs typeface="Source Sans Pro"/>
                <a:sym typeface="Source Sans Pro"/>
              </a:defRPr>
            </a:lvl1pPr>
            <a:lvl2pPr marL="457200" indent="0" algn="ctr">
              <a:buNone/>
              <a:defRPr kumimoji="0" lang="en-US" sz="1500" b="0" i="0" u="none" strike="noStrike" kern="0" cap="none" spc="0" normalizeH="0" baseline="0" dirty="0" smtClean="0">
                <a:ln>
                  <a:noFill/>
                </a:ln>
                <a:solidFill>
                  <a:srgbClr val="FFFFFF"/>
                </a:solidFill>
                <a:effectLst/>
                <a:uLnTx/>
                <a:uFillTx/>
                <a:latin typeface="Source Sans Pro"/>
                <a:ea typeface="Source Sans Pro"/>
                <a:cs typeface="Source Sans Pro"/>
                <a:sym typeface="Source Sans Pro"/>
              </a:defRPr>
            </a:lvl2pPr>
            <a:lvl3pPr marL="914400" indent="0" algn="ctr">
              <a:buNone/>
              <a:defRPr kumimoji="0" lang="en-US" sz="1500" b="0" i="0" u="none" strike="noStrike" kern="0" cap="none" spc="0" normalizeH="0" baseline="0" dirty="0" smtClean="0">
                <a:ln>
                  <a:noFill/>
                </a:ln>
                <a:solidFill>
                  <a:srgbClr val="FFFFFF"/>
                </a:solidFill>
                <a:effectLst/>
                <a:uLnTx/>
                <a:uFillTx/>
                <a:latin typeface="Source Sans Pro"/>
                <a:ea typeface="Source Sans Pro"/>
                <a:cs typeface="Source Sans Pro"/>
                <a:sym typeface="Source Sans Pro"/>
              </a:defRPr>
            </a:lvl3pPr>
            <a:lvl4pPr marL="1371600" indent="0" algn="ctr">
              <a:buNone/>
              <a:defRPr kumimoji="0" lang="en-US" sz="1500" b="0" i="0" u="none" strike="noStrike" kern="0" cap="none" spc="0" normalizeH="0" baseline="0" dirty="0" smtClean="0">
                <a:ln>
                  <a:noFill/>
                </a:ln>
                <a:solidFill>
                  <a:srgbClr val="FFFFFF"/>
                </a:solidFill>
                <a:effectLst/>
                <a:uLnTx/>
                <a:uFillTx/>
                <a:latin typeface="Source Sans Pro"/>
                <a:ea typeface="Source Sans Pro"/>
                <a:cs typeface="Source Sans Pro"/>
                <a:sym typeface="Source Sans Pro"/>
              </a:defRPr>
            </a:lvl4pPr>
            <a:lvl5pPr marL="1828800" indent="0" algn="ctr">
              <a:buNone/>
              <a:defRPr kumimoji="0" lang="en-IL" sz="1500" b="0" i="0" u="none" strike="noStrike" kern="0" cap="none" spc="0" normalizeH="0" baseline="0" dirty="0">
                <a:ln>
                  <a:noFill/>
                </a:ln>
                <a:solidFill>
                  <a:srgbClr val="FFFFFF"/>
                </a:solidFill>
                <a:effectLst/>
                <a:uLnTx/>
                <a:uFillTx/>
                <a:latin typeface="Source Sans Pro"/>
                <a:ea typeface="Source Sans Pro"/>
                <a:cs typeface="Source Sans Pro"/>
                <a:sym typeface="Source Sans Pro"/>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Text goes here</a:t>
            </a:r>
            <a:r>
              <a:rPr lang="he-IL" dirty="0"/>
              <a:t> </a:t>
            </a:r>
            <a:r>
              <a:rPr lang="en-US" dirty="0"/>
              <a:t>Text goes here</a:t>
            </a:r>
            <a:endParaRPr lang="en-IL"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a:t>
            </a:r>
            <a:r>
              <a:rPr lang="en-US" dirty="0"/>
              <a:t>Text goes here</a:t>
            </a:r>
            <a:r>
              <a:rPr lang="he-IL" dirty="0"/>
              <a:t> </a:t>
            </a:r>
            <a:r>
              <a:rPr lang="en-US" dirty="0"/>
              <a:t>Text goes here</a:t>
            </a:r>
            <a:r>
              <a:rPr lang="he-IL" dirty="0"/>
              <a:t> </a:t>
            </a:r>
          </a:p>
        </p:txBody>
      </p:sp>
      <p:sp>
        <p:nvSpPr>
          <p:cNvPr id="37" name="Text Placeholder 16">
            <a:extLst>
              <a:ext uri="{FF2B5EF4-FFF2-40B4-BE49-F238E27FC236}">
                <a16:creationId xmlns:a16="http://schemas.microsoft.com/office/drawing/2014/main" id="{A508C0A8-CE3D-0044-B0CE-98741A626D00}"/>
              </a:ext>
            </a:extLst>
          </p:cNvPr>
          <p:cNvSpPr>
            <a:spLocks noGrp="1"/>
          </p:cNvSpPr>
          <p:nvPr>
            <p:ph type="body" sz="quarter" idx="16" hasCustomPrompt="1"/>
          </p:nvPr>
        </p:nvSpPr>
        <p:spPr>
          <a:xfrm>
            <a:off x="2394053" y="1839503"/>
            <a:ext cx="3081831" cy="382587"/>
          </a:xfrm>
        </p:spPr>
        <p:txBody>
          <a:bodyPr/>
          <a:lstStyle>
            <a:lvl1pPr marL="0" marR="0" indent="0" algn="ctr" defTabSz="412750" rtl="0" eaLnBrk="1" fontAlgn="auto" latinLnBrk="0" hangingPunct="1">
              <a:lnSpc>
                <a:spcPts val="1900"/>
              </a:lnSpc>
              <a:spcBef>
                <a:spcPts val="2000"/>
              </a:spcBef>
              <a:spcAft>
                <a:spcPts val="0"/>
              </a:spcAft>
              <a:buClrTx/>
              <a:buSzTx/>
              <a:buFont typeface="Arial" panose="020B0604020202020204" pitchFamily="34" charset="0"/>
              <a:buNone/>
              <a:tabLst/>
              <a:defRPr kumimoji="0" lang="en-IL" sz="1800" b="0" i="0" u="none" strike="noStrike" kern="0" cap="none" spc="0" normalizeH="0" baseline="0">
                <a:ln>
                  <a:noFill/>
                </a:ln>
                <a:solidFill>
                  <a:srgbClr val="282828"/>
                </a:solidFill>
                <a:effectLst/>
                <a:uLnTx/>
                <a:uFillTx/>
                <a:latin typeface="Centra No1 Medium"/>
                <a:ea typeface="Centra No1 Medium"/>
                <a:cs typeface="Centra No1 Medium"/>
                <a:sym typeface="Centra No1 Medium"/>
              </a:defRPr>
            </a:lvl1pPr>
            <a:lvl2pPr>
              <a:defRPr/>
            </a:lvl2pPr>
            <a:lvl3pPr>
              <a:defRPr/>
            </a:lvl3pPr>
            <a:lvl4pPr>
              <a:defRPr/>
            </a:lvl4pPr>
            <a:lvl5pPr>
              <a:defRPr/>
            </a:lvl5pPr>
          </a:lstStyle>
          <a:p>
            <a:pPr marL="0" marR="0" lvl="0" indent="0" algn="ctr" defTabSz="412750" rtl="0" eaLnBrk="1" fontAlgn="auto" latinLnBrk="0" hangingPunct="1">
              <a:lnSpc>
                <a:spcPts val="1900"/>
              </a:lnSpc>
              <a:spcBef>
                <a:spcPts val="2000"/>
              </a:spcBef>
              <a:spcAft>
                <a:spcPts val="0"/>
              </a:spcAft>
              <a:buClrTx/>
              <a:buSzTx/>
              <a:buFont typeface="Arial" panose="020B0604020202020204" pitchFamily="34" charset="0"/>
              <a:buNone/>
              <a:tabLst/>
              <a:defRPr/>
            </a:pPr>
            <a:r>
              <a:rPr kumimoji="0" lang="en-GB" sz="1800" b="0" i="0" u="none" strike="noStrike" kern="0" cap="none" spc="0" normalizeH="0" baseline="0" noProof="0" dirty="0">
                <a:ln>
                  <a:noFill/>
                </a:ln>
                <a:solidFill>
                  <a:srgbClr val="FFFFFF"/>
                </a:solidFill>
                <a:effectLst/>
                <a:uLnTx/>
                <a:uFillTx/>
                <a:latin typeface="Centra No1 Medium"/>
                <a:ea typeface="Centra No1 Medium"/>
                <a:cs typeface="+mn-cs"/>
                <a:sym typeface="Centra No1 Medium"/>
              </a:rPr>
              <a:t>Text goes here</a:t>
            </a:r>
          </a:p>
        </p:txBody>
      </p:sp>
      <p:pic>
        <p:nvPicPr>
          <p:cNvPr id="8" name="Picture 7" descr="Icon&#10;&#10;Description automatically generated">
            <a:extLst>
              <a:ext uri="{FF2B5EF4-FFF2-40B4-BE49-F238E27FC236}">
                <a16:creationId xmlns:a16="http://schemas.microsoft.com/office/drawing/2014/main" id="{01A69B34-2B22-7748-BCF6-19613263AF9A}"/>
              </a:ext>
            </a:extLst>
          </p:cNvPr>
          <p:cNvPicPr>
            <a:picLocks noChangeAspect="1"/>
          </p:cNvPicPr>
          <p:nvPr userDrawn="1"/>
        </p:nvPicPr>
        <p:blipFill>
          <a:blip r:embed="rId4"/>
          <a:stretch>
            <a:fillRect/>
          </a:stretch>
        </p:blipFill>
        <p:spPr>
          <a:xfrm>
            <a:off x="3712717" y="1374865"/>
            <a:ext cx="444500" cy="406400"/>
          </a:xfrm>
          <a:prstGeom prst="rect">
            <a:avLst/>
          </a:prstGeom>
        </p:spPr>
      </p:pic>
      <p:sp>
        <p:nvSpPr>
          <p:cNvPr id="40" name="Rounded Rectangle 39">
            <a:extLst>
              <a:ext uri="{FF2B5EF4-FFF2-40B4-BE49-F238E27FC236}">
                <a16:creationId xmlns:a16="http://schemas.microsoft.com/office/drawing/2014/main" id="{96913ABE-1126-4D48-99DD-E5807D3155B5}"/>
              </a:ext>
            </a:extLst>
          </p:cNvPr>
          <p:cNvSpPr/>
          <p:nvPr userDrawn="1"/>
        </p:nvSpPr>
        <p:spPr>
          <a:xfrm>
            <a:off x="6309756" y="1572905"/>
            <a:ext cx="3871913" cy="1762863"/>
          </a:xfrm>
          <a:prstGeom prst="roundRect">
            <a:avLst>
              <a:gd name="adj" fmla="val 521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41" name="Circle">
            <a:extLst>
              <a:ext uri="{FF2B5EF4-FFF2-40B4-BE49-F238E27FC236}">
                <a16:creationId xmlns:a16="http://schemas.microsoft.com/office/drawing/2014/main" id="{384E3CF5-E400-184B-9E31-9BE5DDFA4472}"/>
              </a:ext>
            </a:extLst>
          </p:cNvPr>
          <p:cNvSpPr/>
          <p:nvPr userDrawn="1"/>
        </p:nvSpPr>
        <p:spPr>
          <a:xfrm>
            <a:off x="7856182" y="1256299"/>
            <a:ext cx="796226" cy="796226"/>
          </a:xfrm>
          <a:prstGeom prst="ellipse">
            <a:avLst/>
          </a:prstGeom>
          <a:solidFill>
            <a:srgbClr val="FFFFFF"/>
          </a:solidFill>
          <a:ln w="12700">
            <a:miter lim="400000"/>
          </a:ln>
        </p:spPr>
        <p:txBody>
          <a:bodyPr lIns="0" tIns="0" rIns="0" bIns="0" anchor="ctr"/>
          <a:lstStyle/>
          <a:p>
            <a:pPr marL="0" algn="ctr" defTabSz="412750" rtl="1" eaLnBrk="1" latinLnBrk="0" hangingPunct="0">
              <a:defRPr sz="3200">
                <a:latin typeface="Helvetica Neue Medium"/>
                <a:ea typeface="Helvetica Neue Medium"/>
                <a:cs typeface="Helvetica Neue Medium"/>
                <a:sym typeface="Helvetica Neue Medium"/>
              </a:defRPr>
            </a:pPr>
            <a:endParaRPr sz="1600" kern="0" dirty="0">
              <a:solidFill>
                <a:srgbClr val="FFFFFF"/>
              </a:solidFill>
              <a:latin typeface="Arial Black" panose="020B0A04020102020204" pitchFamily="34" charset="0"/>
              <a:ea typeface="Helvetica Neue Medium"/>
              <a:cs typeface="Helvetica Neue Medium"/>
              <a:sym typeface="Helvetica Neue Medium"/>
            </a:endParaRPr>
          </a:p>
        </p:txBody>
      </p:sp>
      <p:sp>
        <p:nvSpPr>
          <p:cNvPr id="42" name="Text Placeholder 12">
            <a:extLst>
              <a:ext uri="{FF2B5EF4-FFF2-40B4-BE49-F238E27FC236}">
                <a16:creationId xmlns:a16="http://schemas.microsoft.com/office/drawing/2014/main" id="{61767536-5D54-F44F-96FA-CB96543FF9E0}"/>
              </a:ext>
            </a:extLst>
          </p:cNvPr>
          <p:cNvSpPr>
            <a:spLocks noGrp="1"/>
          </p:cNvSpPr>
          <p:nvPr>
            <p:ph type="body" sz="quarter" idx="17" hasCustomPrompt="1"/>
          </p:nvPr>
        </p:nvSpPr>
        <p:spPr>
          <a:xfrm>
            <a:off x="6537433" y="2396024"/>
            <a:ext cx="3416555" cy="638659"/>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1500" b="0" i="0" u="none" strike="noStrike" kern="0" cap="none" spc="0" normalizeH="0" baseline="0" dirty="0" smtClean="0">
                <a:ln>
                  <a:noFill/>
                </a:ln>
                <a:solidFill>
                  <a:srgbClr val="282828"/>
                </a:solidFill>
                <a:effectLst/>
                <a:uLnTx/>
                <a:uFillTx/>
                <a:latin typeface="Source Sans Pro"/>
                <a:ea typeface="Source Sans Pro"/>
                <a:cs typeface="Source Sans Pro"/>
                <a:sym typeface="Source Sans Pro"/>
              </a:defRPr>
            </a:lvl1pPr>
            <a:lvl2pPr marL="457200" indent="0" algn="ctr">
              <a:buNone/>
              <a:defRPr kumimoji="0" lang="en-US" sz="1500" b="0" i="0" u="none" strike="noStrike" kern="0" cap="none" spc="0" normalizeH="0" baseline="0" dirty="0" smtClean="0">
                <a:ln>
                  <a:noFill/>
                </a:ln>
                <a:solidFill>
                  <a:srgbClr val="FFFFFF"/>
                </a:solidFill>
                <a:effectLst/>
                <a:uLnTx/>
                <a:uFillTx/>
                <a:latin typeface="Source Sans Pro"/>
                <a:ea typeface="Source Sans Pro"/>
                <a:cs typeface="Source Sans Pro"/>
                <a:sym typeface="Source Sans Pro"/>
              </a:defRPr>
            </a:lvl2pPr>
            <a:lvl3pPr marL="914400" indent="0" algn="ctr">
              <a:buNone/>
              <a:defRPr kumimoji="0" lang="en-US" sz="1500" b="0" i="0" u="none" strike="noStrike" kern="0" cap="none" spc="0" normalizeH="0" baseline="0" dirty="0" smtClean="0">
                <a:ln>
                  <a:noFill/>
                </a:ln>
                <a:solidFill>
                  <a:srgbClr val="FFFFFF"/>
                </a:solidFill>
                <a:effectLst/>
                <a:uLnTx/>
                <a:uFillTx/>
                <a:latin typeface="Source Sans Pro"/>
                <a:ea typeface="Source Sans Pro"/>
                <a:cs typeface="Source Sans Pro"/>
                <a:sym typeface="Source Sans Pro"/>
              </a:defRPr>
            </a:lvl3pPr>
            <a:lvl4pPr marL="1371600" indent="0" algn="ctr">
              <a:buNone/>
              <a:defRPr kumimoji="0" lang="en-US" sz="1500" b="0" i="0" u="none" strike="noStrike" kern="0" cap="none" spc="0" normalizeH="0" baseline="0" dirty="0" smtClean="0">
                <a:ln>
                  <a:noFill/>
                </a:ln>
                <a:solidFill>
                  <a:srgbClr val="FFFFFF"/>
                </a:solidFill>
                <a:effectLst/>
                <a:uLnTx/>
                <a:uFillTx/>
                <a:latin typeface="Source Sans Pro"/>
                <a:ea typeface="Source Sans Pro"/>
                <a:cs typeface="Source Sans Pro"/>
                <a:sym typeface="Source Sans Pro"/>
              </a:defRPr>
            </a:lvl4pPr>
            <a:lvl5pPr marL="1828800" indent="0" algn="ctr">
              <a:buNone/>
              <a:defRPr kumimoji="0" lang="en-IL" sz="1500" b="0" i="0" u="none" strike="noStrike" kern="0" cap="none" spc="0" normalizeH="0" baseline="0" dirty="0">
                <a:ln>
                  <a:noFill/>
                </a:ln>
                <a:solidFill>
                  <a:srgbClr val="FFFFFF"/>
                </a:solidFill>
                <a:effectLst/>
                <a:uLnTx/>
                <a:uFillTx/>
                <a:latin typeface="Source Sans Pro"/>
                <a:ea typeface="Source Sans Pro"/>
                <a:cs typeface="Source Sans Pro"/>
                <a:sym typeface="Source Sans Pro"/>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Text goes here</a:t>
            </a:r>
            <a:r>
              <a:rPr lang="he-IL" dirty="0"/>
              <a:t> </a:t>
            </a:r>
            <a:r>
              <a:rPr lang="en-US" dirty="0"/>
              <a:t>Text goes here</a:t>
            </a:r>
            <a:endParaRPr lang="en-IL"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a:t>
            </a:r>
            <a:r>
              <a:rPr lang="en-US" dirty="0"/>
              <a:t>Text goes here</a:t>
            </a:r>
            <a:r>
              <a:rPr lang="he-IL" dirty="0"/>
              <a:t> </a:t>
            </a:r>
            <a:r>
              <a:rPr lang="en-US" dirty="0"/>
              <a:t>Text goes here</a:t>
            </a:r>
            <a:r>
              <a:rPr lang="he-IL" dirty="0"/>
              <a:t> </a:t>
            </a:r>
          </a:p>
        </p:txBody>
      </p:sp>
      <p:sp>
        <p:nvSpPr>
          <p:cNvPr id="43" name="Text Placeholder 16">
            <a:extLst>
              <a:ext uri="{FF2B5EF4-FFF2-40B4-BE49-F238E27FC236}">
                <a16:creationId xmlns:a16="http://schemas.microsoft.com/office/drawing/2014/main" id="{CDB73806-498D-AD46-9F14-ACE65C1C0E9E}"/>
              </a:ext>
            </a:extLst>
          </p:cNvPr>
          <p:cNvSpPr>
            <a:spLocks noGrp="1"/>
          </p:cNvSpPr>
          <p:nvPr>
            <p:ph type="body" sz="quarter" idx="18" hasCustomPrompt="1"/>
          </p:nvPr>
        </p:nvSpPr>
        <p:spPr>
          <a:xfrm>
            <a:off x="6704796" y="1839503"/>
            <a:ext cx="3081831" cy="382587"/>
          </a:xfrm>
        </p:spPr>
        <p:txBody>
          <a:bodyPr/>
          <a:lstStyle>
            <a:lvl1pPr marL="0" marR="0" indent="0" algn="ctr" defTabSz="412750" rtl="0" eaLnBrk="1" fontAlgn="auto" latinLnBrk="0" hangingPunct="1">
              <a:lnSpc>
                <a:spcPts val="1900"/>
              </a:lnSpc>
              <a:spcBef>
                <a:spcPts val="2000"/>
              </a:spcBef>
              <a:spcAft>
                <a:spcPts val="0"/>
              </a:spcAft>
              <a:buClrTx/>
              <a:buSzTx/>
              <a:buFont typeface="Arial" panose="020B0604020202020204" pitchFamily="34" charset="0"/>
              <a:buNone/>
              <a:tabLst/>
              <a:defRPr kumimoji="0" lang="en-IL" sz="1800" b="0" i="0" u="none" strike="noStrike" kern="0" cap="none" spc="0" normalizeH="0" baseline="0">
                <a:ln>
                  <a:noFill/>
                </a:ln>
                <a:solidFill>
                  <a:srgbClr val="282828"/>
                </a:solidFill>
                <a:effectLst/>
                <a:uLnTx/>
                <a:uFillTx/>
                <a:latin typeface="Centra No1 Medium"/>
                <a:ea typeface="Centra No1 Medium"/>
                <a:cs typeface="Centra No1 Medium"/>
                <a:sym typeface="Centra No1 Medium"/>
              </a:defRPr>
            </a:lvl1pPr>
            <a:lvl2pPr>
              <a:defRPr/>
            </a:lvl2pPr>
            <a:lvl3pPr>
              <a:defRPr/>
            </a:lvl3pPr>
            <a:lvl4pPr>
              <a:defRPr/>
            </a:lvl4pPr>
            <a:lvl5pPr>
              <a:defRPr/>
            </a:lvl5pPr>
          </a:lstStyle>
          <a:p>
            <a:pPr marL="0" marR="0" lvl="0" indent="0" algn="ctr" defTabSz="412750" rtl="0" eaLnBrk="1" fontAlgn="auto" latinLnBrk="0" hangingPunct="1">
              <a:lnSpc>
                <a:spcPts val="1900"/>
              </a:lnSpc>
              <a:spcBef>
                <a:spcPts val="2000"/>
              </a:spcBef>
              <a:spcAft>
                <a:spcPts val="0"/>
              </a:spcAft>
              <a:buClrTx/>
              <a:buSzTx/>
              <a:buFont typeface="Arial" panose="020B0604020202020204" pitchFamily="34" charset="0"/>
              <a:buNone/>
              <a:tabLst/>
              <a:defRPr/>
            </a:pPr>
            <a:r>
              <a:rPr kumimoji="0" lang="en-GB" sz="1800" b="0" i="0" u="none" strike="noStrike" kern="0" cap="none" spc="0" normalizeH="0" baseline="0" noProof="0" dirty="0">
                <a:ln>
                  <a:noFill/>
                </a:ln>
                <a:solidFill>
                  <a:srgbClr val="FFFFFF"/>
                </a:solidFill>
                <a:effectLst/>
                <a:uLnTx/>
                <a:uFillTx/>
                <a:latin typeface="Centra No1 Medium"/>
                <a:ea typeface="Centra No1 Medium"/>
                <a:cs typeface="+mn-cs"/>
                <a:sym typeface="Centra No1 Medium"/>
              </a:rPr>
              <a:t>Text goes here</a:t>
            </a:r>
          </a:p>
        </p:txBody>
      </p:sp>
      <p:sp>
        <p:nvSpPr>
          <p:cNvPr id="45" name="Rounded Rectangle 44">
            <a:extLst>
              <a:ext uri="{FF2B5EF4-FFF2-40B4-BE49-F238E27FC236}">
                <a16:creationId xmlns:a16="http://schemas.microsoft.com/office/drawing/2014/main" id="{1EBC9E83-EE60-BF48-99F3-989F541B89BE}"/>
              </a:ext>
            </a:extLst>
          </p:cNvPr>
          <p:cNvSpPr/>
          <p:nvPr userDrawn="1"/>
        </p:nvSpPr>
        <p:spPr>
          <a:xfrm>
            <a:off x="1999013" y="3959845"/>
            <a:ext cx="3871913" cy="1762863"/>
          </a:xfrm>
          <a:prstGeom prst="roundRect">
            <a:avLst>
              <a:gd name="adj" fmla="val 521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46" name="Circle">
            <a:extLst>
              <a:ext uri="{FF2B5EF4-FFF2-40B4-BE49-F238E27FC236}">
                <a16:creationId xmlns:a16="http://schemas.microsoft.com/office/drawing/2014/main" id="{E9C712AA-B4AB-5A4D-B8DC-719DE5E80CAE}"/>
              </a:ext>
            </a:extLst>
          </p:cNvPr>
          <p:cNvSpPr/>
          <p:nvPr userDrawn="1"/>
        </p:nvSpPr>
        <p:spPr>
          <a:xfrm>
            <a:off x="3545439" y="3643239"/>
            <a:ext cx="796226" cy="796226"/>
          </a:xfrm>
          <a:prstGeom prst="ellipse">
            <a:avLst/>
          </a:prstGeom>
          <a:solidFill>
            <a:srgbClr val="FFFFFF"/>
          </a:solidFill>
          <a:ln w="12700">
            <a:miter lim="400000"/>
          </a:ln>
        </p:spPr>
        <p:txBody>
          <a:bodyPr lIns="0" tIns="0" rIns="0" bIns="0" anchor="ctr"/>
          <a:lstStyle/>
          <a:p>
            <a:pPr marL="0" algn="ctr" defTabSz="412750" rtl="1" eaLnBrk="1" latinLnBrk="0" hangingPunct="0">
              <a:defRPr sz="3200">
                <a:latin typeface="Helvetica Neue Medium"/>
                <a:ea typeface="Helvetica Neue Medium"/>
                <a:cs typeface="Helvetica Neue Medium"/>
                <a:sym typeface="Helvetica Neue Medium"/>
              </a:defRPr>
            </a:pPr>
            <a:endParaRPr sz="1600" kern="0" dirty="0">
              <a:solidFill>
                <a:srgbClr val="FFFFFF"/>
              </a:solidFill>
              <a:latin typeface="Arial Black" panose="020B0A04020102020204" pitchFamily="34" charset="0"/>
              <a:ea typeface="Helvetica Neue Medium"/>
              <a:cs typeface="Helvetica Neue Medium"/>
              <a:sym typeface="Helvetica Neue Medium"/>
            </a:endParaRPr>
          </a:p>
        </p:txBody>
      </p:sp>
      <p:sp>
        <p:nvSpPr>
          <p:cNvPr id="47" name="Text Placeholder 12">
            <a:extLst>
              <a:ext uri="{FF2B5EF4-FFF2-40B4-BE49-F238E27FC236}">
                <a16:creationId xmlns:a16="http://schemas.microsoft.com/office/drawing/2014/main" id="{F9134DBB-D158-7343-A079-113E7397B5D0}"/>
              </a:ext>
            </a:extLst>
          </p:cNvPr>
          <p:cNvSpPr>
            <a:spLocks noGrp="1"/>
          </p:cNvSpPr>
          <p:nvPr>
            <p:ph type="body" sz="quarter" idx="19" hasCustomPrompt="1"/>
          </p:nvPr>
        </p:nvSpPr>
        <p:spPr>
          <a:xfrm>
            <a:off x="2226690" y="4782964"/>
            <a:ext cx="3416555" cy="638659"/>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1500" b="0" i="0" u="none" strike="noStrike" kern="0" cap="none" spc="0" normalizeH="0" baseline="0" dirty="0" smtClean="0">
                <a:ln>
                  <a:noFill/>
                </a:ln>
                <a:solidFill>
                  <a:srgbClr val="282828"/>
                </a:solidFill>
                <a:effectLst/>
                <a:uLnTx/>
                <a:uFillTx/>
                <a:latin typeface="Source Sans Pro"/>
                <a:ea typeface="Source Sans Pro"/>
                <a:cs typeface="Source Sans Pro"/>
                <a:sym typeface="Source Sans Pro"/>
              </a:defRPr>
            </a:lvl1pPr>
            <a:lvl2pPr marL="457200" indent="0" algn="ctr">
              <a:buNone/>
              <a:defRPr kumimoji="0" lang="en-US" sz="1500" b="0" i="0" u="none" strike="noStrike" kern="0" cap="none" spc="0" normalizeH="0" baseline="0" dirty="0" smtClean="0">
                <a:ln>
                  <a:noFill/>
                </a:ln>
                <a:solidFill>
                  <a:srgbClr val="FFFFFF"/>
                </a:solidFill>
                <a:effectLst/>
                <a:uLnTx/>
                <a:uFillTx/>
                <a:latin typeface="Source Sans Pro"/>
                <a:ea typeface="Source Sans Pro"/>
                <a:cs typeface="Source Sans Pro"/>
                <a:sym typeface="Source Sans Pro"/>
              </a:defRPr>
            </a:lvl2pPr>
            <a:lvl3pPr marL="914400" indent="0" algn="ctr">
              <a:buNone/>
              <a:defRPr kumimoji="0" lang="en-US" sz="1500" b="0" i="0" u="none" strike="noStrike" kern="0" cap="none" spc="0" normalizeH="0" baseline="0" dirty="0" smtClean="0">
                <a:ln>
                  <a:noFill/>
                </a:ln>
                <a:solidFill>
                  <a:srgbClr val="FFFFFF"/>
                </a:solidFill>
                <a:effectLst/>
                <a:uLnTx/>
                <a:uFillTx/>
                <a:latin typeface="Source Sans Pro"/>
                <a:ea typeface="Source Sans Pro"/>
                <a:cs typeface="Source Sans Pro"/>
                <a:sym typeface="Source Sans Pro"/>
              </a:defRPr>
            </a:lvl3pPr>
            <a:lvl4pPr marL="1371600" indent="0" algn="ctr">
              <a:buNone/>
              <a:defRPr kumimoji="0" lang="en-US" sz="1500" b="0" i="0" u="none" strike="noStrike" kern="0" cap="none" spc="0" normalizeH="0" baseline="0" dirty="0" smtClean="0">
                <a:ln>
                  <a:noFill/>
                </a:ln>
                <a:solidFill>
                  <a:srgbClr val="FFFFFF"/>
                </a:solidFill>
                <a:effectLst/>
                <a:uLnTx/>
                <a:uFillTx/>
                <a:latin typeface="Source Sans Pro"/>
                <a:ea typeface="Source Sans Pro"/>
                <a:cs typeface="Source Sans Pro"/>
                <a:sym typeface="Source Sans Pro"/>
              </a:defRPr>
            </a:lvl4pPr>
            <a:lvl5pPr marL="1828800" indent="0" algn="ctr">
              <a:buNone/>
              <a:defRPr kumimoji="0" lang="en-IL" sz="1500" b="0" i="0" u="none" strike="noStrike" kern="0" cap="none" spc="0" normalizeH="0" baseline="0" dirty="0">
                <a:ln>
                  <a:noFill/>
                </a:ln>
                <a:solidFill>
                  <a:srgbClr val="FFFFFF"/>
                </a:solidFill>
                <a:effectLst/>
                <a:uLnTx/>
                <a:uFillTx/>
                <a:latin typeface="Source Sans Pro"/>
                <a:ea typeface="Source Sans Pro"/>
                <a:cs typeface="Source Sans Pro"/>
                <a:sym typeface="Source Sans Pro"/>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Text goes here</a:t>
            </a:r>
            <a:r>
              <a:rPr lang="he-IL" dirty="0"/>
              <a:t> </a:t>
            </a:r>
            <a:r>
              <a:rPr lang="en-US" dirty="0"/>
              <a:t>Text goes here</a:t>
            </a:r>
            <a:endParaRPr lang="en-IL"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a:t>
            </a:r>
            <a:r>
              <a:rPr lang="en-US" dirty="0"/>
              <a:t>Text goes here</a:t>
            </a:r>
            <a:r>
              <a:rPr lang="he-IL" dirty="0"/>
              <a:t> </a:t>
            </a:r>
            <a:r>
              <a:rPr lang="en-US" dirty="0"/>
              <a:t>Text goes here</a:t>
            </a:r>
            <a:r>
              <a:rPr lang="he-IL" dirty="0"/>
              <a:t> </a:t>
            </a:r>
          </a:p>
        </p:txBody>
      </p:sp>
      <p:sp>
        <p:nvSpPr>
          <p:cNvPr id="48" name="Text Placeholder 16">
            <a:extLst>
              <a:ext uri="{FF2B5EF4-FFF2-40B4-BE49-F238E27FC236}">
                <a16:creationId xmlns:a16="http://schemas.microsoft.com/office/drawing/2014/main" id="{D7B27AF7-9AA6-334E-8497-B0D331C7DEF6}"/>
              </a:ext>
            </a:extLst>
          </p:cNvPr>
          <p:cNvSpPr>
            <a:spLocks noGrp="1"/>
          </p:cNvSpPr>
          <p:nvPr>
            <p:ph type="body" sz="quarter" idx="20" hasCustomPrompt="1"/>
          </p:nvPr>
        </p:nvSpPr>
        <p:spPr>
          <a:xfrm>
            <a:off x="2394053" y="4226443"/>
            <a:ext cx="3081831" cy="382587"/>
          </a:xfrm>
        </p:spPr>
        <p:txBody>
          <a:bodyPr/>
          <a:lstStyle>
            <a:lvl1pPr marL="0" marR="0" indent="0" algn="ctr" defTabSz="412750" rtl="0" eaLnBrk="1" fontAlgn="auto" latinLnBrk="0" hangingPunct="1">
              <a:lnSpc>
                <a:spcPts val="1900"/>
              </a:lnSpc>
              <a:spcBef>
                <a:spcPts val="2000"/>
              </a:spcBef>
              <a:spcAft>
                <a:spcPts val="0"/>
              </a:spcAft>
              <a:buClrTx/>
              <a:buSzTx/>
              <a:buFont typeface="Arial" panose="020B0604020202020204" pitchFamily="34" charset="0"/>
              <a:buNone/>
              <a:tabLst/>
              <a:defRPr kumimoji="0" lang="en-IL" sz="1800" b="0" i="0" u="none" strike="noStrike" kern="0" cap="none" spc="0" normalizeH="0" baseline="0">
                <a:ln>
                  <a:noFill/>
                </a:ln>
                <a:solidFill>
                  <a:srgbClr val="282828"/>
                </a:solidFill>
                <a:effectLst/>
                <a:uLnTx/>
                <a:uFillTx/>
                <a:latin typeface="Centra No1 Medium"/>
                <a:ea typeface="Centra No1 Medium"/>
                <a:cs typeface="Centra No1 Medium"/>
                <a:sym typeface="Centra No1 Medium"/>
              </a:defRPr>
            </a:lvl1pPr>
            <a:lvl2pPr>
              <a:defRPr/>
            </a:lvl2pPr>
            <a:lvl3pPr>
              <a:defRPr/>
            </a:lvl3pPr>
            <a:lvl4pPr>
              <a:defRPr/>
            </a:lvl4pPr>
            <a:lvl5pPr>
              <a:defRPr/>
            </a:lvl5pPr>
          </a:lstStyle>
          <a:p>
            <a:pPr marL="0" marR="0" lvl="0" indent="0" algn="ctr" defTabSz="412750" rtl="0" eaLnBrk="1" fontAlgn="auto" latinLnBrk="0" hangingPunct="1">
              <a:lnSpc>
                <a:spcPts val="1900"/>
              </a:lnSpc>
              <a:spcBef>
                <a:spcPts val="2000"/>
              </a:spcBef>
              <a:spcAft>
                <a:spcPts val="0"/>
              </a:spcAft>
              <a:buClrTx/>
              <a:buSzTx/>
              <a:buFont typeface="Arial" panose="020B0604020202020204" pitchFamily="34" charset="0"/>
              <a:buNone/>
              <a:tabLst/>
              <a:defRPr/>
            </a:pPr>
            <a:r>
              <a:rPr kumimoji="0" lang="en-GB" sz="1800" b="0" i="0" u="none" strike="noStrike" kern="0" cap="none" spc="0" normalizeH="0" baseline="0" noProof="0" dirty="0">
                <a:ln>
                  <a:noFill/>
                </a:ln>
                <a:solidFill>
                  <a:srgbClr val="FFFFFF"/>
                </a:solidFill>
                <a:effectLst/>
                <a:uLnTx/>
                <a:uFillTx/>
                <a:latin typeface="Centra No1 Medium"/>
                <a:ea typeface="Centra No1 Medium"/>
                <a:cs typeface="+mn-cs"/>
                <a:sym typeface="Centra No1 Medium"/>
              </a:rPr>
              <a:t>Text goes here</a:t>
            </a:r>
          </a:p>
        </p:txBody>
      </p:sp>
      <p:sp>
        <p:nvSpPr>
          <p:cNvPr id="50" name="Rounded Rectangle 49">
            <a:extLst>
              <a:ext uri="{FF2B5EF4-FFF2-40B4-BE49-F238E27FC236}">
                <a16:creationId xmlns:a16="http://schemas.microsoft.com/office/drawing/2014/main" id="{AF270091-6C78-E444-A331-CF9F7C8C9A6D}"/>
              </a:ext>
            </a:extLst>
          </p:cNvPr>
          <p:cNvSpPr/>
          <p:nvPr userDrawn="1"/>
        </p:nvSpPr>
        <p:spPr>
          <a:xfrm>
            <a:off x="6309756" y="3959845"/>
            <a:ext cx="3871913" cy="1762863"/>
          </a:xfrm>
          <a:prstGeom prst="roundRect">
            <a:avLst>
              <a:gd name="adj" fmla="val 521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51" name="Circle">
            <a:extLst>
              <a:ext uri="{FF2B5EF4-FFF2-40B4-BE49-F238E27FC236}">
                <a16:creationId xmlns:a16="http://schemas.microsoft.com/office/drawing/2014/main" id="{525CABC9-21E8-954A-B6AA-365D4D9E5CC8}"/>
              </a:ext>
            </a:extLst>
          </p:cNvPr>
          <p:cNvSpPr/>
          <p:nvPr userDrawn="1"/>
        </p:nvSpPr>
        <p:spPr>
          <a:xfrm>
            <a:off x="7856182" y="3643239"/>
            <a:ext cx="796226" cy="796226"/>
          </a:xfrm>
          <a:prstGeom prst="ellipse">
            <a:avLst/>
          </a:prstGeom>
          <a:solidFill>
            <a:srgbClr val="FFFFFF"/>
          </a:solidFill>
          <a:ln w="12700">
            <a:miter lim="400000"/>
          </a:ln>
        </p:spPr>
        <p:txBody>
          <a:bodyPr lIns="0" tIns="0" rIns="0" bIns="0" anchor="ctr"/>
          <a:lstStyle/>
          <a:p>
            <a:pPr marL="0" algn="ctr" defTabSz="412750" rtl="1" eaLnBrk="1" latinLnBrk="0" hangingPunct="0">
              <a:defRPr sz="3200">
                <a:latin typeface="Helvetica Neue Medium"/>
                <a:ea typeface="Helvetica Neue Medium"/>
                <a:cs typeface="Helvetica Neue Medium"/>
                <a:sym typeface="Helvetica Neue Medium"/>
              </a:defRPr>
            </a:pPr>
            <a:endParaRPr sz="1600" kern="0" dirty="0">
              <a:solidFill>
                <a:srgbClr val="FFFFFF"/>
              </a:solidFill>
              <a:latin typeface="Arial Black" panose="020B0A04020102020204" pitchFamily="34" charset="0"/>
              <a:ea typeface="Helvetica Neue Medium"/>
              <a:cs typeface="Helvetica Neue Medium"/>
              <a:sym typeface="Helvetica Neue Medium"/>
            </a:endParaRPr>
          </a:p>
        </p:txBody>
      </p:sp>
      <p:sp>
        <p:nvSpPr>
          <p:cNvPr id="52" name="Text Placeholder 12">
            <a:extLst>
              <a:ext uri="{FF2B5EF4-FFF2-40B4-BE49-F238E27FC236}">
                <a16:creationId xmlns:a16="http://schemas.microsoft.com/office/drawing/2014/main" id="{9FDFB233-D022-5641-B895-99B4142C9D11}"/>
              </a:ext>
            </a:extLst>
          </p:cNvPr>
          <p:cNvSpPr>
            <a:spLocks noGrp="1"/>
          </p:cNvSpPr>
          <p:nvPr>
            <p:ph type="body" sz="quarter" idx="21" hasCustomPrompt="1"/>
          </p:nvPr>
        </p:nvSpPr>
        <p:spPr>
          <a:xfrm>
            <a:off x="6537433" y="4782964"/>
            <a:ext cx="3416555" cy="638659"/>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1500" b="0" i="0" u="none" strike="noStrike" kern="0" cap="none" spc="0" normalizeH="0" baseline="0" dirty="0" smtClean="0">
                <a:ln>
                  <a:noFill/>
                </a:ln>
                <a:solidFill>
                  <a:srgbClr val="282828"/>
                </a:solidFill>
                <a:effectLst/>
                <a:uLnTx/>
                <a:uFillTx/>
                <a:latin typeface="Source Sans Pro"/>
                <a:ea typeface="Source Sans Pro"/>
                <a:cs typeface="Source Sans Pro"/>
                <a:sym typeface="Source Sans Pro"/>
              </a:defRPr>
            </a:lvl1pPr>
            <a:lvl2pPr marL="457200" indent="0" algn="ctr">
              <a:buNone/>
              <a:defRPr kumimoji="0" lang="en-US" sz="1500" b="0" i="0" u="none" strike="noStrike" kern="0" cap="none" spc="0" normalizeH="0" baseline="0" dirty="0" smtClean="0">
                <a:ln>
                  <a:noFill/>
                </a:ln>
                <a:solidFill>
                  <a:srgbClr val="FFFFFF"/>
                </a:solidFill>
                <a:effectLst/>
                <a:uLnTx/>
                <a:uFillTx/>
                <a:latin typeface="Source Sans Pro"/>
                <a:ea typeface="Source Sans Pro"/>
                <a:cs typeface="Source Sans Pro"/>
                <a:sym typeface="Source Sans Pro"/>
              </a:defRPr>
            </a:lvl2pPr>
            <a:lvl3pPr marL="914400" indent="0" algn="ctr">
              <a:buNone/>
              <a:defRPr kumimoji="0" lang="en-US" sz="1500" b="0" i="0" u="none" strike="noStrike" kern="0" cap="none" spc="0" normalizeH="0" baseline="0" dirty="0" smtClean="0">
                <a:ln>
                  <a:noFill/>
                </a:ln>
                <a:solidFill>
                  <a:srgbClr val="FFFFFF"/>
                </a:solidFill>
                <a:effectLst/>
                <a:uLnTx/>
                <a:uFillTx/>
                <a:latin typeface="Source Sans Pro"/>
                <a:ea typeface="Source Sans Pro"/>
                <a:cs typeface="Source Sans Pro"/>
                <a:sym typeface="Source Sans Pro"/>
              </a:defRPr>
            </a:lvl3pPr>
            <a:lvl4pPr marL="1371600" indent="0" algn="ctr">
              <a:buNone/>
              <a:defRPr kumimoji="0" lang="en-US" sz="1500" b="0" i="0" u="none" strike="noStrike" kern="0" cap="none" spc="0" normalizeH="0" baseline="0" dirty="0" smtClean="0">
                <a:ln>
                  <a:noFill/>
                </a:ln>
                <a:solidFill>
                  <a:srgbClr val="FFFFFF"/>
                </a:solidFill>
                <a:effectLst/>
                <a:uLnTx/>
                <a:uFillTx/>
                <a:latin typeface="Source Sans Pro"/>
                <a:ea typeface="Source Sans Pro"/>
                <a:cs typeface="Source Sans Pro"/>
                <a:sym typeface="Source Sans Pro"/>
              </a:defRPr>
            </a:lvl4pPr>
            <a:lvl5pPr marL="1828800" indent="0" algn="ctr">
              <a:buNone/>
              <a:defRPr kumimoji="0" lang="en-IL" sz="1500" b="0" i="0" u="none" strike="noStrike" kern="0" cap="none" spc="0" normalizeH="0" baseline="0" dirty="0">
                <a:ln>
                  <a:noFill/>
                </a:ln>
                <a:solidFill>
                  <a:srgbClr val="FFFFFF"/>
                </a:solidFill>
                <a:effectLst/>
                <a:uLnTx/>
                <a:uFillTx/>
                <a:latin typeface="Source Sans Pro"/>
                <a:ea typeface="Source Sans Pro"/>
                <a:cs typeface="Source Sans Pro"/>
                <a:sym typeface="Source Sans Pro"/>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Text goes here</a:t>
            </a:r>
            <a:r>
              <a:rPr lang="he-IL" dirty="0"/>
              <a:t> </a:t>
            </a:r>
            <a:r>
              <a:rPr lang="en-US" dirty="0"/>
              <a:t>Text goes here</a:t>
            </a:r>
            <a:endParaRPr lang="en-IL"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a:t>
            </a:r>
            <a:r>
              <a:rPr lang="en-US" dirty="0"/>
              <a:t>Text goes here</a:t>
            </a:r>
            <a:r>
              <a:rPr lang="he-IL" dirty="0"/>
              <a:t> </a:t>
            </a:r>
            <a:r>
              <a:rPr lang="en-US" dirty="0"/>
              <a:t>Text goes here</a:t>
            </a:r>
            <a:r>
              <a:rPr lang="he-IL" dirty="0"/>
              <a:t> </a:t>
            </a:r>
          </a:p>
        </p:txBody>
      </p:sp>
      <p:sp>
        <p:nvSpPr>
          <p:cNvPr id="53" name="Text Placeholder 16">
            <a:extLst>
              <a:ext uri="{FF2B5EF4-FFF2-40B4-BE49-F238E27FC236}">
                <a16:creationId xmlns:a16="http://schemas.microsoft.com/office/drawing/2014/main" id="{5D613C4D-FC70-B74E-AB88-CD619268109E}"/>
              </a:ext>
            </a:extLst>
          </p:cNvPr>
          <p:cNvSpPr>
            <a:spLocks noGrp="1"/>
          </p:cNvSpPr>
          <p:nvPr>
            <p:ph type="body" sz="quarter" idx="22" hasCustomPrompt="1"/>
          </p:nvPr>
        </p:nvSpPr>
        <p:spPr>
          <a:xfrm>
            <a:off x="6704796" y="4226443"/>
            <a:ext cx="3081831" cy="382587"/>
          </a:xfrm>
        </p:spPr>
        <p:txBody>
          <a:bodyPr/>
          <a:lstStyle>
            <a:lvl1pPr marL="0" marR="0" indent="0" algn="ctr" defTabSz="412750" rtl="0" eaLnBrk="1" fontAlgn="auto" latinLnBrk="0" hangingPunct="1">
              <a:lnSpc>
                <a:spcPts val="1900"/>
              </a:lnSpc>
              <a:spcBef>
                <a:spcPts val="2000"/>
              </a:spcBef>
              <a:spcAft>
                <a:spcPts val="0"/>
              </a:spcAft>
              <a:buClrTx/>
              <a:buSzTx/>
              <a:buFont typeface="Arial" panose="020B0604020202020204" pitchFamily="34" charset="0"/>
              <a:buNone/>
              <a:tabLst/>
              <a:defRPr kumimoji="0" lang="en-IL" sz="1800" b="0" i="0" u="none" strike="noStrike" kern="0" cap="none" spc="0" normalizeH="0" baseline="0">
                <a:ln>
                  <a:noFill/>
                </a:ln>
                <a:solidFill>
                  <a:srgbClr val="282828"/>
                </a:solidFill>
                <a:effectLst/>
                <a:uLnTx/>
                <a:uFillTx/>
                <a:latin typeface="Centra No1 Medium"/>
                <a:ea typeface="Centra No1 Medium"/>
                <a:cs typeface="Centra No1 Medium"/>
                <a:sym typeface="Centra No1 Medium"/>
              </a:defRPr>
            </a:lvl1pPr>
            <a:lvl2pPr>
              <a:defRPr/>
            </a:lvl2pPr>
            <a:lvl3pPr>
              <a:defRPr/>
            </a:lvl3pPr>
            <a:lvl4pPr>
              <a:defRPr/>
            </a:lvl4pPr>
            <a:lvl5pPr>
              <a:defRPr/>
            </a:lvl5pPr>
          </a:lstStyle>
          <a:p>
            <a:pPr marL="0" marR="0" lvl="0" indent="0" algn="ctr" defTabSz="412750" rtl="0" eaLnBrk="1" fontAlgn="auto" latinLnBrk="0" hangingPunct="1">
              <a:lnSpc>
                <a:spcPts val="1900"/>
              </a:lnSpc>
              <a:spcBef>
                <a:spcPts val="2000"/>
              </a:spcBef>
              <a:spcAft>
                <a:spcPts val="0"/>
              </a:spcAft>
              <a:buClrTx/>
              <a:buSzTx/>
              <a:buFont typeface="Arial" panose="020B0604020202020204" pitchFamily="34" charset="0"/>
              <a:buNone/>
              <a:tabLst/>
              <a:defRPr/>
            </a:pPr>
            <a:r>
              <a:rPr kumimoji="0" lang="en-GB" sz="1800" b="0" i="0" u="none" strike="noStrike" kern="0" cap="none" spc="0" normalizeH="0" baseline="0" noProof="0" dirty="0">
                <a:ln>
                  <a:noFill/>
                </a:ln>
                <a:solidFill>
                  <a:srgbClr val="FFFFFF"/>
                </a:solidFill>
                <a:effectLst/>
                <a:uLnTx/>
                <a:uFillTx/>
                <a:latin typeface="Centra No1 Medium"/>
                <a:ea typeface="Centra No1 Medium"/>
                <a:cs typeface="+mn-cs"/>
                <a:sym typeface="Centra No1 Medium"/>
              </a:rPr>
              <a:t>Text goes here</a:t>
            </a:r>
          </a:p>
        </p:txBody>
      </p:sp>
      <p:pic>
        <p:nvPicPr>
          <p:cNvPr id="10" name="Picture 9">
            <a:extLst>
              <a:ext uri="{FF2B5EF4-FFF2-40B4-BE49-F238E27FC236}">
                <a16:creationId xmlns:a16="http://schemas.microsoft.com/office/drawing/2014/main" id="{D33038BE-E816-7043-BBDB-510BA4ACE262}"/>
              </a:ext>
            </a:extLst>
          </p:cNvPr>
          <p:cNvPicPr>
            <a:picLocks noChangeAspect="1"/>
          </p:cNvPicPr>
          <p:nvPr userDrawn="1"/>
        </p:nvPicPr>
        <p:blipFill>
          <a:blip r:embed="rId5"/>
          <a:stretch>
            <a:fillRect/>
          </a:stretch>
        </p:blipFill>
        <p:spPr>
          <a:xfrm>
            <a:off x="8032045" y="1324265"/>
            <a:ext cx="444500" cy="406400"/>
          </a:xfrm>
          <a:prstGeom prst="rect">
            <a:avLst/>
          </a:prstGeom>
        </p:spPr>
      </p:pic>
      <p:pic>
        <p:nvPicPr>
          <p:cNvPr id="14" name="Picture 13" descr="Icon&#10;&#10;Description automatically generated">
            <a:extLst>
              <a:ext uri="{FF2B5EF4-FFF2-40B4-BE49-F238E27FC236}">
                <a16:creationId xmlns:a16="http://schemas.microsoft.com/office/drawing/2014/main" id="{627EED7A-D76C-0642-9DB0-E00BFB4196BD}"/>
              </a:ext>
            </a:extLst>
          </p:cNvPr>
          <p:cNvPicPr>
            <a:picLocks noChangeAspect="1"/>
          </p:cNvPicPr>
          <p:nvPr userDrawn="1"/>
        </p:nvPicPr>
        <p:blipFill>
          <a:blip r:embed="rId6"/>
          <a:stretch>
            <a:fillRect/>
          </a:stretch>
        </p:blipFill>
        <p:spPr>
          <a:xfrm>
            <a:off x="3791152" y="3803233"/>
            <a:ext cx="304800" cy="304800"/>
          </a:xfrm>
          <a:prstGeom prst="rect">
            <a:avLst/>
          </a:prstGeom>
        </p:spPr>
      </p:pic>
      <p:pic>
        <p:nvPicPr>
          <p:cNvPr id="16" name="Picture 15" descr="Icon&#10;&#10;Description automatically generated">
            <a:extLst>
              <a:ext uri="{FF2B5EF4-FFF2-40B4-BE49-F238E27FC236}">
                <a16:creationId xmlns:a16="http://schemas.microsoft.com/office/drawing/2014/main" id="{5C4B2B8B-7CF7-D941-A785-C7DA104295F2}"/>
              </a:ext>
            </a:extLst>
          </p:cNvPr>
          <p:cNvPicPr>
            <a:picLocks noChangeAspect="1"/>
          </p:cNvPicPr>
          <p:nvPr userDrawn="1"/>
        </p:nvPicPr>
        <p:blipFill>
          <a:blip r:embed="rId7"/>
          <a:stretch>
            <a:fillRect/>
          </a:stretch>
        </p:blipFill>
        <p:spPr>
          <a:xfrm>
            <a:off x="8032045" y="3711205"/>
            <a:ext cx="444500" cy="406400"/>
          </a:xfrm>
          <a:prstGeom prst="rect">
            <a:avLst/>
          </a:prstGeom>
        </p:spPr>
      </p:pic>
      <p:sp>
        <p:nvSpPr>
          <p:cNvPr id="64" name="Text Placeholder 2">
            <a:extLst>
              <a:ext uri="{FF2B5EF4-FFF2-40B4-BE49-F238E27FC236}">
                <a16:creationId xmlns:a16="http://schemas.microsoft.com/office/drawing/2014/main" id="{A1D3BA9C-F5B5-AC4B-8C42-CF5050767CCC}"/>
              </a:ext>
            </a:extLst>
          </p:cNvPr>
          <p:cNvSpPr>
            <a:spLocks noGrp="1"/>
          </p:cNvSpPr>
          <p:nvPr>
            <p:ph type="body" sz="quarter" idx="10" hasCustomPrompt="1"/>
          </p:nvPr>
        </p:nvSpPr>
        <p:spPr>
          <a:xfrm>
            <a:off x="2017007" y="425092"/>
            <a:ext cx="8164662" cy="735013"/>
          </a:xfrm>
        </p:spPr>
        <p:txBody>
          <a:bodyPr/>
          <a:lstStyle>
            <a:lvl1pPr marL="0" indent="0" algn="ctr">
              <a:buNone/>
              <a:defRPr kumimoji="0" lang="en-US" sz="2600" b="0" i="0" u="none" strike="noStrike" kern="0" cap="none" spc="0" normalizeH="0" baseline="0" dirty="0" smtClean="0">
                <a:ln>
                  <a:noFill/>
                </a:ln>
                <a:solidFill>
                  <a:schemeClr val="bg1"/>
                </a:solidFill>
                <a:effectLst/>
                <a:uLnTx/>
                <a:uFillTx/>
                <a:latin typeface="Centra No1 Medium" pitchFamily="50" charset="0"/>
                <a:ea typeface="Centra No1 Medium" pitchFamily="50" charset="0"/>
                <a:cs typeface="+mn-cs"/>
                <a:sym typeface="Centra No1 Bold"/>
              </a:defRPr>
            </a:lvl1pPr>
            <a:lvl2pPr marL="457200" indent="0">
              <a:buNone/>
              <a:defRPr kumimoji="0" lang="en-US" sz="2600" b="0" i="0" u="none" strike="noStrike" kern="0" cap="none" spc="0" normalizeH="0" baseline="0" dirty="0" smtClean="0">
                <a:ln>
                  <a:noFill/>
                </a:ln>
                <a:solidFill>
                  <a:srgbClr val="282828"/>
                </a:solidFill>
                <a:effectLst/>
                <a:uLnTx/>
                <a:uFillTx/>
                <a:latin typeface="Centra No1 Medium" pitchFamily="50" charset="0"/>
                <a:ea typeface="Centra No1 Medium" pitchFamily="50" charset="0"/>
                <a:cs typeface="+mn-cs"/>
                <a:sym typeface="Centra No1 Bold"/>
              </a:defRPr>
            </a:lvl2pPr>
            <a:lvl3pPr marL="914400" indent="0">
              <a:buNone/>
              <a:defRPr kumimoji="0" lang="en-US" sz="2600" b="0" i="0" u="none" strike="noStrike" kern="0" cap="none" spc="0" normalizeH="0" baseline="0" dirty="0" smtClean="0">
                <a:ln>
                  <a:noFill/>
                </a:ln>
                <a:solidFill>
                  <a:srgbClr val="282828"/>
                </a:solidFill>
                <a:effectLst/>
                <a:uLnTx/>
                <a:uFillTx/>
                <a:latin typeface="Centra No1 Medium" pitchFamily="50" charset="0"/>
                <a:ea typeface="Centra No1 Medium" pitchFamily="50" charset="0"/>
                <a:cs typeface="+mn-cs"/>
                <a:sym typeface="Centra No1 Bold"/>
              </a:defRPr>
            </a:lvl3pPr>
            <a:lvl4pPr marL="1371600" indent="0">
              <a:buNone/>
              <a:defRPr kumimoji="0" lang="en-US" sz="2600" b="0" i="0" u="none" strike="noStrike" kern="0" cap="none" spc="0" normalizeH="0" baseline="0" dirty="0" smtClean="0">
                <a:ln>
                  <a:noFill/>
                </a:ln>
                <a:solidFill>
                  <a:srgbClr val="282828"/>
                </a:solidFill>
                <a:effectLst/>
                <a:uLnTx/>
                <a:uFillTx/>
                <a:latin typeface="Centra No1 Medium" pitchFamily="50" charset="0"/>
                <a:ea typeface="Centra No1 Medium" pitchFamily="50" charset="0"/>
                <a:cs typeface="+mn-cs"/>
                <a:sym typeface="Centra No1 Bold"/>
              </a:defRPr>
            </a:lvl4pPr>
            <a:lvl5pPr marL="1828800" indent="0">
              <a:buNone/>
              <a:defRPr kumimoji="0" lang="en-IL" sz="2600" b="0" i="0" u="none" strike="noStrike" kern="0" cap="none" spc="0" normalizeH="0" baseline="0" dirty="0">
                <a:ln>
                  <a:noFill/>
                </a:ln>
                <a:solidFill>
                  <a:srgbClr val="282828"/>
                </a:solidFill>
                <a:effectLst/>
                <a:uLnTx/>
                <a:uFillTx/>
                <a:latin typeface="Centra No1 Medium" pitchFamily="50" charset="0"/>
                <a:ea typeface="Centra No1 Medium" pitchFamily="50" charset="0"/>
                <a:cs typeface="+mn-cs"/>
                <a:sym typeface="Centra No1 Bold"/>
              </a:defRPr>
            </a:lvl5pPr>
          </a:lstStyle>
          <a:p>
            <a:pPr lvl="0"/>
            <a:r>
              <a:rPr lang="en-US" dirty="0"/>
              <a:t>Title goes here</a:t>
            </a:r>
          </a:p>
        </p:txBody>
      </p:sp>
    </p:spTree>
    <p:extLst>
      <p:ext uri="{BB962C8B-B14F-4D97-AF65-F5344CB8AC3E}">
        <p14:creationId xmlns:p14="http://schemas.microsoft.com/office/powerpoint/2010/main" val="24751270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ullets and image">
    <p:bg>
      <p:bgPr>
        <a:solidFill>
          <a:schemeClr val="bg1"/>
        </a:solidFill>
        <a:effectLst/>
      </p:bgPr>
    </p:bg>
    <p:spTree>
      <p:nvGrpSpPr>
        <p:cNvPr id="1" name=""/>
        <p:cNvGrpSpPr/>
        <p:nvPr/>
      </p:nvGrpSpPr>
      <p:grpSpPr>
        <a:xfrm>
          <a:off x="0" y="0"/>
          <a:ext cx="0" cy="0"/>
          <a:chOff x="0" y="0"/>
          <a:chExt cx="0" cy="0"/>
        </a:xfrm>
      </p:grpSpPr>
      <p:pic>
        <p:nvPicPr>
          <p:cNvPr id="33" name="Kaltura_Logo_Horizontal_ColorSun_BlackText_big.png" descr="Kaltura_Logo_Horizontal_ColorSun_BlackText_big.png">
            <a:extLst>
              <a:ext uri="{FF2B5EF4-FFF2-40B4-BE49-F238E27FC236}">
                <a16:creationId xmlns:a16="http://schemas.microsoft.com/office/drawing/2014/main" id="{D3D9B922-F858-EF49-BD63-9BACC14FE57F}"/>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sp>
        <p:nvSpPr>
          <p:cNvPr id="36" name="Footer Placeholder 4">
            <a:extLst>
              <a:ext uri="{FF2B5EF4-FFF2-40B4-BE49-F238E27FC236}">
                <a16:creationId xmlns:a16="http://schemas.microsoft.com/office/drawing/2014/main" id="{C12CCD2C-0D45-4D4F-9F1C-8F35FBBC0B98}"/>
              </a:ext>
            </a:extLst>
          </p:cNvPr>
          <p:cNvSpPr txBox="1">
            <a:spLocks/>
          </p:cNvSpPr>
          <p:nvPr userDrawn="1"/>
        </p:nvSpPr>
        <p:spPr>
          <a:xfrm>
            <a:off x="773077" y="6351587"/>
            <a:ext cx="1097756" cy="365125"/>
          </a:xfrm>
          <a:prstGeom prst="rect">
            <a:avLst/>
          </a:prstGeom>
          <a:noFill/>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tx1"/>
                </a:solidFill>
                <a:effectLst/>
                <a:uFillTx/>
                <a:latin typeface="Centra No1"/>
                <a:ea typeface="Centra No1"/>
                <a:cs typeface="Centra No1"/>
                <a:sym typeface="Centra No1"/>
              </a:defRPr>
            </a:lvl1pPr>
            <a:lvl2pPr marL="0" marR="0" indent="2286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2pPr>
            <a:lvl3pPr marL="0" marR="0" indent="4572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3pPr>
            <a:lvl4pPr marL="0" marR="0" indent="6858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4pPr>
            <a:lvl5pPr marL="0" marR="0" indent="9144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5pPr>
            <a:lvl6pPr marL="0" marR="0" indent="11430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6pPr>
            <a:lvl7pPr marL="0" marR="0" indent="13716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7pPr>
            <a:lvl8pPr marL="0" marR="0" indent="16002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8pPr>
            <a:lvl9pPr marL="0" marR="0" indent="18288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9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Centra No1"/>
                <a:ea typeface="Centra No1"/>
                <a:sym typeface="Centra No1"/>
              </a:rPr>
              <a:t>- Confidential -</a:t>
            </a:r>
            <a:endParaRPr kumimoji="0" lang="en-US" sz="1000" b="0" i="0" u="none" strike="noStrike" kern="0" cap="none" spc="0" normalizeH="0" baseline="0" noProof="0" dirty="0">
              <a:ln>
                <a:noFill/>
              </a:ln>
              <a:solidFill>
                <a:srgbClr val="FFFFFF"/>
              </a:solidFill>
              <a:effectLst/>
              <a:uLnTx/>
              <a:uFillTx/>
              <a:latin typeface="Centra No1"/>
              <a:ea typeface="Centra No1"/>
              <a:sym typeface="Centra No1"/>
            </a:endParaRPr>
          </a:p>
        </p:txBody>
      </p:sp>
      <p:sp>
        <p:nvSpPr>
          <p:cNvPr id="37" name="Slide Number Placeholder 5">
            <a:extLst>
              <a:ext uri="{FF2B5EF4-FFF2-40B4-BE49-F238E27FC236}">
                <a16:creationId xmlns:a16="http://schemas.microsoft.com/office/drawing/2014/main" id="{1F40E013-00F2-1B43-BA75-3D6A2967BFD1}"/>
              </a:ext>
            </a:extLst>
          </p:cNvPr>
          <p:cNvSpPr txBox="1">
            <a:spLocks/>
          </p:cNvSpPr>
          <p:nvPr userDrawn="1"/>
        </p:nvSpPr>
        <p:spPr>
          <a:xfrm>
            <a:off x="527056" y="6351587"/>
            <a:ext cx="496881"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tx1"/>
                </a:solidFill>
                <a:effectLst/>
                <a:uFillTx/>
                <a:latin typeface="Centra No1"/>
                <a:ea typeface="Centra No1"/>
                <a:cs typeface="Centra No1"/>
                <a:sym typeface="Centra No1"/>
              </a:defRPr>
            </a:lvl1pPr>
            <a:lvl2pPr marL="0" marR="0" indent="2286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2pPr>
            <a:lvl3pPr marL="0" marR="0" indent="4572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3pPr>
            <a:lvl4pPr marL="0" marR="0" indent="6858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4pPr>
            <a:lvl5pPr marL="0" marR="0" indent="9144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5pPr>
            <a:lvl6pPr marL="0" marR="0" indent="11430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6pPr>
            <a:lvl7pPr marL="0" marR="0" indent="13716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7pPr>
            <a:lvl8pPr marL="0" marR="0" indent="16002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8pPr>
            <a:lvl9pPr marL="0" marR="0" indent="18288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9pPr>
          </a:lstStyle>
          <a:p>
            <a:pPr marL="0" marR="0" lvl="0" indent="0" algn="l" defTabSz="825500" rtl="0" eaLnBrk="1" fontAlgn="auto" latinLnBrk="0" hangingPunct="0">
              <a:lnSpc>
                <a:spcPct val="100000"/>
              </a:lnSpc>
              <a:spcBef>
                <a:spcPts val="0"/>
              </a:spcBef>
              <a:spcAft>
                <a:spcPts val="0"/>
              </a:spcAft>
              <a:buClrTx/>
              <a:buSzTx/>
              <a:buFontTx/>
              <a:buNone/>
              <a:tabLst/>
              <a:defRPr/>
            </a:pPr>
            <a:fld id="{2E75CB79-8733-4231-A645-59CFF2055464}" type="slidenum">
              <a:rPr kumimoji="0" lang="en-US" sz="1000" b="0" i="0" u="none" strike="noStrike" kern="0" cap="none" spc="0" normalizeH="0" baseline="0" noProof="0" smtClean="0">
                <a:ln>
                  <a:noFill/>
                </a:ln>
                <a:solidFill>
                  <a:srgbClr val="FFFFFF"/>
                </a:solidFill>
                <a:effectLst/>
                <a:uLnTx/>
                <a:uFillTx/>
                <a:latin typeface="Centra No1"/>
                <a:ea typeface="Centra No1"/>
                <a:sym typeface="Centra No1"/>
              </a:rPr>
              <a:pPr marL="0" marR="0" lvl="0" indent="0" algn="l" defTabSz="825500" rtl="0" eaLnBrk="1" fontAlgn="auto" latinLnBrk="0" hangingPunct="0">
                <a:lnSpc>
                  <a:spcPct val="100000"/>
                </a:lnSpc>
                <a:spcBef>
                  <a:spcPts val="0"/>
                </a:spcBef>
                <a:spcAft>
                  <a:spcPts val="0"/>
                </a:spcAft>
                <a:buClrTx/>
                <a:buSzTx/>
                <a:buFontTx/>
                <a:buNone/>
                <a:tabLst/>
                <a:defRPr/>
              </a:pPr>
              <a:t>‹#›</a:t>
            </a:fld>
            <a:endParaRPr kumimoji="0" lang="en-US" sz="1000" b="0" i="0" u="none" strike="noStrike" kern="0" cap="none" spc="0" normalizeH="0" baseline="0" noProof="0" dirty="0">
              <a:ln>
                <a:noFill/>
              </a:ln>
              <a:solidFill>
                <a:srgbClr val="FFFFFF"/>
              </a:solidFill>
              <a:effectLst/>
              <a:uLnTx/>
              <a:uFillTx/>
              <a:latin typeface="Centra No1"/>
              <a:ea typeface="Centra No1"/>
              <a:sym typeface="Centra No1"/>
            </a:endParaRPr>
          </a:p>
        </p:txBody>
      </p:sp>
      <p:pic>
        <p:nvPicPr>
          <p:cNvPr id="3" name="Picture 2" descr="A remote control and a bowl of popcorn&#10;&#10;Description automatically generated with medium confidence">
            <a:extLst>
              <a:ext uri="{FF2B5EF4-FFF2-40B4-BE49-F238E27FC236}">
                <a16:creationId xmlns:a16="http://schemas.microsoft.com/office/drawing/2014/main" id="{B364E8F0-5DC7-E34A-AE0B-FD8AFE6481B1}"/>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0" y="0"/>
            <a:ext cx="6096000" cy="6858000"/>
          </a:xfrm>
          <a:prstGeom prst="rect">
            <a:avLst/>
          </a:prstGeom>
        </p:spPr>
      </p:pic>
      <p:pic>
        <p:nvPicPr>
          <p:cNvPr id="5" name="Picture 4" descr="Icon&#10;&#10;Description automatically generated">
            <a:extLst>
              <a:ext uri="{FF2B5EF4-FFF2-40B4-BE49-F238E27FC236}">
                <a16:creationId xmlns:a16="http://schemas.microsoft.com/office/drawing/2014/main" id="{2A2FCCA5-C191-8F42-8450-A7B136F6290E}"/>
              </a:ext>
            </a:extLst>
          </p:cNvPr>
          <p:cNvPicPr>
            <a:picLocks noChangeAspect="1"/>
          </p:cNvPicPr>
          <p:nvPr userDrawn="1"/>
        </p:nvPicPr>
        <p:blipFill rotWithShape="1">
          <a:blip r:embed="rId4">
            <a:extLst>
              <a:ext uri="{28A0092B-C50C-407E-A947-70E740481C1C}">
                <a14:useLocalDpi xmlns:a14="http://schemas.microsoft.com/office/drawing/2010/main"/>
              </a:ext>
            </a:extLst>
          </a:blip>
          <a:srcRect l="-5545" t="-5762"/>
          <a:stretch/>
        </p:blipFill>
        <p:spPr>
          <a:xfrm>
            <a:off x="3721339" y="4387931"/>
            <a:ext cx="2374661" cy="2470069"/>
          </a:xfrm>
          <a:prstGeom prst="rect">
            <a:avLst/>
          </a:prstGeom>
        </p:spPr>
      </p:pic>
      <p:sp>
        <p:nvSpPr>
          <p:cNvPr id="13" name="text goes here, one to three lines.">
            <a:extLst>
              <a:ext uri="{FF2B5EF4-FFF2-40B4-BE49-F238E27FC236}">
                <a16:creationId xmlns:a16="http://schemas.microsoft.com/office/drawing/2014/main" id="{CC15470E-17B0-024A-929E-F2FB974E413F}"/>
              </a:ext>
            </a:extLst>
          </p:cNvPr>
          <p:cNvSpPr txBox="1">
            <a:spLocks noGrp="1"/>
          </p:cNvSpPr>
          <p:nvPr>
            <p:ph type="body" sz="quarter" idx="19" hasCustomPrompt="1"/>
          </p:nvPr>
        </p:nvSpPr>
        <p:spPr>
          <a:xfrm>
            <a:off x="6608388" y="1662110"/>
            <a:ext cx="4831383" cy="4390817"/>
          </a:xfrm>
          <a:prstGeom prst="rect">
            <a:avLst/>
          </a:prstGeom>
        </p:spPr>
        <p:txBody>
          <a:bodyPr wrap="square" anchor="t">
            <a:spAutoFit/>
          </a:bodyPr>
          <a:lstStyle>
            <a:lvl1pPr marL="0" marR="0" indent="0" algn="l" defTabSz="914400" rtl="0" eaLnBrk="1" fontAlgn="auto" latinLnBrk="0" hangingPunct="1">
              <a:lnSpc>
                <a:spcPts val="2150"/>
              </a:lnSpc>
              <a:spcBef>
                <a:spcPts val="1000"/>
              </a:spcBef>
              <a:spcAft>
                <a:spcPts val="0"/>
              </a:spcAft>
              <a:buClr>
                <a:srgbClr val="FFCD00"/>
              </a:buClr>
              <a:buSzTx/>
              <a:buFont typeface="Arial" panose="020B0604020202020204" pitchFamily="34" charset="0"/>
              <a:buNone/>
              <a:tabLst/>
              <a:defRPr kumimoji="0" lang="en-GB" sz="1800" b="0" i="0" u="none" strike="noStrike" cap="none" spc="0" normalizeH="0" baseline="0" dirty="0" smtClean="0">
                <a:ln>
                  <a:noFill/>
                </a:ln>
                <a:solidFill>
                  <a:srgbClr val="000000"/>
                </a:solidFill>
                <a:effectLst/>
                <a:uFillTx/>
                <a:latin typeface="Source Sans Pro" panose="020B0503030403020204" pitchFamily="34" charset="0"/>
                <a:ea typeface="Source Sans Pro" panose="020B0503030403020204" pitchFamily="34" charset="0"/>
                <a:cs typeface="Source Sans Pro" panose="020B0503030403020204" pitchFamily="34" charset="0"/>
                <a:sym typeface="Centra No1"/>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a:t>
            </a:r>
          </a:p>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endParaRPr lang="en-GB" dirty="0"/>
          </a:p>
          <a:p>
            <a:pPr marL="285750" marR="0" lvl="0" indent="-285750" algn="l" defTabSz="914400" rtl="0" eaLnBrk="1" fontAlgn="auto" latinLnBrk="0" hangingPunct="1">
              <a:lnSpc>
                <a:spcPts val="2150"/>
              </a:lnSpc>
              <a:spcBef>
                <a:spcPts val="1000"/>
              </a:spcBef>
              <a:spcAft>
                <a:spcPts val="0"/>
              </a:spcAft>
              <a:buClr>
                <a:srgbClr val="FFCD00"/>
              </a:buClr>
              <a:buSzTx/>
              <a:buFont typeface="Arial" panose="020B0604020202020204" pitchFamily="34" charset="0"/>
              <a:buChar char="•"/>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marL="285750" marR="0" lvl="0" indent="-285750" algn="l" defTabSz="914400" rtl="0" eaLnBrk="1" fontAlgn="auto" latinLnBrk="0" hangingPunct="1">
              <a:lnSpc>
                <a:spcPts val="2150"/>
              </a:lnSpc>
              <a:spcBef>
                <a:spcPts val="1000"/>
              </a:spcBef>
              <a:spcAft>
                <a:spcPts val="0"/>
              </a:spcAft>
              <a:buClr>
                <a:srgbClr val="FFCD00"/>
              </a:buClr>
              <a:buSzTx/>
              <a:buFont typeface="Arial" panose="020B0604020202020204" pitchFamily="34" charset="0"/>
              <a:buChar char="•"/>
              <a:tabLst/>
              <a:defRPr/>
            </a:pP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a:t>
            </a:r>
          </a:p>
          <a:p>
            <a:endParaRPr lang="en-GB" dirty="0"/>
          </a:p>
          <a:p>
            <a:endParaRPr lang="en-GB" dirty="0"/>
          </a:p>
        </p:txBody>
      </p:sp>
      <p:sp>
        <p:nvSpPr>
          <p:cNvPr id="14" name="Text Placeholder 2">
            <a:extLst>
              <a:ext uri="{FF2B5EF4-FFF2-40B4-BE49-F238E27FC236}">
                <a16:creationId xmlns:a16="http://schemas.microsoft.com/office/drawing/2014/main" id="{2E558C41-AFF5-AD49-818C-5CFDDEE039B1}"/>
              </a:ext>
            </a:extLst>
          </p:cNvPr>
          <p:cNvSpPr>
            <a:spLocks noGrp="1"/>
          </p:cNvSpPr>
          <p:nvPr>
            <p:ph type="body" sz="quarter" idx="10" hasCustomPrompt="1"/>
          </p:nvPr>
        </p:nvSpPr>
        <p:spPr>
          <a:xfrm>
            <a:off x="6608387" y="806324"/>
            <a:ext cx="4831384" cy="687450"/>
          </a:xfrm>
        </p:spPr>
        <p:txBody>
          <a:bodyPr/>
          <a:lstStyle>
            <a:lvl1pPr marL="0" indent="0">
              <a:buNone/>
              <a:defRPr kumimoji="0" lang="en-US" sz="2600" b="0" i="0" u="none" strike="noStrike" kern="0" cap="none" spc="0" normalizeH="0" baseline="0" dirty="0" smtClean="0">
                <a:ln>
                  <a:noFill/>
                </a:ln>
                <a:solidFill>
                  <a:srgbClr val="282828"/>
                </a:solidFill>
                <a:effectLst/>
                <a:uLnTx/>
                <a:uFillTx/>
                <a:latin typeface="Centra No1 Medium" pitchFamily="50" charset="0"/>
                <a:ea typeface="Centra No1 Medium" pitchFamily="50" charset="0"/>
                <a:cs typeface="+mn-cs"/>
                <a:sym typeface="Centra No1 Bold"/>
              </a:defRPr>
            </a:lvl1pPr>
            <a:lvl2pPr marL="457200" indent="0">
              <a:buNone/>
              <a:defRPr kumimoji="0" lang="en-US" sz="2600" b="0" i="0" u="none" strike="noStrike" kern="0" cap="none" spc="0" normalizeH="0" baseline="0" dirty="0" smtClean="0">
                <a:ln>
                  <a:noFill/>
                </a:ln>
                <a:solidFill>
                  <a:srgbClr val="282828"/>
                </a:solidFill>
                <a:effectLst/>
                <a:uLnTx/>
                <a:uFillTx/>
                <a:latin typeface="Centra No1 Medium" pitchFamily="50" charset="0"/>
                <a:ea typeface="Centra No1 Medium" pitchFamily="50" charset="0"/>
                <a:cs typeface="+mn-cs"/>
                <a:sym typeface="Centra No1 Bold"/>
              </a:defRPr>
            </a:lvl2pPr>
            <a:lvl3pPr marL="914400" indent="0">
              <a:buNone/>
              <a:defRPr kumimoji="0" lang="en-US" sz="2600" b="0" i="0" u="none" strike="noStrike" kern="0" cap="none" spc="0" normalizeH="0" baseline="0" dirty="0" smtClean="0">
                <a:ln>
                  <a:noFill/>
                </a:ln>
                <a:solidFill>
                  <a:srgbClr val="282828"/>
                </a:solidFill>
                <a:effectLst/>
                <a:uLnTx/>
                <a:uFillTx/>
                <a:latin typeface="Centra No1 Medium" pitchFamily="50" charset="0"/>
                <a:ea typeface="Centra No1 Medium" pitchFamily="50" charset="0"/>
                <a:cs typeface="+mn-cs"/>
                <a:sym typeface="Centra No1 Bold"/>
              </a:defRPr>
            </a:lvl3pPr>
            <a:lvl4pPr marL="1371600" indent="0">
              <a:buNone/>
              <a:defRPr kumimoji="0" lang="en-US" sz="2600" b="0" i="0" u="none" strike="noStrike" kern="0" cap="none" spc="0" normalizeH="0" baseline="0" dirty="0" smtClean="0">
                <a:ln>
                  <a:noFill/>
                </a:ln>
                <a:solidFill>
                  <a:srgbClr val="282828"/>
                </a:solidFill>
                <a:effectLst/>
                <a:uLnTx/>
                <a:uFillTx/>
                <a:latin typeface="Centra No1 Medium" pitchFamily="50" charset="0"/>
                <a:ea typeface="Centra No1 Medium" pitchFamily="50" charset="0"/>
                <a:cs typeface="+mn-cs"/>
                <a:sym typeface="Centra No1 Bold"/>
              </a:defRPr>
            </a:lvl4pPr>
            <a:lvl5pPr marL="1828800" indent="0">
              <a:buNone/>
              <a:defRPr kumimoji="0" lang="en-IL" sz="2600" b="0" i="0" u="none" strike="noStrike" kern="0" cap="none" spc="0" normalizeH="0" baseline="0" dirty="0">
                <a:ln>
                  <a:noFill/>
                </a:ln>
                <a:solidFill>
                  <a:srgbClr val="282828"/>
                </a:solidFill>
                <a:effectLst/>
                <a:uLnTx/>
                <a:uFillTx/>
                <a:latin typeface="Centra No1 Medium" pitchFamily="50" charset="0"/>
                <a:ea typeface="Centra No1 Medium" pitchFamily="50" charset="0"/>
                <a:cs typeface="+mn-cs"/>
                <a:sym typeface="Centra No1 Bold"/>
              </a:defRPr>
            </a:lvl5pPr>
          </a:lstStyle>
          <a:p>
            <a:pPr lvl="0"/>
            <a:r>
              <a:rPr lang="en-US" dirty="0"/>
              <a:t>Title goes here</a:t>
            </a:r>
          </a:p>
        </p:txBody>
      </p:sp>
    </p:spTree>
    <p:extLst>
      <p:ext uri="{BB962C8B-B14F-4D97-AF65-F5344CB8AC3E}">
        <p14:creationId xmlns:p14="http://schemas.microsoft.com/office/powerpoint/2010/main" val="14491602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pic>
        <p:nvPicPr>
          <p:cNvPr id="30" name="Picture 29" descr="A person sitting at a table&#10;&#10;Description automatically generated with low confidence">
            <a:extLst>
              <a:ext uri="{FF2B5EF4-FFF2-40B4-BE49-F238E27FC236}">
                <a16:creationId xmlns:a16="http://schemas.microsoft.com/office/drawing/2014/main" id="{9309CB2D-49A7-E74D-B7CE-1903F2228428}"/>
              </a:ext>
            </a:extLst>
          </p:cNvPr>
          <p:cNvPicPr>
            <a:picLocks noChangeAspect="1"/>
          </p:cNvPicPr>
          <p:nvPr userDrawn="1"/>
        </p:nvPicPr>
        <p:blipFill rotWithShape="1">
          <a:blip r:embed="rId2"/>
          <a:srcRect l="8705" t="28284" r="27005"/>
          <a:stretch/>
        </p:blipFill>
        <p:spPr>
          <a:xfrm>
            <a:off x="6096000" y="0"/>
            <a:ext cx="6110068" cy="6858000"/>
          </a:xfrm>
          <a:prstGeom prst="rect">
            <a:avLst/>
          </a:prstGeom>
        </p:spPr>
      </p:pic>
      <p:sp>
        <p:nvSpPr>
          <p:cNvPr id="17" name="“">
            <a:extLst>
              <a:ext uri="{FF2B5EF4-FFF2-40B4-BE49-F238E27FC236}">
                <a16:creationId xmlns:a16="http://schemas.microsoft.com/office/drawing/2014/main" id="{746BA35A-43FD-C24D-A9A5-593EB54AA426}"/>
              </a:ext>
            </a:extLst>
          </p:cNvPr>
          <p:cNvSpPr txBox="1"/>
          <p:nvPr userDrawn="1"/>
        </p:nvSpPr>
        <p:spPr>
          <a:xfrm>
            <a:off x="678799" y="1658037"/>
            <a:ext cx="414323" cy="6924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lvl1pPr>
              <a:lnSpc>
                <a:spcPts val="9900"/>
              </a:lnSpc>
              <a:defRPr sz="9000">
                <a:latin typeface="+mn-lt"/>
                <a:ea typeface="+mn-ea"/>
                <a:cs typeface="+mn-cs"/>
                <a:sym typeface="Centra No1 Bold"/>
              </a:defRPr>
            </a:lvl1pPr>
          </a:lstStyle>
          <a:p>
            <a:pPr defTabSz="412750" hangingPunct="0">
              <a:lnSpc>
                <a:spcPts val="4950"/>
              </a:lnSpc>
            </a:pPr>
            <a:r>
              <a:rPr sz="4500" kern="0" dirty="0">
                <a:solidFill>
                  <a:srgbClr val="282828"/>
                </a:solidFill>
                <a:latin typeface="Centra No1 Bold"/>
                <a:ea typeface="Centra No1 Bold"/>
              </a:rPr>
              <a:t>“</a:t>
            </a:r>
          </a:p>
        </p:txBody>
      </p:sp>
      <p:pic>
        <p:nvPicPr>
          <p:cNvPr id="19" name="Kaltura_Logo_Horizontal_White_big_Kaltura_Logo_Horizontal_White.png" descr="Kaltura_Logo_Horizontal_White_big_Kaltura_Logo_Horizontal_White.png">
            <a:extLst>
              <a:ext uri="{FF2B5EF4-FFF2-40B4-BE49-F238E27FC236}">
                <a16:creationId xmlns:a16="http://schemas.microsoft.com/office/drawing/2014/main" id="{28515747-EA93-1E44-AD7B-7F18CF7D362E}"/>
              </a:ext>
            </a:extLst>
          </p:cNvPr>
          <p:cNvPicPr>
            <a:picLocks noChangeAspect="1"/>
          </p:cNvPicPr>
          <p:nvPr userDrawn="1"/>
        </p:nvPicPr>
        <p:blipFill>
          <a:blip r:embed="rId3"/>
          <a:stretch>
            <a:fillRect/>
          </a:stretch>
        </p:blipFill>
        <p:spPr>
          <a:xfrm>
            <a:off x="10753193" y="6335056"/>
            <a:ext cx="1118941" cy="287915"/>
          </a:xfrm>
          <a:prstGeom prst="rect">
            <a:avLst/>
          </a:prstGeom>
          <a:ln w="12700">
            <a:miter lim="400000"/>
          </a:ln>
        </p:spPr>
      </p:pic>
      <p:pic>
        <p:nvPicPr>
          <p:cNvPr id="24" name="_MG_4029-Edit.jpg" descr="_MG_4029-Edit.jpg">
            <a:extLst>
              <a:ext uri="{FF2B5EF4-FFF2-40B4-BE49-F238E27FC236}">
                <a16:creationId xmlns:a16="http://schemas.microsoft.com/office/drawing/2014/main" id="{260F5E9B-5C45-3E42-B513-BA121EA1DB29}"/>
              </a:ext>
            </a:extLst>
          </p:cNvPr>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a:xfrm>
            <a:off x="773077" y="4026717"/>
            <a:ext cx="972023" cy="972000"/>
          </a:xfrm>
          <a:custGeom>
            <a:avLst/>
            <a:gdLst/>
            <a:ahLst/>
            <a:cxnLst>
              <a:cxn ang="0">
                <a:pos x="wd2" y="hd2"/>
              </a:cxn>
              <a:cxn ang="5400000">
                <a:pos x="wd2" y="hd2"/>
              </a:cxn>
              <a:cxn ang="10800000">
                <a:pos x="wd2" y="hd2"/>
              </a:cxn>
              <a:cxn ang="16200000">
                <a:pos x="wd2" y="hd2"/>
              </a:cxn>
            </a:cxnLst>
            <a:rect l="0" t="0" r="r" b="b"/>
            <a:pathLst>
              <a:path w="21600" h="20595" extrusionOk="0">
                <a:moveTo>
                  <a:pt x="10804" y="0"/>
                </a:moveTo>
                <a:cubicBezTo>
                  <a:pt x="8040" y="0"/>
                  <a:pt x="5273" y="1006"/>
                  <a:pt x="3164" y="3017"/>
                </a:cubicBezTo>
                <a:cubicBezTo>
                  <a:pt x="1055" y="5028"/>
                  <a:pt x="0" y="7666"/>
                  <a:pt x="0" y="10301"/>
                </a:cubicBezTo>
                <a:cubicBezTo>
                  <a:pt x="0" y="12937"/>
                  <a:pt x="1055" y="15567"/>
                  <a:pt x="3164" y="17578"/>
                </a:cubicBezTo>
                <a:cubicBezTo>
                  <a:pt x="7382" y="21600"/>
                  <a:pt x="14218" y="21600"/>
                  <a:pt x="18436" y="17578"/>
                </a:cubicBezTo>
                <a:cubicBezTo>
                  <a:pt x="20545" y="15567"/>
                  <a:pt x="21600" y="12937"/>
                  <a:pt x="21600" y="10301"/>
                </a:cubicBezTo>
                <a:cubicBezTo>
                  <a:pt x="21600" y="7666"/>
                  <a:pt x="20545" y="5028"/>
                  <a:pt x="18436" y="3017"/>
                </a:cubicBezTo>
                <a:cubicBezTo>
                  <a:pt x="16327" y="1006"/>
                  <a:pt x="13568" y="0"/>
                  <a:pt x="10804" y="0"/>
                </a:cubicBezTo>
                <a:close/>
              </a:path>
            </a:pathLst>
          </a:custGeom>
          <a:solidFill>
            <a:schemeClr val="bg1"/>
          </a:solidFill>
          <a:ln w="34925">
            <a:solidFill>
              <a:srgbClr val="FFAA00"/>
            </a:solidFill>
            <a:miter lim="400000"/>
          </a:ln>
        </p:spPr>
      </p:pic>
      <p:sp>
        <p:nvSpPr>
          <p:cNvPr id="15" name="“">
            <a:extLst>
              <a:ext uri="{FF2B5EF4-FFF2-40B4-BE49-F238E27FC236}">
                <a16:creationId xmlns:a16="http://schemas.microsoft.com/office/drawing/2014/main" id="{58D36ACE-AF23-3645-A7E2-18B96001C868}"/>
              </a:ext>
            </a:extLst>
          </p:cNvPr>
          <p:cNvSpPr txBox="1"/>
          <p:nvPr userDrawn="1"/>
        </p:nvSpPr>
        <p:spPr>
          <a:xfrm>
            <a:off x="678799" y="1658037"/>
            <a:ext cx="414323" cy="6924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nSpc>
                <a:spcPts val="9900"/>
              </a:lnSpc>
              <a:defRPr sz="9000">
                <a:latin typeface="+mn-lt"/>
                <a:ea typeface="+mn-ea"/>
                <a:cs typeface="+mn-cs"/>
                <a:sym typeface="Centra No1 Bold"/>
              </a:defRPr>
            </a:lvl1pPr>
          </a:lstStyle>
          <a:p>
            <a:pPr defTabSz="412750" hangingPunct="0">
              <a:lnSpc>
                <a:spcPts val="4950"/>
              </a:lnSpc>
            </a:pPr>
            <a:r>
              <a:rPr sz="4500" kern="0" dirty="0">
                <a:solidFill>
                  <a:srgbClr val="282828"/>
                </a:solidFill>
                <a:latin typeface="Centra No1 Bold"/>
                <a:ea typeface="Centra No1 Bold"/>
              </a:rPr>
              <a:t>“</a:t>
            </a:r>
          </a:p>
        </p:txBody>
      </p:sp>
      <p:sp>
        <p:nvSpPr>
          <p:cNvPr id="26" name="text goes here, one to three lines.">
            <a:extLst>
              <a:ext uri="{FF2B5EF4-FFF2-40B4-BE49-F238E27FC236}">
                <a16:creationId xmlns:a16="http://schemas.microsoft.com/office/drawing/2014/main" id="{2444E14D-713C-454B-8DE5-45551181DE2D}"/>
              </a:ext>
            </a:extLst>
          </p:cNvPr>
          <p:cNvSpPr txBox="1">
            <a:spLocks noGrp="1"/>
          </p:cNvSpPr>
          <p:nvPr>
            <p:ph type="body" sz="quarter" idx="19" hasCustomPrompt="1"/>
          </p:nvPr>
        </p:nvSpPr>
        <p:spPr>
          <a:xfrm>
            <a:off x="695545" y="2065261"/>
            <a:ext cx="4900186" cy="1492588"/>
          </a:xfrm>
          <a:prstGeom prst="rect">
            <a:avLst/>
          </a:prstGeom>
        </p:spPr>
        <p:txBody>
          <a:bodyPr wrap="square" anchor="t">
            <a:spAutoFit/>
          </a:bodyPr>
          <a:lstStyle>
            <a:lvl1pPr marL="0" indent="0" algn="l">
              <a:lnSpc>
                <a:spcPts val="2150"/>
              </a:lnSpc>
              <a:buSzTx/>
              <a:buNone/>
              <a:defRPr kumimoji="0" lang="en-GB" sz="1800" b="0" i="0" u="none" strike="noStrike" cap="none" spc="0" normalizeH="0" baseline="0" dirty="0" smtClean="0">
                <a:ln>
                  <a:noFill/>
                </a:ln>
                <a:solidFill>
                  <a:srgbClr val="000000"/>
                </a:solidFill>
                <a:effectLst/>
                <a:uFillTx/>
                <a:latin typeface="Source Sans Pro" panose="020B0503030403020204" pitchFamily="34" charset="0"/>
                <a:ea typeface="Source Sans Pro" panose="020B0503030403020204" pitchFamily="34" charset="0"/>
                <a:cs typeface="Source Sans Pro" panose="020B0503030403020204" pitchFamily="34" charset="0"/>
                <a:sym typeface="Centra No1"/>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a:t>
            </a:r>
          </a:p>
        </p:txBody>
      </p:sp>
      <p:sp>
        <p:nvSpPr>
          <p:cNvPr id="27" name="text goes here, one to three lines.">
            <a:extLst>
              <a:ext uri="{FF2B5EF4-FFF2-40B4-BE49-F238E27FC236}">
                <a16:creationId xmlns:a16="http://schemas.microsoft.com/office/drawing/2014/main" id="{88D65718-F068-AC45-8040-8798DFDBBF0E}"/>
              </a:ext>
            </a:extLst>
          </p:cNvPr>
          <p:cNvSpPr txBox="1">
            <a:spLocks noGrp="1"/>
          </p:cNvSpPr>
          <p:nvPr>
            <p:ph type="body" sz="quarter" idx="20" hasCustomPrompt="1"/>
          </p:nvPr>
        </p:nvSpPr>
        <p:spPr>
          <a:xfrm>
            <a:off x="1957814" y="4152406"/>
            <a:ext cx="3637917" cy="364074"/>
          </a:xfrm>
          <a:prstGeom prst="rect">
            <a:avLst/>
          </a:prstGeom>
        </p:spPr>
        <p:txBody>
          <a:bodyPr wrap="square" anchor="t">
            <a:spAutoFit/>
          </a:bodyPr>
          <a:lstStyle>
            <a:lvl1pPr marL="0" indent="0" algn="l">
              <a:lnSpc>
                <a:spcPts val="2150"/>
              </a:lnSpc>
              <a:buSzTx/>
              <a:buNone/>
              <a:defRPr kumimoji="0" lang="en-GB" sz="1800" b="1" i="0" u="none" strike="noStrike" cap="none" spc="0" normalizeH="0" baseline="0" dirty="0" smtClean="0">
                <a:ln>
                  <a:noFill/>
                </a:ln>
                <a:solidFill>
                  <a:srgbClr val="000000"/>
                </a:solidFill>
                <a:effectLst/>
                <a:uFillTx/>
                <a:latin typeface="Source Sans Pro" panose="020B0503030403020204" pitchFamily="34" charset="0"/>
                <a:ea typeface="Source Sans Pro" panose="020B0503030403020204" pitchFamily="34" charset="0"/>
                <a:cs typeface="Source Sans Pro" panose="020B0503030403020204" pitchFamily="34" charset="0"/>
                <a:sym typeface="Centra No1"/>
              </a:defRPr>
            </a:lvl1pPr>
          </a:lstStyle>
          <a:p>
            <a:r>
              <a:rPr lang="en-GB" dirty="0"/>
              <a:t>Name Here</a:t>
            </a:r>
          </a:p>
        </p:txBody>
      </p:sp>
      <p:sp>
        <p:nvSpPr>
          <p:cNvPr id="28" name="text goes here, one to three lines.">
            <a:extLst>
              <a:ext uri="{FF2B5EF4-FFF2-40B4-BE49-F238E27FC236}">
                <a16:creationId xmlns:a16="http://schemas.microsoft.com/office/drawing/2014/main" id="{0CCFA6F9-9E6C-7142-B899-5DF6D918C17F}"/>
              </a:ext>
            </a:extLst>
          </p:cNvPr>
          <p:cNvSpPr txBox="1">
            <a:spLocks noGrp="1"/>
          </p:cNvSpPr>
          <p:nvPr>
            <p:ph type="body" sz="quarter" idx="21" hasCustomPrompt="1"/>
          </p:nvPr>
        </p:nvSpPr>
        <p:spPr>
          <a:xfrm>
            <a:off x="1957814" y="4520154"/>
            <a:ext cx="3637917" cy="364074"/>
          </a:xfrm>
          <a:prstGeom prst="rect">
            <a:avLst/>
          </a:prstGeom>
        </p:spPr>
        <p:txBody>
          <a:bodyPr wrap="square" anchor="t">
            <a:spAutoFit/>
          </a:bodyPr>
          <a:lstStyle>
            <a:lvl1pPr marL="0" indent="0" algn="l">
              <a:lnSpc>
                <a:spcPts val="2150"/>
              </a:lnSpc>
              <a:buSzTx/>
              <a:buNone/>
              <a:defRPr kumimoji="0" lang="en-GB" sz="1800" b="0" i="0" u="none" strike="noStrike" cap="none" spc="0" normalizeH="0" baseline="0" dirty="0" smtClean="0">
                <a:ln>
                  <a:noFill/>
                </a:ln>
                <a:solidFill>
                  <a:srgbClr val="000000"/>
                </a:solidFill>
                <a:effectLst/>
                <a:uFillTx/>
                <a:latin typeface="Source Sans Pro" panose="020B0503030403020204" pitchFamily="34" charset="0"/>
                <a:ea typeface="Source Sans Pro" panose="020B0503030403020204" pitchFamily="34" charset="0"/>
                <a:cs typeface="Source Sans Pro" panose="020B0503030403020204" pitchFamily="34" charset="0"/>
                <a:sym typeface="Centra No1"/>
              </a:defRPr>
            </a:lvl1pPr>
          </a:lstStyle>
          <a:p>
            <a:r>
              <a:rPr lang="en-GB" dirty="0"/>
              <a:t>Title here</a:t>
            </a:r>
          </a:p>
        </p:txBody>
      </p:sp>
      <p:sp>
        <p:nvSpPr>
          <p:cNvPr id="29" name="Picture Placeholder 3">
            <a:extLst>
              <a:ext uri="{FF2B5EF4-FFF2-40B4-BE49-F238E27FC236}">
                <a16:creationId xmlns:a16="http://schemas.microsoft.com/office/drawing/2014/main" id="{A0075356-C8B9-9846-8970-2C87EE2FC5F6}"/>
              </a:ext>
            </a:extLst>
          </p:cNvPr>
          <p:cNvSpPr>
            <a:spLocks noGrp="1"/>
          </p:cNvSpPr>
          <p:nvPr>
            <p:ph type="pic" sz="quarter" idx="22"/>
          </p:nvPr>
        </p:nvSpPr>
        <p:spPr>
          <a:xfrm>
            <a:off x="749738" y="4014242"/>
            <a:ext cx="995362" cy="996950"/>
          </a:xfrm>
        </p:spPr>
        <p:txBody>
          <a:bodyPr>
            <a:normAutofit/>
          </a:bodyPr>
          <a:lstStyle>
            <a:lvl1pPr marL="0" indent="0" algn="ctr">
              <a:buNone/>
              <a:defRPr sz="1200">
                <a:solidFill>
                  <a:schemeClr val="bg1"/>
                </a:solidFill>
                <a:latin typeface="Source Sans Pro" panose="020B0503030403020204" pitchFamily="34" charset="0"/>
                <a:ea typeface="Source Sans Pro" panose="020B0503030403020204" pitchFamily="34" charset="0"/>
              </a:defRPr>
            </a:lvl1pPr>
          </a:lstStyle>
          <a:p>
            <a:pPr marL="0" indent="0" algn="ctr" defTabSz="914400" rtl="0" eaLnBrk="1" latinLnBrk="0" hangingPunct="1">
              <a:lnSpc>
                <a:spcPct val="90000"/>
              </a:lnSpc>
              <a:spcBef>
                <a:spcPts val="1000"/>
              </a:spcBef>
              <a:buFont typeface="Arial" panose="020B0604020202020204" pitchFamily="34" charset="0"/>
              <a:buNone/>
            </a:pPr>
            <a:r>
              <a:rPr lang="en-US"/>
              <a:t>Click icon to add picture</a:t>
            </a:r>
            <a:endParaRPr lang="en-IL" dirty="0"/>
          </a:p>
        </p:txBody>
      </p:sp>
    </p:spTree>
    <p:extLst>
      <p:ext uri="{BB962C8B-B14F-4D97-AF65-F5344CB8AC3E}">
        <p14:creationId xmlns:p14="http://schemas.microsoft.com/office/powerpoint/2010/main" val="2435586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video light blue">
    <p:spTree>
      <p:nvGrpSpPr>
        <p:cNvPr id="1" name=""/>
        <p:cNvGrpSpPr/>
        <p:nvPr/>
      </p:nvGrpSpPr>
      <p:grpSpPr>
        <a:xfrm>
          <a:off x="0" y="0"/>
          <a:ext cx="0" cy="0"/>
          <a:chOff x="0" y="0"/>
          <a:chExt cx="0" cy="0"/>
        </a:xfrm>
      </p:grpSpPr>
      <p:pic>
        <p:nvPicPr>
          <p:cNvPr id="2" name="popcorn_2.mp4" descr="popcorn_2.mp4">
            <a:hlinkClick r:id="" action="ppaction://media"/>
            <a:extLst>
              <a:ext uri="{FF2B5EF4-FFF2-40B4-BE49-F238E27FC236}">
                <a16:creationId xmlns:a16="http://schemas.microsoft.com/office/drawing/2014/main" id="{25A92E90-FB28-F540-9B9B-40D379C491F6}"/>
              </a:ext>
            </a:extLst>
          </p:cNvPr>
          <p:cNvPicPr>
            <a:picLocks noChangeAspect="1"/>
          </p:cNvPicPr>
          <p:nvPr userDrawn="1">
            <a:videoFile r:link="rId2"/>
            <p:extLst>
              <p:ext uri="{DAA4B4D4-6D71-4841-9C94-3DE7FCFB9230}">
                <p14:media xmlns:p14="http://schemas.microsoft.com/office/powerpoint/2010/main" r:link="rId1"/>
              </p:ext>
            </p:extLst>
          </p:nvPr>
        </p:nvPicPr>
        <p:blipFill>
          <a:blip r:embed="rId4"/>
          <a:stretch>
            <a:fillRect/>
          </a:stretch>
        </p:blipFill>
        <p:spPr>
          <a:xfrm>
            <a:off x="0" y="0"/>
            <a:ext cx="12192000" cy="6858000"/>
          </a:xfrm>
          <a:prstGeom prst="rect">
            <a:avLst/>
          </a:prstGeom>
        </p:spPr>
      </p:pic>
      <p:pic>
        <p:nvPicPr>
          <p:cNvPr id="17" name="Kaltura_Logo_Horizontal_White_big_Kaltura_Logo_Horizontal_White.png" descr="Kaltura_Logo_Horizontal_White_big_Kaltura_Logo_Horizontal_White.png">
            <a:extLst>
              <a:ext uri="{FF2B5EF4-FFF2-40B4-BE49-F238E27FC236}">
                <a16:creationId xmlns:a16="http://schemas.microsoft.com/office/drawing/2014/main" id="{D96A885D-A95F-6A48-AC75-F4E7238735CC}"/>
              </a:ext>
            </a:extLst>
          </p:cNvPr>
          <p:cNvPicPr>
            <a:picLocks noChangeAspect="1"/>
          </p:cNvPicPr>
          <p:nvPr userDrawn="1"/>
        </p:nvPicPr>
        <p:blipFill>
          <a:blip r:embed="rId5"/>
          <a:stretch>
            <a:fillRect/>
          </a:stretch>
        </p:blipFill>
        <p:spPr>
          <a:xfrm>
            <a:off x="614867" y="813818"/>
            <a:ext cx="1509513" cy="388413"/>
          </a:xfrm>
          <a:prstGeom prst="rect">
            <a:avLst/>
          </a:prstGeom>
          <a:ln w="12700">
            <a:miter lim="400000"/>
          </a:ln>
        </p:spPr>
      </p:pic>
      <p:sp>
        <p:nvSpPr>
          <p:cNvPr id="21" name="Footer Placeholder 4">
            <a:extLst>
              <a:ext uri="{FF2B5EF4-FFF2-40B4-BE49-F238E27FC236}">
                <a16:creationId xmlns:a16="http://schemas.microsoft.com/office/drawing/2014/main" id="{BE843867-A811-AF41-B9C1-A5E015B397B6}"/>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22" name="Slide Number Placeholder 5">
            <a:extLst>
              <a:ext uri="{FF2B5EF4-FFF2-40B4-BE49-F238E27FC236}">
                <a16:creationId xmlns:a16="http://schemas.microsoft.com/office/drawing/2014/main" id="{5F0EACF0-2B5C-5A4F-9369-2D63D05FD494}"/>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24" name="Presentation title">
            <a:extLst>
              <a:ext uri="{FF2B5EF4-FFF2-40B4-BE49-F238E27FC236}">
                <a16:creationId xmlns:a16="http://schemas.microsoft.com/office/drawing/2014/main" id="{ECC2B10C-BA8C-6F48-93AF-DEBE00EE8AD5}"/>
              </a:ext>
            </a:extLst>
          </p:cNvPr>
          <p:cNvSpPr txBox="1">
            <a:spLocks noGrp="1"/>
          </p:cNvSpPr>
          <p:nvPr>
            <p:ph type="title" hasCustomPrompt="1"/>
          </p:nvPr>
        </p:nvSpPr>
        <p:spPr>
          <a:xfrm>
            <a:off x="502349" y="2146201"/>
            <a:ext cx="4709731" cy="812899"/>
          </a:xfrm>
          <a:prstGeom prst="rect">
            <a:avLst/>
          </a:prstGeom>
        </p:spPr>
        <p:txBody>
          <a:bodyPr anchor="t">
            <a:noAutofit/>
          </a:bodyPr>
          <a:lstStyle>
            <a:lvl1pPr marL="0" marR="0" indent="0" algn="l" defTabSz="914400" rtl="0" eaLnBrk="1" fontAlgn="auto" latinLnBrk="0" hangingPunct="1">
              <a:lnSpc>
                <a:spcPts val="4950"/>
              </a:lnSpc>
              <a:spcBef>
                <a:spcPct val="0"/>
              </a:spcBef>
              <a:spcAft>
                <a:spcPts val="0"/>
              </a:spcAft>
              <a:buClrTx/>
              <a:buSzTx/>
              <a:buFontTx/>
              <a:buNone/>
              <a:tabLst/>
              <a:defRPr sz="4400" b="1">
                <a:solidFill>
                  <a:schemeClr val="bg1"/>
                </a:solidFill>
                <a:latin typeface="Centra No1" pitchFamily="2" charset="77"/>
                <a:ea typeface="Centra No1" pitchFamily="2" charset="77"/>
                <a:cs typeface="+mj-cs"/>
              </a:defRPr>
            </a:lvl1pPr>
          </a:lstStyle>
          <a:p>
            <a:r>
              <a:rPr lang="en-US" dirty="0"/>
              <a:t>Presentation title</a:t>
            </a:r>
            <a:endParaRPr dirty="0"/>
          </a:p>
        </p:txBody>
      </p:sp>
      <p:sp>
        <p:nvSpPr>
          <p:cNvPr id="25" name="Text Placeholder 13">
            <a:extLst>
              <a:ext uri="{FF2B5EF4-FFF2-40B4-BE49-F238E27FC236}">
                <a16:creationId xmlns:a16="http://schemas.microsoft.com/office/drawing/2014/main" id="{3C9A05AB-E0FA-DF43-8F09-9D172E5824CA}"/>
              </a:ext>
            </a:extLst>
          </p:cNvPr>
          <p:cNvSpPr>
            <a:spLocks noGrp="1"/>
          </p:cNvSpPr>
          <p:nvPr>
            <p:ph type="body" sz="quarter" idx="13" hasCustomPrompt="1"/>
          </p:nvPr>
        </p:nvSpPr>
        <p:spPr>
          <a:xfrm>
            <a:off x="523385" y="4797326"/>
            <a:ext cx="1347448" cy="298450"/>
          </a:xfrm>
          <a:prstGeom prst="rect">
            <a:avLst/>
          </a:prstGeom>
        </p:spPr>
        <p:txBody>
          <a:bodyPr/>
          <a:lstStyle>
            <a:lvl1pPr marL="0" indent="0">
              <a:buNone/>
              <a:defRPr sz="1500">
                <a:solidFill>
                  <a:schemeClr val="bg1"/>
                </a:solidFill>
                <a:latin typeface="Centra No1" pitchFamily="2" charset="77"/>
                <a:ea typeface="Centra No1" pitchFamily="2" charset="77"/>
              </a:defRPr>
            </a:lvl1pPr>
            <a:lvl2pPr>
              <a:defRPr sz="1600"/>
            </a:lvl2pPr>
            <a:lvl3pPr>
              <a:defRPr sz="1600"/>
            </a:lvl3pPr>
            <a:lvl4pPr>
              <a:defRPr sz="1600"/>
            </a:lvl4pPr>
            <a:lvl5pPr>
              <a:defRPr sz="1600"/>
            </a:lvl5pPr>
          </a:lstStyle>
          <a:p>
            <a:pPr lvl="0"/>
            <a:r>
              <a:rPr lang="en-GB" dirty="0"/>
              <a:t>Month 2021</a:t>
            </a:r>
            <a:endParaRPr lang="en-US" dirty="0"/>
          </a:p>
        </p:txBody>
      </p:sp>
      <p:sp>
        <p:nvSpPr>
          <p:cNvPr id="26" name="Text Placeholder 13">
            <a:extLst>
              <a:ext uri="{FF2B5EF4-FFF2-40B4-BE49-F238E27FC236}">
                <a16:creationId xmlns:a16="http://schemas.microsoft.com/office/drawing/2014/main" id="{41F629C8-6272-BE4B-8B03-0CCCBBF256A4}"/>
              </a:ext>
            </a:extLst>
          </p:cNvPr>
          <p:cNvSpPr>
            <a:spLocks noGrp="1"/>
          </p:cNvSpPr>
          <p:nvPr>
            <p:ph type="body" sz="quarter" idx="14" hasCustomPrompt="1"/>
          </p:nvPr>
        </p:nvSpPr>
        <p:spPr>
          <a:xfrm>
            <a:off x="530135" y="5091708"/>
            <a:ext cx="2637324" cy="298450"/>
          </a:xfrm>
          <a:prstGeom prst="rect">
            <a:avLst/>
          </a:prstGeom>
        </p:spPr>
        <p:txBody>
          <a:bodyPr/>
          <a:lstStyle>
            <a:lvl1pPr marL="0" indent="0">
              <a:buNone/>
              <a:defRPr sz="1500" b="1">
                <a:solidFill>
                  <a:schemeClr val="bg1"/>
                </a:solidFill>
                <a:latin typeface="Centra No1" pitchFamily="2" charset="77"/>
                <a:ea typeface="Centra No1" pitchFamily="2" charset="77"/>
              </a:defRPr>
            </a:lvl1pPr>
            <a:lvl2pPr>
              <a:defRPr sz="1600"/>
            </a:lvl2pPr>
            <a:lvl3pPr>
              <a:defRPr sz="1600"/>
            </a:lvl3pPr>
            <a:lvl4pPr>
              <a:defRPr sz="1600"/>
            </a:lvl4pPr>
            <a:lvl5pPr>
              <a:defRPr sz="1600"/>
            </a:lvl5pPr>
          </a:lstStyle>
          <a:p>
            <a:pPr lvl="0"/>
            <a:r>
              <a:rPr lang="en-GB" dirty="0"/>
              <a:t>Name Name  |  Name Name</a:t>
            </a:r>
          </a:p>
        </p:txBody>
      </p:sp>
      <p:sp>
        <p:nvSpPr>
          <p:cNvPr id="27" name="Subtitle 2">
            <a:extLst>
              <a:ext uri="{FF2B5EF4-FFF2-40B4-BE49-F238E27FC236}">
                <a16:creationId xmlns:a16="http://schemas.microsoft.com/office/drawing/2014/main" id="{B3E0F716-06C2-1542-9725-47253EED1595}"/>
              </a:ext>
            </a:extLst>
          </p:cNvPr>
          <p:cNvSpPr>
            <a:spLocks noGrp="1"/>
          </p:cNvSpPr>
          <p:nvPr>
            <p:ph type="subTitle" idx="1" hasCustomPrompt="1"/>
          </p:nvPr>
        </p:nvSpPr>
        <p:spPr>
          <a:xfrm>
            <a:off x="538827" y="2989361"/>
            <a:ext cx="4289205" cy="528241"/>
          </a:xfrm>
          <a:prstGeom prst="rect">
            <a:avLst/>
          </a:prstGeom>
        </p:spPr>
        <p:txBody>
          <a:bodyPr/>
          <a:lstStyle>
            <a:lvl1pPr marL="0" indent="0" algn="l">
              <a:buNone/>
              <a:defRPr lang="en-US" sz="2200" b="0" i="0" u="none" strike="noStrike" cap="none" spc="0" baseline="0" dirty="0" smtClean="0">
                <a:solidFill>
                  <a:schemeClr val="bg1"/>
                </a:solidFill>
                <a:uFillTx/>
                <a:latin typeface="Centra No1"/>
                <a:ea typeface="Centra No1"/>
                <a:cs typeface="Centra No1"/>
                <a:sym typeface="Centra No1"/>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This is a cover slide with video</a:t>
            </a:r>
          </a:p>
        </p:txBody>
      </p:sp>
    </p:spTree>
    <p:extLst>
      <p:ext uri="{BB962C8B-B14F-4D97-AF65-F5344CB8AC3E}">
        <p14:creationId xmlns:p14="http://schemas.microsoft.com/office/powerpoint/2010/main" val="2779371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ullets and icons">
    <p:spTree>
      <p:nvGrpSpPr>
        <p:cNvPr id="1" name=""/>
        <p:cNvGrpSpPr/>
        <p:nvPr/>
      </p:nvGrpSpPr>
      <p:grpSpPr>
        <a:xfrm>
          <a:off x="0" y="0"/>
          <a:ext cx="0" cy="0"/>
          <a:chOff x="0" y="0"/>
          <a:chExt cx="0" cy="0"/>
        </a:xfrm>
      </p:grpSpPr>
      <p:pic>
        <p:nvPicPr>
          <p:cNvPr id="29" name="Kaltura_Logo_Horizontal_ColorSun_BlackText_big.png" descr="Kaltura_Logo_Horizontal_ColorSun_BlackText_big.png">
            <a:extLst>
              <a:ext uri="{FF2B5EF4-FFF2-40B4-BE49-F238E27FC236}">
                <a16:creationId xmlns:a16="http://schemas.microsoft.com/office/drawing/2014/main" id="{3BC9125C-97D1-8049-8955-F8C82D2A15B4}"/>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sp>
        <p:nvSpPr>
          <p:cNvPr id="42" name="Footer Placeholder 4">
            <a:extLst>
              <a:ext uri="{FF2B5EF4-FFF2-40B4-BE49-F238E27FC236}">
                <a16:creationId xmlns:a16="http://schemas.microsoft.com/office/drawing/2014/main" id="{8F5AB475-ED97-5C47-85B3-EA121585306A}"/>
              </a:ext>
            </a:extLst>
          </p:cNvPr>
          <p:cNvSpPr txBox="1">
            <a:spLocks/>
          </p:cNvSpPr>
          <p:nvPr userDrawn="1"/>
        </p:nvSpPr>
        <p:spPr>
          <a:xfrm>
            <a:off x="773077" y="6351587"/>
            <a:ext cx="1097756" cy="365125"/>
          </a:xfrm>
          <a:prstGeom prst="rect">
            <a:avLst/>
          </a:prstGeom>
          <a:noFill/>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bg1"/>
                </a:solidFill>
                <a:effectLst/>
                <a:uFillTx/>
                <a:latin typeface="Centra No1"/>
                <a:ea typeface="Centra No1"/>
                <a:cs typeface="Centra No1"/>
                <a:sym typeface="Centra No1"/>
              </a:defRPr>
            </a:lvl1pPr>
            <a:lvl2pPr marL="0" marR="0" indent="2286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2pPr>
            <a:lvl3pPr marL="0" marR="0" indent="4572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3pPr>
            <a:lvl4pPr marL="0" marR="0" indent="6858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4pPr>
            <a:lvl5pPr marL="0" marR="0" indent="9144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5pPr>
            <a:lvl6pPr marL="0" marR="0" indent="11430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6pPr>
            <a:lvl7pPr marL="0" marR="0" indent="13716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7pPr>
            <a:lvl8pPr marL="0" marR="0" indent="16002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8pPr>
            <a:lvl9pPr marL="0" marR="0" indent="18288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9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282828"/>
                </a:solidFill>
                <a:effectLst/>
                <a:uLnTx/>
                <a:uFillTx/>
                <a:latin typeface="Centra No1"/>
                <a:ea typeface="Centra No1"/>
                <a:sym typeface="Centra No1"/>
              </a:rPr>
              <a:t>- Confidential -</a:t>
            </a:r>
            <a:endParaRPr kumimoji="0" lang="en-US" sz="1000" b="0" i="0" u="none" strike="noStrike" kern="0" cap="none" spc="0" normalizeH="0" baseline="0" noProof="0" dirty="0">
              <a:ln>
                <a:noFill/>
              </a:ln>
              <a:solidFill>
                <a:srgbClr val="282828"/>
              </a:solidFill>
              <a:effectLst/>
              <a:uLnTx/>
              <a:uFillTx/>
              <a:latin typeface="Centra No1"/>
              <a:ea typeface="Centra No1"/>
              <a:sym typeface="Centra No1"/>
            </a:endParaRPr>
          </a:p>
        </p:txBody>
      </p:sp>
      <p:sp>
        <p:nvSpPr>
          <p:cNvPr id="43" name="Slide Number Placeholder 5">
            <a:extLst>
              <a:ext uri="{FF2B5EF4-FFF2-40B4-BE49-F238E27FC236}">
                <a16:creationId xmlns:a16="http://schemas.microsoft.com/office/drawing/2014/main" id="{2F555C99-D683-D741-BC90-9BBF9008E90A}"/>
              </a:ext>
            </a:extLst>
          </p:cNvPr>
          <p:cNvSpPr txBox="1">
            <a:spLocks/>
          </p:cNvSpPr>
          <p:nvPr userDrawn="1"/>
        </p:nvSpPr>
        <p:spPr>
          <a:xfrm>
            <a:off x="527056" y="6351587"/>
            <a:ext cx="496881"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bg1"/>
                </a:solidFill>
                <a:effectLst/>
                <a:uFillTx/>
                <a:latin typeface="Centra No1"/>
                <a:ea typeface="Centra No1"/>
                <a:cs typeface="Centra No1"/>
                <a:sym typeface="Centra No1"/>
              </a:defRPr>
            </a:lvl1pPr>
            <a:lvl2pPr marL="0" marR="0" indent="2286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2pPr>
            <a:lvl3pPr marL="0" marR="0" indent="4572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3pPr>
            <a:lvl4pPr marL="0" marR="0" indent="6858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4pPr>
            <a:lvl5pPr marL="0" marR="0" indent="9144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5pPr>
            <a:lvl6pPr marL="0" marR="0" indent="11430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6pPr>
            <a:lvl7pPr marL="0" marR="0" indent="13716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7pPr>
            <a:lvl8pPr marL="0" marR="0" indent="16002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8pPr>
            <a:lvl9pPr marL="0" marR="0" indent="18288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9pPr>
          </a:lstStyle>
          <a:p>
            <a:pPr marL="0" marR="0" lvl="0" indent="0" algn="l" defTabSz="825500" rtl="0" eaLnBrk="1" fontAlgn="auto" latinLnBrk="0" hangingPunct="0">
              <a:lnSpc>
                <a:spcPct val="100000"/>
              </a:lnSpc>
              <a:spcBef>
                <a:spcPts val="0"/>
              </a:spcBef>
              <a:spcAft>
                <a:spcPts val="0"/>
              </a:spcAft>
              <a:buClrTx/>
              <a:buSzTx/>
              <a:buFontTx/>
              <a:buNone/>
              <a:tabLst/>
              <a:defRPr/>
            </a:pPr>
            <a:fld id="{2E75CB79-8733-4231-A645-59CFF2055464}" type="slidenum">
              <a:rPr kumimoji="0" lang="en-US" sz="1000" b="0" i="0" u="none" strike="noStrike" kern="0" cap="none" spc="0" normalizeH="0" baseline="0" noProof="0" smtClean="0">
                <a:ln>
                  <a:noFill/>
                </a:ln>
                <a:solidFill>
                  <a:srgbClr val="282828"/>
                </a:solidFill>
                <a:effectLst/>
                <a:uLnTx/>
                <a:uFillTx/>
                <a:latin typeface="Centra No1"/>
                <a:ea typeface="Centra No1"/>
                <a:sym typeface="Centra No1"/>
              </a:rPr>
              <a:pPr marL="0" marR="0" lvl="0" indent="0" algn="l" defTabSz="825500" rtl="0" eaLnBrk="1" fontAlgn="auto" latinLnBrk="0" hangingPunct="0">
                <a:lnSpc>
                  <a:spcPct val="100000"/>
                </a:lnSpc>
                <a:spcBef>
                  <a:spcPts val="0"/>
                </a:spcBef>
                <a:spcAft>
                  <a:spcPts val="0"/>
                </a:spcAft>
                <a:buClrTx/>
                <a:buSzTx/>
                <a:buFontTx/>
                <a:buNone/>
                <a:tabLst/>
                <a:defRPr/>
              </a:pPr>
              <a:t>‹#›</a:t>
            </a:fld>
            <a:endParaRPr kumimoji="0" lang="en-US" sz="1000" b="0" i="0" u="none" strike="noStrike" kern="0" cap="none" spc="0" normalizeH="0" baseline="0" noProof="0" dirty="0">
              <a:ln>
                <a:noFill/>
              </a:ln>
              <a:solidFill>
                <a:srgbClr val="282828"/>
              </a:solidFill>
              <a:effectLst/>
              <a:uLnTx/>
              <a:uFillTx/>
              <a:latin typeface="Centra No1"/>
              <a:ea typeface="Centra No1"/>
              <a:sym typeface="Centra No1"/>
            </a:endParaRPr>
          </a:p>
        </p:txBody>
      </p:sp>
      <p:pic>
        <p:nvPicPr>
          <p:cNvPr id="5" name="Picture 4">
            <a:extLst>
              <a:ext uri="{FF2B5EF4-FFF2-40B4-BE49-F238E27FC236}">
                <a16:creationId xmlns:a16="http://schemas.microsoft.com/office/drawing/2014/main" id="{F4BD316A-B118-A04B-B3DC-A0CD12A91255}"/>
              </a:ext>
            </a:extLst>
          </p:cNvPr>
          <p:cNvPicPr>
            <a:picLocks noChangeAspect="1"/>
          </p:cNvPicPr>
          <p:nvPr userDrawn="1"/>
        </p:nvPicPr>
        <p:blipFill>
          <a:blip r:embed="rId3"/>
          <a:stretch>
            <a:fillRect/>
          </a:stretch>
        </p:blipFill>
        <p:spPr>
          <a:xfrm>
            <a:off x="4315401" y="1403792"/>
            <a:ext cx="444500" cy="406400"/>
          </a:xfrm>
          <a:prstGeom prst="rect">
            <a:avLst/>
          </a:prstGeom>
        </p:spPr>
      </p:pic>
      <p:pic>
        <p:nvPicPr>
          <p:cNvPr id="9" name="Picture 8" descr="A picture containing text, device, meter&#10;&#10;Description automatically generated">
            <a:extLst>
              <a:ext uri="{FF2B5EF4-FFF2-40B4-BE49-F238E27FC236}">
                <a16:creationId xmlns:a16="http://schemas.microsoft.com/office/drawing/2014/main" id="{4DCA8E90-433E-334A-9108-EE2267B7521E}"/>
              </a:ext>
            </a:extLst>
          </p:cNvPr>
          <p:cNvPicPr>
            <a:picLocks noChangeAspect="1"/>
          </p:cNvPicPr>
          <p:nvPr userDrawn="1"/>
        </p:nvPicPr>
        <p:blipFill>
          <a:blip r:embed="rId4"/>
          <a:stretch>
            <a:fillRect/>
          </a:stretch>
        </p:blipFill>
        <p:spPr>
          <a:xfrm>
            <a:off x="620677" y="4052569"/>
            <a:ext cx="304800" cy="304800"/>
          </a:xfrm>
          <a:prstGeom prst="rect">
            <a:avLst/>
          </a:prstGeom>
        </p:spPr>
      </p:pic>
      <p:pic>
        <p:nvPicPr>
          <p:cNvPr id="11" name="Picture 10" descr="Icon&#10;&#10;Description automatically generated">
            <a:extLst>
              <a:ext uri="{FF2B5EF4-FFF2-40B4-BE49-F238E27FC236}">
                <a16:creationId xmlns:a16="http://schemas.microsoft.com/office/drawing/2014/main" id="{6130D771-244D-4346-8CCE-654A9C896583}"/>
              </a:ext>
            </a:extLst>
          </p:cNvPr>
          <p:cNvPicPr>
            <a:picLocks noChangeAspect="1"/>
          </p:cNvPicPr>
          <p:nvPr userDrawn="1"/>
        </p:nvPicPr>
        <p:blipFill>
          <a:blip r:embed="rId5"/>
          <a:stretch>
            <a:fillRect/>
          </a:stretch>
        </p:blipFill>
        <p:spPr>
          <a:xfrm>
            <a:off x="4380244" y="3950969"/>
            <a:ext cx="444500" cy="406400"/>
          </a:xfrm>
          <a:prstGeom prst="rect">
            <a:avLst/>
          </a:prstGeom>
        </p:spPr>
      </p:pic>
      <p:pic>
        <p:nvPicPr>
          <p:cNvPr id="13" name="Picture 12" descr="Icon&#10;&#10;Description automatically generated">
            <a:extLst>
              <a:ext uri="{FF2B5EF4-FFF2-40B4-BE49-F238E27FC236}">
                <a16:creationId xmlns:a16="http://schemas.microsoft.com/office/drawing/2014/main" id="{9D10E1F1-6535-9949-99CF-53F438A73521}"/>
              </a:ext>
            </a:extLst>
          </p:cNvPr>
          <p:cNvPicPr>
            <a:picLocks noChangeAspect="1"/>
          </p:cNvPicPr>
          <p:nvPr userDrawn="1"/>
        </p:nvPicPr>
        <p:blipFill>
          <a:blip r:embed="rId6"/>
          <a:stretch>
            <a:fillRect/>
          </a:stretch>
        </p:blipFill>
        <p:spPr>
          <a:xfrm>
            <a:off x="524607" y="1440384"/>
            <a:ext cx="444500" cy="406400"/>
          </a:xfrm>
          <a:prstGeom prst="rect">
            <a:avLst/>
          </a:prstGeom>
        </p:spPr>
      </p:pic>
      <p:pic>
        <p:nvPicPr>
          <p:cNvPr id="15" name="Picture 14" descr="Icon&#10;&#10;Description automatically generated">
            <a:extLst>
              <a:ext uri="{FF2B5EF4-FFF2-40B4-BE49-F238E27FC236}">
                <a16:creationId xmlns:a16="http://schemas.microsoft.com/office/drawing/2014/main" id="{9D0C5F0F-6374-CA44-ADF6-EF382E9C114D}"/>
              </a:ext>
            </a:extLst>
          </p:cNvPr>
          <p:cNvPicPr>
            <a:picLocks noChangeAspect="1"/>
          </p:cNvPicPr>
          <p:nvPr userDrawn="1"/>
        </p:nvPicPr>
        <p:blipFill>
          <a:blip r:embed="rId7"/>
          <a:stretch>
            <a:fillRect/>
          </a:stretch>
        </p:blipFill>
        <p:spPr>
          <a:xfrm>
            <a:off x="8063769" y="1403792"/>
            <a:ext cx="444500" cy="406400"/>
          </a:xfrm>
          <a:prstGeom prst="rect">
            <a:avLst/>
          </a:prstGeom>
        </p:spPr>
      </p:pic>
      <p:pic>
        <p:nvPicPr>
          <p:cNvPr id="21" name="Picture 20" descr="Icon&#10;&#10;Description automatically generated">
            <a:extLst>
              <a:ext uri="{FF2B5EF4-FFF2-40B4-BE49-F238E27FC236}">
                <a16:creationId xmlns:a16="http://schemas.microsoft.com/office/drawing/2014/main" id="{FB4E1D9A-3D29-654F-899A-4F48A7FE502D}"/>
              </a:ext>
            </a:extLst>
          </p:cNvPr>
          <p:cNvPicPr>
            <a:picLocks noChangeAspect="1"/>
          </p:cNvPicPr>
          <p:nvPr userDrawn="1"/>
        </p:nvPicPr>
        <p:blipFill>
          <a:blip r:embed="rId8"/>
          <a:stretch>
            <a:fillRect/>
          </a:stretch>
        </p:blipFill>
        <p:spPr>
          <a:xfrm>
            <a:off x="8149825" y="4039152"/>
            <a:ext cx="304800" cy="304800"/>
          </a:xfrm>
          <a:prstGeom prst="rect">
            <a:avLst/>
          </a:prstGeom>
        </p:spPr>
      </p:pic>
      <p:sp>
        <p:nvSpPr>
          <p:cNvPr id="51" name="Text Placeholder 2">
            <a:extLst>
              <a:ext uri="{FF2B5EF4-FFF2-40B4-BE49-F238E27FC236}">
                <a16:creationId xmlns:a16="http://schemas.microsoft.com/office/drawing/2014/main" id="{7E0C5248-74A5-B444-9DDE-16F1FB095184}"/>
              </a:ext>
            </a:extLst>
          </p:cNvPr>
          <p:cNvSpPr>
            <a:spLocks noGrp="1"/>
          </p:cNvSpPr>
          <p:nvPr>
            <p:ph type="body" sz="quarter" idx="10" hasCustomPrompt="1"/>
          </p:nvPr>
        </p:nvSpPr>
        <p:spPr>
          <a:xfrm>
            <a:off x="517531" y="425092"/>
            <a:ext cx="6459538" cy="735013"/>
          </a:xfrm>
        </p:spPr>
        <p:txBody>
          <a:bodyPr/>
          <a:lstStyle>
            <a:lvl1pPr marL="0" indent="0">
              <a:buNone/>
              <a:defRPr kumimoji="0" lang="en-US" sz="2600" b="0" i="0" u="none" strike="noStrike" kern="0" cap="none" spc="0" normalizeH="0" baseline="0" dirty="0" smtClean="0">
                <a:ln>
                  <a:noFill/>
                </a:ln>
                <a:solidFill>
                  <a:srgbClr val="282828"/>
                </a:solidFill>
                <a:effectLst/>
                <a:uLnTx/>
                <a:uFillTx/>
                <a:latin typeface="Centra No1 Medium" pitchFamily="50" charset="0"/>
                <a:ea typeface="Centra No1 Medium" pitchFamily="50" charset="0"/>
                <a:cs typeface="+mn-cs"/>
                <a:sym typeface="Centra No1 Bold"/>
              </a:defRPr>
            </a:lvl1pPr>
            <a:lvl2pPr marL="457200" indent="0">
              <a:buNone/>
              <a:defRPr kumimoji="0" lang="en-US" sz="2600" b="0" i="0" u="none" strike="noStrike" kern="0" cap="none" spc="0" normalizeH="0" baseline="0" dirty="0" smtClean="0">
                <a:ln>
                  <a:noFill/>
                </a:ln>
                <a:solidFill>
                  <a:srgbClr val="282828"/>
                </a:solidFill>
                <a:effectLst/>
                <a:uLnTx/>
                <a:uFillTx/>
                <a:latin typeface="Centra No1 Medium" pitchFamily="50" charset="0"/>
                <a:ea typeface="Centra No1 Medium" pitchFamily="50" charset="0"/>
                <a:cs typeface="+mn-cs"/>
                <a:sym typeface="Centra No1 Bold"/>
              </a:defRPr>
            </a:lvl2pPr>
            <a:lvl3pPr marL="914400" indent="0">
              <a:buNone/>
              <a:defRPr kumimoji="0" lang="en-US" sz="2600" b="0" i="0" u="none" strike="noStrike" kern="0" cap="none" spc="0" normalizeH="0" baseline="0" dirty="0" smtClean="0">
                <a:ln>
                  <a:noFill/>
                </a:ln>
                <a:solidFill>
                  <a:srgbClr val="282828"/>
                </a:solidFill>
                <a:effectLst/>
                <a:uLnTx/>
                <a:uFillTx/>
                <a:latin typeface="Centra No1 Medium" pitchFamily="50" charset="0"/>
                <a:ea typeface="Centra No1 Medium" pitchFamily="50" charset="0"/>
                <a:cs typeface="+mn-cs"/>
                <a:sym typeface="Centra No1 Bold"/>
              </a:defRPr>
            </a:lvl3pPr>
            <a:lvl4pPr marL="1371600" indent="0">
              <a:buNone/>
              <a:defRPr kumimoji="0" lang="en-US" sz="2600" b="0" i="0" u="none" strike="noStrike" kern="0" cap="none" spc="0" normalizeH="0" baseline="0" dirty="0" smtClean="0">
                <a:ln>
                  <a:noFill/>
                </a:ln>
                <a:solidFill>
                  <a:srgbClr val="282828"/>
                </a:solidFill>
                <a:effectLst/>
                <a:uLnTx/>
                <a:uFillTx/>
                <a:latin typeface="Centra No1 Medium" pitchFamily="50" charset="0"/>
                <a:ea typeface="Centra No1 Medium" pitchFamily="50" charset="0"/>
                <a:cs typeface="+mn-cs"/>
                <a:sym typeface="Centra No1 Bold"/>
              </a:defRPr>
            </a:lvl4pPr>
            <a:lvl5pPr marL="1828800" indent="0">
              <a:buNone/>
              <a:defRPr kumimoji="0" lang="en-IL" sz="2600" b="0" i="0" u="none" strike="noStrike" kern="0" cap="none" spc="0" normalizeH="0" baseline="0" dirty="0">
                <a:ln>
                  <a:noFill/>
                </a:ln>
                <a:solidFill>
                  <a:srgbClr val="282828"/>
                </a:solidFill>
                <a:effectLst/>
                <a:uLnTx/>
                <a:uFillTx/>
                <a:latin typeface="Centra No1 Medium" pitchFamily="50" charset="0"/>
                <a:ea typeface="Centra No1 Medium" pitchFamily="50" charset="0"/>
                <a:cs typeface="+mn-cs"/>
                <a:sym typeface="Centra No1 Bold"/>
              </a:defRPr>
            </a:lvl5pPr>
          </a:lstStyle>
          <a:p>
            <a:pPr lvl="0"/>
            <a:r>
              <a:rPr lang="en-US" dirty="0"/>
              <a:t>Title goes here</a:t>
            </a:r>
          </a:p>
        </p:txBody>
      </p:sp>
      <p:sp>
        <p:nvSpPr>
          <p:cNvPr id="54" name="text goes here, one to three lines.">
            <a:extLst>
              <a:ext uri="{FF2B5EF4-FFF2-40B4-BE49-F238E27FC236}">
                <a16:creationId xmlns:a16="http://schemas.microsoft.com/office/drawing/2014/main" id="{323CE407-32FA-3247-B763-C0DF370540A9}"/>
              </a:ext>
            </a:extLst>
          </p:cNvPr>
          <p:cNvSpPr txBox="1">
            <a:spLocks noGrp="1"/>
          </p:cNvSpPr>
          <p:nvPr>
            <p:ph type="body" sz="quarter" idx="17" hasCustomPrompt="1"/>
          </p:nvPr>
        </p:nvSpPr>
        <p:spPr>
          <a:xfrm>
            <a:off x="512340" y="1906478"/>
            <a:ext cx="2907754" cy="341632"/>
          </a:xfrm>
          <a:prstGeom prst="rect">
            <a:avLst/>
          </a:prstGeom>
        </p:spPr>
        <p:txBody>
          <a:bodyPr wrap="square" anchor="t">
            <a:spAutoFit/>
          </a:bodyPr>
          <a:lstStyle>
            <a:lvl1pPr marL="0" indent="0" algn="l">
              <a:buSzTx/>
              <a:buNone/>
              <a:defRPr sz="1800" b="1">
                <a:solidFill>
                  <a:srgbClr val="282828"/>
                </a:solidFill>
                <a:latin typeface="Source Sans Pro" panose="020B0503030403020204" pitchFamily="34" charset="0"/>
                <a:ea typeface="Source Sans Pro" panose="020B0503030403020204" pitchFamily="34" charset="0"/>
              </a:defRPr>
            </a:lvl1pPr>
          </a:lstStyle>
          <a:p>
            <a:r>
              <a:rPr lang="en-GB" dirty="0"/>
              <a:t>Bullet 01</a:t>
            </a:r>
          </a:p>
        </p:txBody>
      </p:sp>
      <p:sp>
        <p:nvSpPr>
          <p:cNvPr id="55" name="text goes here, one to three lines.">
            <a:extLst>
              <a:ext uri="{FF2B5EF4-FFF2-40B4-BE49-F238E27FC236}">
                <a16:creationId xmlns:a16="http://schemas.microsoft.com/office/drawing/2014/main" id="{ABF596BD-8709-AE4B-8BF3-84EFEA8E91B1}"/>
              </a:ext>
            </a:extLst>
          </p:cNvPr>
          <p:cNvSpPr txBox="1">
            <a:spLocks noGrp="1"/>
          </p:cNvSpPr>
          <p:nvPr>
            <p:ph type="body" sz="quarter" idx="13" hasCustomPrompt="1"/>
          </p:nvPr>
        </p:nvSpPr>
        <p:spPr>
          <a:xfrm>
            <a:off x="512340" y="2266640"/>
            <a:ext cx="2907754"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a:ln>
                  <a:noFill/>
                </a:ln>
                <a:solidFill>
                  <a:srgbClr val="282828"/>
                </a:solidFill>
                <a:effectLst/>
                <a:uFillTx/>
                <a:latin typeface="Source Sans Pro"/>
                <a:ea typeface="Source Sans Pro"/>
                <a:cs typeface="Source Sans Pro"/>
                <a:sym typeface="Source Sans Pro"/>
              </a:defRPr>
            </a:lvl1pPr>
          </a:lstStyle>
          <a:p>
            <a:pPr marL="0" marR="0" lvl="0" indent="0" algn="l" defTabSz="412750" eaLnBrk="1" fontAlgn="auto" latinLnBrk="0" hangingPunct="1">
              <a:lnSpc>
                <a:spcPts val="195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282828"/>
                </a:solidFill>
                <a:effectLst/>
                <a:uLnTx/>
                <a:uFillTx/>
                <a:latin typeface="Source Sans Pro"/>
                <a:ea typeface="Source Sans Pro"/>
                <a:sym typeface="Centra No1"/>
              </a:rPr>
              <a:t>More text goes here, of one, two, three lines or more, more text goes here, of one, two, three lines or more, more text goes here.</a:t>
            </a:r>
          </a:p>
        </p:txBody>
      </p:sp>
      <p:sp>
        <p:nvSpPr>
          <p:cNvPr id="56" name="text goes here, one to three lines.">
            <a:extLst>
              <a:ext uri="{FF2B5EF4-FFF2-40B4-BE49-F238E27FC236}">
                <a16:creationId xmlns:a16="http://schemas.microsoft.com/office/drawing/2014/main" id="{8852D6D2-836A-F24D-9F2D-97187DA6516F}"/>
              </a:ext>
            </a:extLst>
          </p:cNvPr>
          <p:cNvSpPr txBox="1">
            <a:spLocks noGrp="1"/>
          </p:cNvSpPr>
          <p:nvPr>
            <p:ph type="body" sz="quarter" idx="18" hasCustomPrompt="1"/>
          </p:nvPr>
        </p:nvSpPr>
        <p:spPr>
          <a:xfrm>
            <a:off x="4336194" y="1906478"/>
            <a:ext cx="2907754" cy="341632"/>
          </a:xfrm>
          <a:prstGeom prst="rect">
            <a:avLst/>
          </a:prstGeom>
        </p:spPr>
        <p:txBody>
          <a:bodyPr wrap="square" anchor="t">
            <a:spAutoFit/>
          </a:bodyPr>
          <a:lstStyle>
            <a:lvl1pPr marL="0" indent="0" algn="l">
              <a:buSzTx/>
              <a:buNone/>
              <a:defRPr sz="1800" b="1">
                <a:solidFill>
                  <a:srgbClr val="282828"/>
                </a:solidFill>
                <a:latin typeface="Source Sans Pro" panose="020B0503030403020204" pitchFamily="34" charset="0"/>
                <a:ea typeface="Source Sans Pro" panose="020B0503030403020204" pitchFamily="34" charset="0"/>
              </a:defRPr>
            </a:lvl1pPr>
          </a:lstStyle>
          <a:p>
            <a:r>
              <a:rPr lang="en-GB" dirty="0"/>
              <a:t>Bullet 02</a:t>
            </a:r>
          </a:p>
        </p:txBody>
      </p:sp>
      <p:sp>
        <p:nvSpPr>
          <p:cNvPr id="57" name="text goes here, one to three lines.">
            <a:extLst>
              <a:ext uri="{FF2B5EF4-FFF2-40B4-BE49-F238E27FC236}">
                <a16:creationId xmlns:a16="http://schemas.microsoft.com/office/drawing/2014/main" id="{84C078D2-3638-8D4D-8D4D-1AC7552AD110}"/>
              </a:ext>
            </a:extLst>
          </p:cNvPr>
          <p:cNvSpPr txBox="1">
            <a:spLocks noGrp="1"/>
          </p:cNvSpPr>
          <p:nvPr>
            <p:ph type="body" sz="quarter" idx="19" hasCustomPrompt="1"/>
          </p:nvPr>
        </p:nvSpPr>
        <p:spPr>
          <a:xfrm>
            <a:off x="4336194" y="2266640"/>
            <a:ext cx="2907754"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a:ln>
                  <a:noFill/>
                </a:ln>
                <a:solidFill>
                  <a:srgbClr val="282828"/>
                </a:solidFill>
                <a:effectLst/>
                <a:uFillTx/>
                <a:latin typeface="Source Sans Pro"/>
                <a:ea typeface="Source Sans Pro"/>
                <a:cs typeface="Source Sans Pro"/>
                <a:sym typeface="Source Sans Pro"/>
              </a:defRPr>
            </a:lvl1pPr>
          </a:lstStyle>
          <a:p>
            <a:pPr marL="0" marR="0" lvl="0" indent="0" algn="l" defTabSz="412750" eaLnBrk="1" fontAlgn="auto" latinLnBrk="0" hangingPunct="1">
              <a:lnSpc>
                <a:spcPts val="195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282828"/>
                </a:solidFill>
                <a:effectLst/>
                <a:uLnTx/>
                <a:uFillTx/>
                <a:latin typeface="Source Sans Pro"/>
                <a:ea typeface="Source Sans Pro"/>
                <a:sym typeface="Centra No1"/>
              </a:rPr>
              <a:t>More text goes here, of one, two, three lines or more, more text goes here, of one, two, three lines or more, more text goes here.</a:t>
            </a:r>
          </a:p>
        </p:txBody>
      </p:sp>
      <p:sp>
        <p:nvSpPr>
          <p:cNvPr id="58" name="text goes here, one to three lines.">
            <a:extLst>
              <a:ext uri="{FF2B5EF4-FFF2-40B4-BE49-F238E27FC236}">
                <a16:creationId xmlns:a16="http://schemas.microsoft.com/office/drawing/2014/main" id="{1F45564D-AC1B-444A-8B79-A9A438AEB328}"/>
              </a:ext>
            </a:extLst>
          </p:cNvPr>
          <p:cNvSpPr txBox="1">
            <a:spLocks noGrp="1"/>
          </p:cNvSpPr>
          <p:nvPr>
            <p:ph type="body" sz="quarter" idx="20" hasCustomPrompt="1"/>
          </p:nvPr>
        </p:nvSpPr>
        <p:spPr>
          <a:xfrm>
            <a:off x="8112548" y="1906478"/>
            <a:ext cx="2907754" cy="341632"/>
          </a:xfrm>
          <a:prstGeom prst="rect">
            <a:avLst/>
          </a:prstGeom>
        </p:spPr>
        <p:txBody>
          <a:bodyPr wrap="square" anchor="t">
            <a:spAutoFit/>
          </a:bodyPr>
          <a:lstStyle>
            <a:lvl1pPr marL="0" indent="0" algn="l">
              <a:buSzTx/>
              <a:buNone/>
              <a:defRPr sz="1800" b="1">
                <a:solidFill>
                  <a:srgbClr val="282828"/>
                </a:solidFill>
                <a:latin typeface="Source Sans Pro" panose="020B0503030403020204" pitchFamily="34" charset="0"/>
                <a:ea typeface="Source Sans Pro" panose="020B0503030403020204" pitchFamily="34" charset="0"/>
              </a:defRPr>
            </a:lvl1pPr>
          </a:lstStyle>
          <a:p>
            <a:r>
              <a:rPr lang="en-GB" dirty="0"/>
              <a:t>Bullet 03</a:t>
            </a:r>
          </a:p>
        </p:txBody>
      </p:sp>
      <p:sp>
        <p:nvSpPr>
          <p:cNvPr id="59" name="text goes here, one to three lines.">
            <a:extLst>
              <a:ext uri="{FF2B5EF4-FFF2-40B4-BE49-F238E27FC236}">
                <a16:creationId xmlns:a16="http://schemas.microsoft.com/office/drawing/2014/main" id="{D8FA0FD4-8B88-6A45-8714-A1A5F95C57EA}"/>
              </a:ext>
            </a:extLst>
          </p:cNvPr>
          <p:cNvSpPr txBox="1">
            <a:spLocks noGrp="1"/>
          </p:cNvSpPr>
          <p:nvPr>
            <p:ph type="body" sz="quarter" idx="21" hasCustomPrompt="1"/>
          </p:nvPr>
        </p:nvSpPr>
        <p:spPr>
          <a:xfrm>
            <a:off x="8112548" y="2266640"/>
            <a:ext cx="2907754"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a:ln>
                  <a:noFill/>
                </a:ln>
                <a:solidFill>
                  <a:srgbClr val="282828"/>
                </a:solidFill>
                <a:effectLst/>
                <a:uFillTx/>
                <a:latin typeface="Source Sans Pro"/>
                <a:ea typeface="Source Sans Pro"/>
                <a:cs typeface="Source Sans Pro"/>
                <a:sym typeface="Source Sans Pro"/>
              </a:defRPr>
            </a:lvl1pPr>
          </a:lstStyle>
          <a:p>
            <a:pPr marL="0" marR="0" lvl="0" indent="0" algn="l" defTabSz="412750" eaLnBrk="1" fontAlgn="auto" latinLnBrk="0" hangingPunct="1">
              <a:lnSpc>
                <a:spcPts val="195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282828"/>
                </a:solidFill>
                <a:effectLst/>
                <a:uLnTx/>
                <a:uFillTx/>
                <a:latin typeface="Source Sans Pro"/>
                <a:ea typeface="Source Sans Pro"/>
                <a:sym typeface="Centra No1"/>
              </a:rPr>
              <a:t>More text goes here, of one, two, three lines or more, more text goes here, of one, two, three lines or more, more text goes here.</a:t>
            </a:r>
          </a:p>
        </p:txBody>
      </p:sp>
      <p:sp>
        <p:nvSpPr>
          <p:cNvPr id="60" name="text goes here, one to three lines.">
            <a:extLst>
              <a:ext uri="{FF2B5EF4-FFF2-40B4-BE49-F238E27FC236}">
                <a16:creationId xmlns:a16="http://schemas.microsoft.com/office/drawing/2014/main" id="{63F366B6-3E4B-3645-BDFC-B42E8AED576E}"/>
              </a:ext>
            </a:extLst>
          </p:cNvPr>
          <p:cNvSpPr txBox="1">
            <a:spLocks noGrp="1"/>
          </p:cNvSpPr>
          <p:nvPr>
            <p:ph type="body" sz="quarter" idx="22" hasCustomPrompt="1"/>
          </p:nvPr>
        </p:nvSpPr>
        <p:spPr>
          <a:xfrm>
            <a:off x="512340" y="4471548"/>
            <a:ext cx="2907754" cy="341632"/>
          </a:xfrm>
          <a:prstGeom prst="rect">
            <a:avLst/>
          </a:prstGeom>
        </p:spPr>
        <p:txBody>
          <a:bodyPr wrap="square" anchor="t">
            <a:spAutoFit/>
          </a:bodyPr>
          <a:lstStyle>
            <a:lvl1pPr marL="0" indent="0" algn="l">
              <a:buSzTx/>
              <a:buNone/>
              <a:defRPr sz="1800" b="1">
                <a:solidFill>
                  <a:srgbClr val="282828"/>
                </a:solidFill>
                <a:latin typeface="Source Sans Pro" panose="020B0503030403020204" pitchFamily="34" charset="0"/>
                <a:ea typeface="Source Sans Pro" panose="020B0503030403020204" pitchFamily="34" charset="0"/>
              </a:defRPr>
            </a:lvl1pPr>
          </a:lstStyle>
          <a:p>
            <a:r>
              <a:rPr lang="en-GB" dirty="0"/>
              <a:t>Bullet 04</a:t>
            </a:r>
          </a:p>
        </p:txBody>
      </p:sp>
      <p:sp>
        <p:nvSpPr>
          <p:cNvPr id="61" name="text goes here, one to three lines.">
            <a:extLst>
              <a:ext uri="{FF2B5EF4-FFF2-40B4-BE49-F238E27FC236}">
                <a16:creationId xmlns:a16="http://schemas.microsoft.com/office/drawing/2014/main" id="{A1E3778D-5DBD-C142-A8C4-9231AE8A378D}"/>
              </a:ext>
            </a:extLst>
          </p:cNvPr>
          <p:cNvSpPr txBox="1">
            <a:spLocks noGrp="1"/>
          </p:cNvSpPr>
          <p:nvPr>
            <p:ph type="body" sz="quarter" idx="23" hasCustomPrompt="1"/>
          </p:nvPr>
        </p:nvSpPr>
        <p:spPr>
          <a:xfrm>
            <a:off x="512340" y="4831710"/>
            <a:ext cx="2907754"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a:ln>
                  <a:noFill/>
                </a:ln>
                <a:solidFill>
                  <a:srgbClr val="282828"/>
                </a:solidFill>
                <a:effectLst/>
                <a:uFillTx/>
                <a:latin typeface="Source Sans Pro"/>
                <a:ea typeface="Source Sans Pro"/>
                <a:cs typeface="Source Sans Pro"/>
                <a:sym typeface="Source Sans Pro"/>
              </a:defRPr>
            </a:lvl1pPr>
          </a:lstStyle>
          <a:p>
            <a:pPr marL="0" marR="0" lvl="0" indent="0" algn="l" defTabSz="412750" eaLnBrk="1" fontAlgn="auto" latinLnBrk="0" hangingPunct="1">
              <a:lnSpc>
                <a:spcPts val="195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282828"/>
                </a:solidFill>
                <a:effectLst/>
                <a:uLnTx/>
                <a:uFillTx/>
                <a:latin typeface="Source Sans Pro"/>
                <a:ea typeface="Source Sans Pro"/>
                <a:sym typeface="Centra No1"/>
              </a:rPr>
              <a:t>More text goes here, of one, two, three lines or more, more text goes here, of one, two, three lines or more, more text goes here.</a:t>
            </a:r>
          </a:p>
        </p:txBody>
      </p:sp>
      <p:sp>
        <p:nvSpPr>
          <p:cNvPr id="62" name="text goes here, one to three lines.">
            <a:extLst>
              <a:ext uri="{FF2B5EF4-FFF2-40B4-BE49-F238E27FC236}">
                <a16:creationId xmlns:a16="http://schemas.microsoft.com/office/drawing/2014/main" id="{821296F0-0C61-794E-A90C-470A9BD0531D}"/>
              </a:ext>
            </a:extLst>
          </p:cNvPr>
          <p:cNvSpPr txBox="1">
            <a:spLocks noGrp="1"/>
          </p:cNvSpPr>
          <p:nvPr>
            <p:ph type="body" sz="quarter" idx="24" hasCustomPrompt="1"/>
          </p:nvPr>
        </p:nvSpPr>
        <p:spPr>
          <a:xfrm>
            <a:off x="4336194" y="4471548"/>
            <a:ext cx="2907754" cy="341632"/>
          </a:xfrm>
          <a:prstGeom prst="rect">
            <a:avLst/>
          </a:prstGeom>
        </p:spPr>
        <p:txBody>
          <a:bodyPr wrap="square" anchor="t">
            <a:spAutoFit/>
          </a:bodyPr>
          <a:lstStyle>
            <a:lvl1pPr marL="0" indent="0" algn="l">
              <a:buSzTx/>
              <a:buNone/>
              <a:defRPr sz="1800" b="1">
                <a:solidFill>
                  <a:srgbClr val="282828"/>
                </a:solidFill>
                <a:latin typeface="Source Sans Pro" panose="020B0503030403020204" pitchFamily="34" charset="0"/>
                <a:ea typeface="Source Sans Pro" panose="020B0503030403020204" pitchFamily="34" charset="0"/>
              </a:defRPr>
            </a:lvl1pPr>
          </a:lstStyle>
          <a:p>
            <a:r>
              <a:rPr lang="en-GB" dirty="0"/>
              <a:t>Bullet 05</a:t>
            </a:r>
          </a:p>
        </p:txBody>
      </p:sp>
      <p:sp>
        <p:nvSpPr>
          <p:cNvPr id="63" name="text goes here, one to three lines.">
            <a:extLst>
              <a:ext uri="{FF2B5EF4-FFF2-40B4-BE49-F238E27FC236}">
                <a16:creationId xmlns:a16="http://schemas.microsoft.com/office/drawing/2014/main" id="{00207792-AB32-7042-B6F6-111ECE2578F4}"/>
              </a:ext>
            </a:extLst>
          </p:cNvPr>
          <p:cNvSpPr txBox="1">
            <a:spLocks noGrp="1"/>
          </p:cNvSpPr>
          <p:nvPr>
            <p:ph type="body" sz="quarter" idx="25" hasCustomPrompt="1"/>
          </p:nvPr>
        </p:nvSpPr>
        <p:spPr>
          <a:xfrm>
            <a:off x="4336194" y="4831710"/>
            <a:ext cx="2907754"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a:ln>
                  <a:noFill/>
                </a:ln>
                <a:solidFill>
                  <a:srgbClr val="282828"/>
                </a:solidFill>
                <a:effectLst/>
                <a:uFillTx/>
                <a:latin typeface="Source Sans Pro"/>
                <a:ea typeface="Source Sans Pro"/>
                <a:cs typeface="Source Sans Pro"/>
                <a:sym typeface="Source Sans Pro"/>
              </a:defRPr>
            </a:lvl1pPr>
          </a:lstStyle>
          <a:p>
            <a:pPr marL="0" marR="0" lvl="0" indent="0" algn="l" defTabSz="412750" eaLnBrk="1" fontAlgn="auto" latinLnBrk="0" hangingPunct="1">
              <a:lnSpc>
                <a:spcPts val="195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282828"/>
                </a:solidFill>
                <a:effectLst/>
                <a:uLnTx/>
                <a:uFillTx/>
                <a:latin typeface="Source Sans Pro"/>
                <a:ea typeface="Source Sans Pro"/>
                <a:sym typeface="Centra No1"/>
              </a:rPr>
              <a:t>More text goes here, of one, two, three lines or more, more text goes here, of one, two, three lines or more, more text goes here.</a:t>
            </a:r>
          </a:p>
        </p:txBody>
      </p:sp>
      <p:sp>
        <p:nvSpPr>
          <p:cNvPr id="64" name="text goes here, one to three lines.">
            <a:extLst>
              <a:ext uri="{FF2B5EF4-FFF2-40B4-BE49-F238E27FC236}">
                <a16:creationId xmlns:a16="http://schemas.microsoft.com/office/drawing/2014/main" id="{DA8E461A-6296-5842-A5B0-024FC81A14A1}"/>
              </a:ext>
            </a:extLst>
          </p:cNvPr>
          <p:cNvSpPr txBox="1">
            <a:spLocks noGrp="1"/>
          </p:cNvSpPr>
          <p:nvPr>
            <p:ph type="body" sz="quarter" idx="26" hasCustomPrompt="1"/>
          </p:nvPr>
        </p:nvSpPr>
        <p:spPr>
          <a:xfrm>
            <a:off x="8112548" y="4471548"/>
            <a:ext cx="2907754" cy="341632"/>
          </a:xfrm>
          <a:prstGeom prst="rect">
            <a:avLst/>
          </a:prstGeom>
        </p:spPr>
        <p:txBody>
          <a:bodyPr wrap="square" anchor="t">
            <a:spAutoFit/>
          </a:bodyPr>
          <a:lstStyle>
            <a:lvl1pPr marL="0" indent="0" algn="l">
              <a:buSzTx/>
              <a:buNone/>
              <a:defRPr sz="1800" b="1">
                <a:solidFill>
                  <a:srgbClr val="282828"/>
                </a:solidFill>
                <a:latin typeface="Source Sans Pro" panose="020B0503030403020204" pitchFamily="34" charset="0"/>
                <a:ea typeface="Source Sans Pro" panose="020B0503030403020204" pitchFamily="34" charset="0"/>
              </a:defRPr>
            </a:lvl1pPr>
          </a:lstStyle>
          <a:p>
            <a:r>
              <a:rPr lang="en-GB" dirty="0"/>
              <a:t>Bullet 06</a:t>
            </a:r>
          </a:p>
        </p:txBody>
      </p:sp>
      <p:sp>
        <p:nvSpPr>
          <p:cNvPr id="65" name="text goes here, one to three lines.">
            <a:extLst>
              <a:ext uri="{FF2B5EF4-FFF2-40B4-BE49-F238E27FC236}">
                <a16:creationId xmlns:a16="http://schemas.microsoft.com/office/drawing/2014/main" id="{4D2E588F-6F32-494B-AA80-91430CC0A129}"/>
              </a:ext>
            </a:extLst>
          </p:cNvPr>
          <p:cNvSpPr txBox="1">
            <a:spLocks noGrp="1"/>
          </p:cNvSpPr>
          <p:nvPr>
            <p:ph type="body" sz="quarter" idx="27" hasCustomPrompt="1"/>
          </p:nvPr>
        </p:nvSpPr>
        <p:spPr>
          <a:xfrm>
            <a:off x="8112548" y="4831710"/>
            <a:ext cx="2907754"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a:ln>
                  <a:noFill/>
                </a:ln>
                <a:solidFill>
                  <a:srgbClr val="282828"/>
                </a:solidFill>
                <a:effectLst/>
                <a:uFillTx/>
                <a:latin typeface="Source Sans Pro"/>
                <a:ea typeface="Source Sans Pro"/>
                <a:cs typeface="Source Sans Pro"/>
                <a:sym typeface="Source Sans Pro"/>
              </a:defRPr>
            </a:lvl1pPr>
          </a:lstStyle>
          <a:p>
            <a:pPr marL="0" marR="0" lvl="0" indent="0" algn="l" defTabSz="412750" eaLnBrk="1" fontAlgn="auto" latinLnBrk="0" hangingPunct="1">
              <a:lnSpc>
                <a:spcPts val="195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282828"/>
                </a:solidFill>
                <a:effectLst/>
                <a:uLnTx/>
                <a:uFillTx/>
                <a:latin typeface="Source Sans Pro"/>
                <a:ea typeface="Source Sans Pro"/>
                <a:sym typeface="Centra No1"/>
              </a:rPr>
              <a:t>More text goes here, of one, two, three lines or more, more text goes here, of one, two, three lines or more, more text goes here.</a:t>
            </a:r>
          </a:p>
        </p:txBody>
      </p:sp>
    </p:spTree>
    <p:extLst>
      <p:ext uri="{BB962C8B-B14F-4D97-AF65-F5344CB8AC3E}">
        <p14:creationId xmlns:p14="http://schemas.microsoft.com/office/powerpoint/2010/main" val="34639417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65" name="Rectangle">
            <a:extLst>
              <a:ext uri="{FF2B5EF4-FFF2-40B4-BE49-F238E27FC236}">
                <a16:creationId xmlns:a16="http://schemas.microsoft.com/office/drawing/2014/main" id="{8113604B-A4FC-C34F-994D-0AC891D1829F}"/>
              </a:ext>
            </a:extLst>
          </p:cNvPr>
          <p:cNvSpPr/>
          <p:nvPr userDrawn="1"/>
        </p:nvSpPr>
        <p:spPr>
          <a:xfrm>
            <a:off x="0" y="-12700"/>
            <a:ext cx="2969618" cy="6883400"/>
          </a:xfrm>
          <a:prstGeom prst="rect">
            <a:avLst/>
          </a:prstGeom>
          <a:solidFill>
            <a:srgbClr val="FFAA00"/>
          </a:solidFill>
          <a:ln w="12700">
            <a:miter lim="400000"/>
          </a:ln>
        </p:spPr>
        <p:txBody>
          <a:bodyPr lIns="0" tIns="0" rIns="0" bIns="0" anchor="ctr"/>
          <a:lstStyle/>
          <a:p>
            <a:pPr marL="0" marR="0" lvl="0" indent="0" algn="ctr" defTabSz="41275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pic>
        <p:nvPicPr>
          <p:cNvPr id="66" name="Kaltura_Logo_Horizontal_ColorSun_BlackText_big.png" descr="Kaltura_Logo_Horizontal_ColorSun_BlackText_big.png">
            <a:extLst>
              <a:ext uri="{FF2B5EF4-FFF2-40B4-BE49-F238E27FC236}">
                <a16:creationId xmlns:a16="http://schemas.microsoft.com/office/drawing/2014/main" id="{681EBDED-1629-2241-95CD-587891D3A575}"/>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sp>
        <p:nvSpPr>
          <p:cNvPr id="70" name="Footer Placeholder 4">
            <a:extLst>
              <a:ext uri="{FF2B5EF4-FFF2-40B4-BE49-F238E27FC236}">
                <a16:creationId xmlns:a16="http://schemas.microsoft.com/office/drawing/2014/main" id="{83B36D78-4D84-0245-90BA-CDC339A1508F}"/>
              </a:ext>
            </a:extLst>
          </p:cNvPr>
          <p:cNvSpPr txBox="1">
            <a:spLocks/>
          </p:cNvSpPr>
          <p:nvPr userDrawn="1"/>
        </p:nvSpPr>
        <p:spPr>
          <a:xfrm>
            <a:off x="773077" y="6351587"/>
            <a:ext cx="1097756" cy="365125"/>
          </a:xfrm>
          <a:prstGeom prst="rect">
            <a:avLst/>
          </a:prstGeom>
          <a:noFill/>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tx1"/>
                </a:solidFill>
                <a:effectLst/>
                <a:uFillTx/>
                <a:latin typeface="Centra No1"/>
                <a:ea typeface="Centra No1"/>
                <a:cs typeface="Centra No1"/>
                <a:sym typeface="Centra No1"/>
              </a:defRPr>
            </a:lvl1pPr>
            <a:lvl2pPr marL="0" marR="0" indent="2286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2pPr>
            <a:lvl3pPr marL="0" marR="0" indent="4572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3pPr>
            <a:lvl4pPr marL="0" marR="0" indent="6858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4pPr>
            <a:lvl5pPr marL="0" marR="0" indent="9144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5pPr>
            <a:lvl6pPr marL="0" marR="0" indent="11430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6pPr>
            <a:lvl7pPr marL="0" marR="0" indent="13716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7pPr>
            <a:lvl8pPr marL="0" marR="0" indent="16002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8pPr>
            <a:lvl9pPr marL="0" marR="0" indent="18288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9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Centra No1"/>
                <a:ea typeface="Centra No1"/>
                <a:sym typeface="Centra No1"/>
              </a:rPr>
              <a:t>- Confidential -</a:t>
            </a:r>
            <a:endParaRPr kumimoji="0" lang="en-US" sz="1000" b="0" i="0" u="none" strike="noStrike" kern="0" cap="none" spc="0" normalizeH="0" baseline="0" noProof="0" dirty="0">
              <a:ln>
                <a:noFill/>
              </a:ln>
              <a:solidFill>
                <a:srgbClr val="FFFFFF"/>
              </a:solidFill>
              <a:effectLst/>
              <a:uLnTx/>
              <a:uFillTx/>
              <a:latin typeface="Centra No1"/>
              <a:ea typeface="Centra No1"/>
              <a:sym typeface="Centra No1"/>
            </a:endParaRPr>
          </a:p>
        </p:txBody>
      </p:sp>
      <p:sp>
        <p:nvSpPr>
          <p:cNvPr id="71" name="Slide Number Placeholder 5">
            <a:extLst>
              <a:ext uri="{FF2B5EF4-FFF2-40B4-BE49-F238E27FC236}">
                <a16:creationId xmlns:a16="http://schemas.microsoft.com/office/drawing/2014/main" id="{F7CCE459-235C-7944-B602-C8A8E2DE2EDA}"/>
              </a:ext>
            </a:extLst>
          </p:cNvPr>
          <p:cNvSpPr txBox="1">
            <a:spLocks/>
          </p:cNvSpPr>
          <p:nvPr userDrawn="1"/>
        </p:nvSpPr>
        <p:spPr>
          <a:xfrm>
            <a:off x="527056" y="6351587"/>
            <a:ext cx="496881"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tx1"/>
                </a:solidFill>
                <a:effectLst/>
                <a:uFillTx/>
                <a:latin typeface="Centra No1"/>
                <a:ea typeface="Centra No1"/>
                <a:cs typeface="Centra No1"/>
                <a:sym typeface="Centra No1"/>
              </a:defRPr>
            </a:lvl1pPr>
            <a:lvl2pPr marL="0" marR="0" indent="2286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2pPr>
            <a:lvl3pPr marL="0" marR="0" indent="4572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3pPr>
            <a:lvl4pPr marL="0" marR="0" indent="6858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4pPr>
            <a:lvl5pPr marL="0" marR="0" indent="9144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5pPr>
            <a:lvl6pPr marL="0" marR="0" indent="11430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6pPr>
            <a:lvl7pPr marL="0" marR="0" indent="13716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7pPr>
            <a:lvl8pPr marL="0" marR="0" indent="16002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8pPr>
            <a:lvl9pPr marL="0" marR="0" indent="18288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9pPr>
          </a:lstStyle>
          <a:p>
            <a:pPr marL="0" marR="0" lvl="0" indent="0" algn="l" defTabSz="825500" rtl="0" eaLnBrk="1" fontAlgn="auto" latinLnBrk="0" hangingPunct="0">
              <a:lnSpc>
                <a:spcPct val="100000"/>
              </a:lnSpc>
              <a:spcBef>
                <a:spcPts val="0"/>
              </a:spcBef>
              <a:spcAft>
                <a:spcPts val="0"/>
              </a:spcAft>
              <a:buClrTx/>
              <a:buSzTx/>
              <a:buFontTx/>
              <a:buNone/>
              <a:tabLst/>
              <a:defRPr/>
            </a:pPr>
            <a:fld id="{2E75CB79-8733-4231-A645-59CFF2055464}" type="slidenum">
              <a:rPr kumimoji="0" lang="en-US" sz="1000" b="0" i="0" u="none" strike="noStrike" kern="0" cap="none" spc="0" normalizeH="0" baseline="0" noProof="0" smtClean="0">
                <a:ln>
                  <a:noFill/>
                </a:ln>
                <a:solidFill>
                  <a:srgbClr val="FFFFFF"/>
                </a:solidFill>
                <a:effectLst/>
                <a:uLnTx/>
                <a:uFillTx/>
                <a:latin typeface="Centra No1"/>
                <a:ea typeface="Centra No1"/>
                <a:sym typeface="Centra No1"/>
              </a:rPr>
              <a:pPr marL="0" marR="0" lvl="0" indent="0" algn="l" defTabSz="825500" rtl="0" eaLnBrk="1" fontAlgn="auto" latinLnBrk="0" hangingPunct="0">
                <a:lnSpc>
                  <a:spcPct val="100000"/>
                </a:lnSpc>
                <a:spcBef>
                  <a:spcPts val="0"/>
                </a:spcBef>
                <a:spcAft>
                  <a:spcPts val="0"/>
                </a:spcAft>
                <a:buClrTx/>
                <a:buSzTx/>
                <a:buFontTx/>
                <a:buNone/>
                <a:tabLst/>
                <a:defRPr/>
              </a:pPr>
              <a:t>‹#›</a:t>
            </a:fld>
            <a:endParaRPr kumimoji="0" lang="en-US" sz="1000" b="0" i="0" u="none" strike="noStrike" kern="0" cap="none" spc="0" normalizeH="0" baseline="0" noProof="0" dirty="0">
              <a:ln>
                <a:noFill/>
              </a:ln>
              <a:solidFill>
                <a:srgbClr val="FFFFFF"/>
              </a:solidFill>
              <a:effectLst/>
              <a:uLnTx/>
              <a:uFillTx/>
              <a:latin typeface="Centra No1"/>
              <a:ea typeface="Centra No1"/>
              <a:sym typeface="Centra No1"/>
            </a:endParaRPr>
          </a:p>
        </p:txBody>
      </p:sp>
      <p:sp>
        <p:nvSpPr>
          <p:cNvPr id="20" name="text goes here, one to three lines.">
            <a:extLst>
              <a:ext uri="{FF2B5EF4-FFF2-40B4-BE49-F238E27FC236}">
                <a16:creationId xmlns:a16="http://schemas.microsoft.com/office/drawing/2014/main" id="{2455BD56-4A96-5148-8DCD-54C5F3C2FC6C}"/>
              </a:ext>
            </a:extLst>
          </p:cNvPr>
          <p:cNvSpPr txBox="1">
            <a:spLocks noGrp="1"/>
          </p:cNvSpPr>
          <p:nvPr>
            <p:ph type="body" sz="quarter" idx="17" hasCustomPrompt="1"/>
          </p:nvPr>
        </p:nvSpPr>
        <p:spPr>
          <a:xfrm>
            <a:off x="3556678" y="406564"/>
            <a:ext cx="2907754" cy="341632"/>
          </a:xfrm>
          <a:prstGeom prst="rect">
            <a:avLst/>
          </a:prstGeom>
        </p:spPr>
        <p:txBody>
          <a:bodyPr wrap="square" anchor="t">
            <a:spAutoFit/>
          </a:bodyPr>
          <a:lstStyle>
            <a:lvl1pPr marL="285750" indent="-285750" algn="l">
              <a:buClr>
                <a:srgbClr val="FFAA00"/>
              </a:buClr>
              <a:buSzTx/>
              <a:buFont typeface="Arial" panose="020B0604020202020204" pitchFamily="34" charset="0"/>
              <a:buChar char="•"/>
              <a:defRPr sz="1800" b="1">
                <a:solidFill>
                  <a:srgbClr val="282828"/>
                </a:solidFill>
                <a:latin typeface="Source Sans Pro" panose="020B0503030403020204" pitchFamily="34" charset="0"/>
                <a:ea typeface="Source Sans Pro" panose="020B0503030403020204" pitchFamily="34" charset="0"/>
              </a:defRPr>
            </a:lvl1pPr>
          </a:lstStyle>
          <a:p>
            <a:r>
              <a:rPr lang="en-GB" dirty="0"/>
              <a:t>Bullet 01</a:t>
            </a:r>
          </a:p>
        </p:txBody>
      </p:sp>
      <p:sp>
        <p:nvSpPr>
          <p:cNvPr id="21" name="text goes here, one to three lines.">
            <a:extLst>
              <a:ext uri="{FF2B5EF4-FFF2-40B4-BE49-F238E27FC236}">
                <a16:creationId xmlns:a16="http://schemas.microsoft.com/office/drawing/2014/main" id="{9E9032E7-F458-F840-9BE9-5C1541E94099}"/>
              </a:ext>
            </a:extLst>
          </p:cNvPr>
          <p:cNvSpPr txBox="1">
            <a:spLocks noGrp="1"/>
          </p:cNvSpPr>
          <p:nvPr>
            <p:ph type="body" sz="quarter" idx="13" hasCustomPrompt="1"/>
          </p:nvPr>
        </p:nvSpPr>
        <p:spPr>
          <a:xfrm>
            <a:off x="3556678" y="766726"/>
            <a:ext cx="2907754"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a:ln>
                  <a:noFill/>
                </a:ln>
                <a:solidFill>
                  <a:srgbClr val="282828"/>
                </a:solidFill>
                <a:effectLst/>
                <a:uFillTx/>
                <a:latin typeface="Source Sans Pro"/>
                <a:ea typeface="Source Sans Pro"/>
                <a:cs typeface="Source Sans Pro"/>
                <a:sym typeface="Source Sans Pro"/>
              </a:defRPr>
            </a:lvl1pPr>
          </a:lstStyle>
          <a:p>
            <a:pPr marL="0" marR="0" lvl="0" indent="0" algn="l" defTabSz="412750" eaLnBrk="1" fontAlgn="auto" latinLnBrk="0" hangingPunct="1">
              <a:lnSpc>
                <a:spcPts val="195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282828"/>
                </a:solidFill>
                <a:effectLst/>
                <a:uLnTx/>
                <a:uFillTx/>
                <a:latin typeface="Source Sans Pro"/>
                <a:ea typeface="Source Sans Pro"/>
                <a:sym typeface="Centra No1"/>
              </a:rPr>
              <a:t>More text goes here, of one, two, three lines or more, more text goes here, of one, two, three lines or more, more text goes here.</a:t>
            </a:r>
          </a:p>
        </p:txBody>
      </p:sp>
      <p:sp>
        <p:nvSpPr>
          <p:cNvPr id="23" name="text goes here, one to three lines.">
            <a:extLst>
              <a:ext uri="{FF2B5EF4-FFF2-40B4-BE49-F238E27FC236}">
                <a16:creationId xmlns:a16="http://schemas.microsoft.com/office/drawing/2014/main" id="{438E7769-4F4D-8840-A0E7-FED546FAC560}"/>
              </a:ext>
            </a:extLst>
          </p:cNvPr>
          <p:cNvSpPr txBox="1">
            <a:spLocks noGrp="1"/>
          </p:cNvSpPr>
          <p:nvPr>
            <p:ph type="body" sz="quarter" idx="18" hasCustomPrompt="1"/>
          </p:nvPr>
        </p:nvSpPr>
        <p:spPr>
          <a:xfrm>
            <a:off x="3556678" y="2594511"/>
            <a:ext cx="2907754" cy="341632"/>
          </a:xfrm>
          <a:prstGeom prst="rect">
            <a:avLst/>
          </a:prstGeom>
        </p:spPr>
        <p:txBody>
          <a:bodyPr wrap="square" anchor="t">
            <a:spAutoFit/>
          </a:bodyPr>
          <a:lstStyle>
            <a:lvl1pPr marL="285750" indent="-285750" algn="l">
              <a:buClr>
                <a:srgbClr val="FFAA00"/>
              </a:buClr>
              <a:buSzTx/>
              <a:buFont typeface="Arial" panose="020B0604020202020204" pitchFamily="34" charset="0"/>
              <a:buChar char="•"/>
              <a:defRPr sz="1800" b="1">
                <a:solidFill>
                  <a:srgbClr val="282828"/>
                </a:solidFill>
                <a:latin typeface="Source Sans Pro" panose="020B0503030403020204" pitchFamily="34" charset="0"/>
                <a:ea typeface="Source Sans Pro" panose="020B0503030403020204" pitchFamily="34" charset="0"/>
              </a:defRPr>
            </a:lvl1pPr>
          </a:lstStyle>
          <a:p>
            <a:r>
              <a:rPr lang="en-GB" dirty="0"/>
              <a:t>Bullet 02</a:t>
            </a:r>
          </a:p>
        </p:txBody>
      </p:sp>
      <p:sp>
        <p:nvSpPr>
          <p:cNvPr id="24" name="text goes here, one to three lines.">
            <a:extLst>
              <a:ext uri="{FF2B5EF4-FFF2-40B4-BE49-F238E27FC236}">
                <a16:creationId xmlns:a16="http://schemas.microsoft.com/office/drawing/2014/main" id="{E7F6CDFD-3F5F-3848-B0DE-991776A9AF1D}"/>
              </a:ext>
            </a:extLst>
          </p:cNvPr>
          <p:cNvSpPr txBox="1">
            <a:spLocks noGrp="1"/>
          </p:cNvSpPr>
          <p:nvPr>
            <p:ph type="body" sz="quarter" idx="19" hasCustomPrompt="1"/>
          </p:nvPr>
        </p:nvSpPr>
        <p:spPr>
          <a:xfrm>
            <a:off x="3556678" y="2954673"/>
            <a:ext cx="2907754"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a:ln>
                  <a:noFill/>
                </a:ln>
                <a:solidFill>
                  <a:srgbClr val="282828"/>
                </a:solidFill>
                <a:effectLst/>
                <a:uFillTx/>
                <a:latin typeface="Source Sans Pro"/>
                <a:ea typeface="Source Sans Pro"/>
                <a:cs typeface="Source Sans Pro"/>
                <a:sym typeface="Source Sans Pro"/>
              </a:defRPr>
            </a:lvl1pPr>
          </a:lstStyle>
          <a:p>
            <a:pPr marL="0" marR="0" lvl="0" indent="0" algn="l" defTabSz="412750" eaLnBrk="1" fontAlgn="auto" latinLnBrk="0" hangingPunct="1">
              <a:lnSpc>
                <a:spcPts val="195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282828"/>
                </a:solidFill>
                <a:effectLst/>
                <a:uLnTx/>
                <a:uFillTx/>
                <a:latin typeface="Source Sans Pro"/>
                <a:ea typeface="Source Sans Pro"/>
                <a:sym typeface="Centra No1"/>
              </a:rPr>
              <a:t>More text goes here, of one, two, three lines or more, more text goes here, of one, two, three lines or more, more text goes here.</a:t>
            </a:r>
          </a:p>
        </p:txBody>
      </p:sp>
      <p:sp>
        <p:nvSpPr>
          <p:cNvPr id="25" name="text goes here, one to three lines.">
            <a:extLst>
              <a:ext uri="{FF2B5EF4-FFF2-40B4-BE49-F238E27FC236}">
                <a16:creationId xmlns:a16="http://schemas.microsoft.com/office/drawing/2014/main" id="{6BE3954C-C791-784F-BB19-1AE3B167563F}"/>
              </a:ext>
            </a:extLst>
          </p:cNvPr>
          <p:cNvSpPr txBox="1">
            <a:spLocks noGrp="1"/>
          </p:cNvSpPr>
          <p:nvPr>
            <p:ph type="body" sz="quarter" idx="20" hasCustomPrompt="1"/>
          </p:nvPr>
        </p:nvSpPr>
        <p:spPr>
          <a:xfrm>
            <a:off x="3556678" y="4800434"/>
            <a:ext cx="2907754" cy="341632"/>
          </a:xfrm>
          <a:prstGeom prst="rect">
            <a:avLst/>
          </a:prstGeom>
        </p:spPr>
        <p:txBody>
          <a:bodyPr wrap="square" anchor="t">
            <a:spAutoFit/>
          </a:bodyPr>
          <a:lstStyle>
            <a:lvl1pPr marL="285750" indent="-285750" algn="l">
              <a:buClr>
                <a:srgbClr val="FFAA00"/>
              </a:buClr>
              <a:buSzTx/>
              <a:buFont typeface="Arial" panose="020B0604020202020204" pitchFamily="34" charset="0"/>
              <a:buChar char="•"/>
              <a:defRPr sz="1800" b="1">
                <a:solidFill>
                  <a:srgbClr val="282828"/>
                </a:solidFill>
                <a:latin typeface="Source Sans Pro" panose="020B0503030403020204" pitchFamily="34" charset="0"/>
                <a:ea typeface="Source Sans Pro" panose="020B0503030403020204" pitchFamily="34" charset="0"/>
              </a:defRPr>
            </a:lvl1pPr>
          </a:lstStyle>
          <a:p>
            <a:r>
              <a:rPr lang="en-GB" dirty="0"/>
              <a:t>Bullet 03</a:t>
            </a:r>
          </a:p>
        </p:txBody>
      </p:sp>
      <p:sp>
        <p:nvSpPr>
          <p:cNvPr id="26" name="text goes here, one to three lines.">
            <a:extLst>
              <a:ext uri="{FF2B5EF4-FFF2-40B4-BE49-F238E27FC236}">
                <a16:creationId xmlns:a16="http://schemas.microsoft.com/office/drawing/2014/main" id="{11A00330-56E0-3E4C-81A2-F4483C17BD74}"/>
              </a:ext>
            </a:extLst>
          </p:cNvPr>
          <p:cNvSpPr txBox="1">
            <a:spLocks noGrp="1"/>
          </p:cNvSpPr>
          <p:nvPr>
            <p:ph type="body" sz="quarter" idx="21" hasCustomPrompt="1"/>
          </p:nvPr>
        </p:nvSpPr>
        <p:spPr>
          <a:xfrm>
            <a:off x="3556678" y="5160596"/>
            <a:ext cx="2907754"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a:ln>
                  <a:noFill/>
                </a:ln>
                <a:solidFill>
                  <a:srgbClr val="282828"/>
                </a:solidFill>
                <a:effectLst/>
                <a:uFillTx/>
                <a:latin typeface="Source Sans Pro"/>
                <a:ea typeface="Source Sans Pro"/>
                <a:cs typeface="Source Sans Pro"/>
                <a:sym typeface="Source Sans Pro"/>
              </a:defRPr>
            </a:lvl1pPr>
          </a:lstStyle>
          <a:p>
            <a:pPr marL="0" marR="0" lvl="0" indent="0" algn="l" defTabSz="412750" eaLnBrk="1" fontAlgn="auto" latinLnBrk="0" hangingPunct="1">
              <a:lnSpc>
                <a:spcPts val="195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282828"/>
                </a:solidFill>
                <a:effectLst/>
                <a:uLnTx/>
                <a:uFillTx/>
                <a:latin typeface="Source Sans Pro"/>
                <a:ea typeface="Source Sans Pro"/>
                <a:sym typeface="Centra No1"/>
              </a:rPr>
              <a:t>More text goes here, of one, two, three lines or more, more text goes here, of one, two, three lines or more, more text goes here.</a:t>
            </a:r>
          </a:p>
        </p:txBody>
      </p:sp>
      <p:sp>
        <p:nvSpPr>
          <p:cNvPr id="27" name="text goes here, one to three lines.">
            <a:extLst>
              <a:ext uri="{FF2B5EF4-FFF2-40B4-BE49-F238E27FC236}">
                <a16:creationId xmlns:a16="http://schemas.microsoft.com/office/drawing/2014/main" id="{02D189B2-F4AD-C64B-9F9E-5BB48E37DC1A}"/>
              </a:ext>
            </a:extLst>
          </p:cNvPr>
          <p:cNvSpPr txBox="1">
            <a:spLocks noGrp="1"/>
          </p:cNvSpPr>
          <p:nvPr>
            <p:ph type="body" sz="quarter" idx="22" hasCustomPrompt="1"/>
          </p:nvPr>
        </p:nvSpPr>
        <p:spPr>
          <a:xfrm>
            <a:off x="7463660" y="406564"/>
            <a:ext cx="2907754" cy="341632"/>
          </a:xfrm>
          <a:prstGeom prst="rect">
            <a:avLst/>
          </a:prstGeom>
        </p:spPr>
        <p:txBody>
          <a:bodyPr wrap="square" anchor="t">
            <a:spAutoFit/>
          </a:bodyPr>
          <a:lstStyle>
            <a:lvl1pPr marL="285750" indent="-285750" algn="l">
              <a:buClr>
                <a:srgbClr val="FFAA00"/>
              </a:buClr>
              <a:buSzTx/>
              <a:buFont typeface="Arial" panose="020B0604020202020204" pitchFamily="34" charset="0"/>
              <a:buChar char="•"/>
              <a:defRPr sz="1800" b="1">
                <a:solidFill>
                  <a:srgbClr val="282828"/>
                </a:solidFill>
                <a:latin typeface="Source Sans Pro" panose="020B0503030403020204" pitchFamily="34" charset="0"/>
                <a:ea typeface="Source Sans Pro" panose="020B0503030403020204" pitchFamily="34" charset="0"/>
              </a:defRPr>
            </a:lvl1pPr>
          </a:lstStyle>
          <a:p>
            <a:r>
              <a:rPr lang="en-GB" dirty="0"/>
              <a:t>Bullet 04</a:t>
            </a:r>
          </a:p>
        </p:txBody>
      </p:sp>
      <p:sp>
        <p:nvSpPr>
          <p:cNvPr id="28" name="text goes here, one to three lines.">
            <a:extLst>
              <a:ext uri="{FF2B5EF4-FFF2-40B4-BE49-F238E27FC236}">
                <a16:creationId xmlns:a16="http://schemas.microsoft.com/office/drawing/2014/main" id="{0EBD40A7-4D37-2441-982C-487AAA7C6EC9}"/>
              </a:ext>
            </a:extLst>
          </p:cNvPr>
          <p:cNvSpPr txBox="1">
            <a:spLocks noGrp="1"/>
          </p:cNvSpPr>
          <p:nvPr>
            <p:ph type="body" sz="quarter" idx="23" hasCustomPrompt="1"/>
          </p:nvPr>
        </p:nvSpPr>
        <p:spPr>
          <a:xfrm>
            <a:off x="7463660" y="766726"/>
            <a:ext cx="2907754"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a:ln>
                  <a:noFill/>
                </a:ln>
                <a:solidFill>
                  <a:srgbClr val="282828"/>
                </a:solidFill>
                <a:effectLst/>
                <a:uFillTx/>
                <a:latin typeface="Source Sans Pro"/>
                <a:ea typeface="Source Sans Pro"/>
                <a:cs typeface="Source Sans Pro"/>
                <a:sym typeface="Source Sans Pro"/>
              </a:defRPr>
            </a:lvl1pPr>
          </a:lstStyle>
          <a:p>
            <a:pPr marL="0" marR="0" lvl="0" indent="0" algn="l" defTabSz="412750" eaLnBrk="1" fontAlgn="auto" latinLnBrk="0" hangingPunct="1">
              <a:lnSpc>
                <a:spcPts val="195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282828"/>
                </a:solidFill>
                <a:effectLst/>
                <a:uLnTx/>
                <a:uFillTx/>
                <a:latin typeface="Source Sans Pro"/>
                <a:ea typeface="Source Sans Pro"/>
                <a:sym typeface="Centra No1"/>
              </a:rPr>
              <a:t>More text goes here, of one, two, three lines or more, more text goes here, of one, two, three lines or more, more text goes here.</a:t>
            </a:r>
          </a:p>
        </p:txBody>
      </p:sp>
      <p:sp>
        <p:nvSpPr>
          <p:cNvPr id="29" name="text goes here, one to three lines.">
            <a:extLst>
              <a:ext uri="{FF2B5EF4-FFF2-40B4-BE49-F238E27FC236}">
                <a16:creationId xmlns:a16="http://schemas.microsoft.com/office/drawing/2014/main" id="{1D784AC5-68CC-0F4B-B4A0-E841A8B1A6C4}"/>
              </a:ext>
            </a:extLst>
          </p:cNvPr>
          <p:cNvSpPr txBox="1">
            <a:spLocks noGrp="1"/>
          </p:cNvSpPr>
          <p:nvPr>
            <p:ph type="body" sz="quarter" idx="24" hasCustomPrompt="1"/>
          </p:nvPr>
        </p:nvSpPr>
        <p:spPr>
          <a:xfrm>
            <a:off x="7463660" y="2594511"/>
            <a:ext cx="2907754" cy="341632"/>
          </a:xfrm>
          <a:prstGeom prst="rect">
            <a:avLst/>
          </a:prstGeom>
        </p:spPr>
        <p:txBody>
          <a:bodyPr wrap="square" anchor="t">
            <a:spAutoFit/>
          </a:bodyPr>
          <a:lstStyle>
            <a:lvl1pPr marL="285750" indent="-285750" algn="l">
              <a:buClr>
                <a:srgbClr val="FFAA00"/>
              </a:buClr>
              <a:buSzTx/>
              <a:buFont typeface="Arial" panose="020B0604020202020204" pitchFamily="34" charset="0"/>
              <a:buChar char="•"/>
              <a:defRPr sz="1800" b="1">
                <a:solidFill>
                  <a:srgbClr val="282828"/>
                </a:solidFill>
                <a:latin typeface="Source Sans Pro" panose="020B0503030403020204" pitchFamily="34" charset="0"/>
                <a:ea typeface="Source Sans Pro" panose="020B0503030403020204" pitchFamily="34" charset="0"/>
              </a:defRPr>
            </a:lvl1pPr>
          </a:lstStyle>
          <a:p>
            <a:r>
              <a:rPr lang="en-GB" dirty="0"/>
              <a:t>Bullet 05</a:t>
            </a:r>
          </a:p>
        </p:txBody>
      </p:sp>
      <p:sp>
        <p:nvSpPr>
          <p:cNvPr id="30" name="text goes here, one to three lines.">
            <a:extLst>
              <a:ext uri="{FF2B5EF4-FFF2-40B4-BE49-F238E27FC236}">
                <a16:creationId xmlns:a16="http://schemas.microsoft.com/office/drawing/2014/main" id="{EE7B905C-B5CB-1C4B-ACCE-9425F1521988}"/>
              </a:ext>
            </a:extLst>
          </p:cNvPr>
          <p:cNvSpPr txBox="1">
            <a:spLocks noGrp="1"/>
          </p:cNvSpPr>
          <p:nvPr>
            <p:ph type="body" sz="quarter" idx="25" hasCustomPrompt="1"/>
          </p:nvPr>
        </p:nvSpPr>
        <p:spPr>
          <a:xfrm>
            <a:off x="7463660" y="2954673"/>
            <a:ext cx="2907754"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a:ln>
                  <a:noFill/>
                </a:ln>
                <a:solidFill>
                  <a:srgbClr val="282828"/>
                </a:solidFill>
                <a:effectLst/>
                <a:uFillTx/>
                <a:latin typeface="Source Sans Pro"/>
                <a:ea typeface="Source Sans Pro"/>
                <a:cs typeface="Source Sans Pro"/>
                <a:sym typeface="Source Sans Pro"/>
              </a:defRPr>
            </a:lvl1pPr>
          </a:lstStyle>
          <a:p>
            <a:pPr marL="0" marR="0" lvl="0" indent="0" algn="l" defTabSz="412750" eaLnBrk="1" fontAlgn="auto" latinLnBrk="0" hangingPunct="1">
              <a:lnSpc>
                <a:spcPts val="195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282828"/>
                </a:solidFill>
                <a:effectLst/>
                <a:uLnTx/>
                <a:uFillTx/>
                <a:latin typeface="Source Sans Pro"/>
                <a:ea typeface="Source Sans Pro"/>
                <a:sym typeface="Centra No1"/>
              </a:rPr>
              <a:t>More text goes here, of one, two, three lines or more, more text goes here, of one, two, three lines or more, more text goes here.</a:t>
            </a:r>
          </a:p>
        </p:txBody>
      </p:sp>
      <p:sp>
        <p:nvSpPr>
          <p:cNvPr id="31" name="text goes here, one to three lines.">
            <a:extLst>
              <a:ext uri="{FF2B5EF4-FFF2-40B4-BE49-F238E27FC236}">
                <a16:creationId xmlns:a16="http://schemas.microsoft.com/office/drawing/2014/main" id="{96BF2A02-260B-5B49-8A21-903DEC070236}"/>
              </a:ext>
            </a:extLst>
          </p:cNvPr>
          <p:cNvSpPr txBox="1">
            <a:spLocks noGrp="1"/>
          </p:cNvSpPr>
          <p:nvPr>
            <p:ph type="body" sz="quarter" idx="26" hasCustomPrompt="1"/>
          </p:nvPr>
        </p:nvSpPr>
        <p:spPr>
          <a:xfrm>
            <a:off x="7463660" y="4800434"/>
            <a:ext cx="2907754" cy="341632"/>
          </a:xfrm>
          <a:prstGeom prst="rect">
            <a:avLst/>
          </a:prstGeom>
        </p:spPr>
        <p:txBody>
          <a:bodyPr wrap="square" anchor="t">
            <a:spAutoFit/>
          </a:bodyPr>
          <a:lstStyle>
            <a:lvl1pPr marL="285750" indent="-285750" algn="l">
              <a:buClr>
                <a:srgbClr val="FFAA00"/>
              </a:buClr>
              <a:buSzTx/>
              <a:buFont typeface="Arial" panose="020B0604020202020204" pitchFamily="34" charset="0"/>
              <a:buChar char="•"/>
              <a:defRPr sz="1800" b="1">
                <a:solidFill>
                  <a:srgbClr val="282828"/>
                </a:solidFill>
                <a:latin typeface="Source Sans Pro" panose="020B0503030403020204" pitchFamily="34" charset="0"/>
                <a:ea typeface="Source Sans Pro" panose="020B0503030403020204" pitchFamily="34" charset="0"/>
              </a:defRPr>
            </a:lvl1pPr>
          </a:lstStyle>
          <a:p>
            <a:r>
              <a:rPr lang="en-GB" dirty="0"/>
              <a:t>Bullet 06</a:t>
            </a:r>
          </a:p>
        </p:txBody>
      </p:sp>
      <p:sp>
        <p:nvSpPr>
          <p:cNvPr id="32" name="text goes here, one to three lines.">
            <a:extLst>
              <a:ext uri="{FF2B5EF4-FFF2-40B4-BE49-F238E27FC236}">
                <a16:creationId xmlns:a16="http://schemas.microsoft.com/office/drawing/2014/main" id="{713E7BBC-A275-C242-A024-7AD94B258EBF}"/>
              </a:ext>
            </a:extLst>
          </p:cNvPr>
          <p:cNvSpPr txBox="1">
            <a:spLocks noGrp="1"/>
          </p:cNvSpPr>
          <p:nvPr>
            <p:ph type="body" sz="quarter" idx="27" hasCustomPrompt="1"/>
          </p:nvPr>
        </p:nvSpPr>
        <p:spPr>
          <a:xfrm>
            <a:off x="7463660" y="5160596"/>
            <a:ext cx="2907754"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a:ln>
                  <a:noFill/>
                </a:ln>
                <a:solidFill>
                  <a:srgbClr val="282828"/>
                </a:solidFill>
                <a:effectLst/>
                <a:uFillTx/>
                <a:latin typeface="Source Sans Pro"/>
                <a:ea typeface="Source Sans Pro"/>
                <a:cs typeface="Source Sans Pro"/>
                <a:sym typeface="Source Sans Pro"/>
              </a:defRPr>
            </a:lvl1pPr>
          </a:lstStyle>
          <a:p>
            <a:pPr marL="0" marR="0" lvl="0" indent="0" algn="l" defTabSz="412750" eaLnBrk="1" fontAlgn="auto" latinLnBrk="0" hangingPunct="1">
              <a:lnSpc>
                <a:spcPts val="195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282828"/>
                </a:solidFill>
                <a:effectLst/>
                <a:uLnTx/>
                <a:uFillTx/>
                <a:latin typeface="Source Sans Pro"/>
                <a:ea typeface="Source Sans Pro"/>
                <a:sym typeface="Centra No1"/>
              </a:rPr>
              <a:t>More text goes here, of one, two, three lines or more, more text goes here, of one, two, three lines or more, more text goes here.</a:t>
            </a:r>
          </a:p>
        </p:txBody>
      </p:sp>
      <p:sp>
        <p:nvSpPr>
          <p:cNvPr id="33" name="Text Placeholder 2">
            <a:extLst>
              <a:ext uri="{FF2B5EF4-FFF2-40B4-BE49-F238E27FC236}">
                <a16:creationId xmlns:a16="http://schemas.microsoft.com/office/drawing/2014/main" id="{38EBD4BF-7703-2F4A-A9D5-E56A10C725AC}"/>
              </a:ext>
            </a:extLst>
          </p:cNvPr>
          <p:cNvSpPr>
            <a:spLocks noGrp="1"/>
          </p:cNvSpPr>
          <p:nvPr>
            <p:ph type="body" sz="quarter" idx="10" hasCustomPrompt="1"/>
          </p:nvPr>
        </p:nvSpPr>
        <p:spPr>
          <a:xfrm>
            <a:off x="318811" y="962605"/>
            <a:ext cx="2238639" cy="1104900"/>
          </a:xfrm>
        </p:spPr>
        <p:txBody>
          <a:bodyPr>
            <a:noAutofit/>
          </a:bodyPr>
          <a:lstStyle>
            <a:lvl1pPr marL="0" marR="0" indent="0" algn="l" defTabSz="412750" eaLnBrk="1" fontAlgn="auto" latinLnBrk="0" hangingPunct="1">
              <a:lnSpc>
                <a:spcPts val="1950"/>
              </a:lnSpc>
              <a:spcBef>
                <a:spcPts val="2000"/>
              </a:spcBef>
              <a:spcAft>
                <a:spcPts val="0"/>
              </a:spcAft>
              <a:buClrTx/>
              <a:buSzTx/>
              <a:buFont typeface="Arial" panose="020B0604020202020204" pitchFamily="34" charset="0"/>
              <a:buNone/>
              <a:tabLst/>
              <a:defRPr kumimoji="0" lang="en-IL" sz="1500" b="0" i="0" u="none" strike="noStrike" kern="0" cap="none" spc="0" normalizeH="0" baseline="0">
                <a:ln>
                  <a:noFill/>
                </a:ln>
                <a:solidFill>
                  <a:schemeClr val="bg1"/>
                </a:solidFill>
                <a:effectLst/>
                <a:uLnTx/>
                <a:uFillTx/>
                <a:latin typeface="Source Sans Pro"/>
                <a:ea typeface="Source Sans Pro"/>
                <a:cs typeface="Source Sans Pro"/>
                <a:sym typeface="Source Sans Pro"/>
              </a:defRPr>
            </a:lvl1pPr>
            <a:lvl2pPr marL="457200" indent="0">
              <a:buFontTx/>
              <a:buNone/>
              <a:defRPr>
                <a:latin typeface="Centra No1" pitchFamily="2" charset="77"/>
                <a:ea typeface="Centra No1" pitchFamily="2" charset="77"/>
              </a:defRPr>
            </a:lvl2pPr>
            <a:lvl3pPr marL="914400" indent="0">
              <a:buFontTx/>
              <a:buNone/>
              <a:defRPr>
                <a:latin typeface="Centra No1" pitchFamily="2" charset="77"/>
                <a:ea typeface="Centra No1" pitchFamily="2" charset="77"/>
              </a:defRPr>
            </a:lvl3pPr>
            <a:lvl4pPr marL="1371600" indent="0">
              <a:buFontTx/>
              <a:buNone/>
              <a:defRPr>
                <a:latin typeface="Centra No1" pitchFamily="2" charset="77"/>
                <a:ea typeface="Centra No1" pitchFamily="2" charset="77"/>
              </a:defRPr>
            </a:lvl4pPr>
            <a:lvl5pPr marL="1828800" indent="0">
              <a:buFontTx/>
              <a:buNone/>
              <a:defRPr>
                <a:latin typeface="Centra No1" pitchFamily="2" charset="77"/>
                <a:ea typeface="Centra No1" pitchFamily="2" charset="77"/>
              </a:defRPr>
            </a:lvl5pPr>
          </a:lstStyle>
          <a:p>
            <a:pPr marL="0" marR="0" lvl="0" indent="0" algn="l" defTabSz="412750" eaLnBrk="1" fontAlgn="auto" latinLnBrk="0" hangingPunct="1">
              <a:lnSpc>
                <a:spcPts val="1950"/>
              </a:lnSpc>
              <a:spcBef>
                <a:spcPts val="2000"/>
              </a:spcBef>
              <a:spcAft>
                <a:spcPts val="0"/>
              </a:spcAft>
              <a:buClrTx/>
              <a:buSzTx/>
              <a:buFont typeface="Arial" panose="020B0604020202020204" pitchFamily="34" charset="0"/>
              <a:buNone/>
              <a:tabLst/>
              <a:defRPr/>
            </a:pPr>
            <a:r>
              <a:rPr kumimoji="0" lang="en-US" sz="1500" b="0" i="0" u="none" strike="noStrike" kern="0" cap="none" spc="0" normalizeH="0" baseline="0" noProof="0" dirty="0">
                <a:ln>
                  <a:noFill/>
                </a:ln>
                <a:solidFill>
                  <a:srgbClr val="FFFFFF"/>
                </a:solidFill>
                <a:effectLst/>
                <a:uLnTx/>
                <a:uFillTx/>
                <a:latin typeface="Source Sans Pro"/>
                <a:ea typeface="Source Sans Pro"/>
                <a:sym typeface="Source Sans Pro"/>
              </a:rPr>
              <a:t>More text goes here, of one, two, three lines or more, more text goes here, of one, two, three lines or more, more text goes here.</a:t>
            </a:r>
          </a:p>
        </p:txBody>
      </p:sp>
      <p:sp>
        <p:nvSpPr>
          <p:cNvPr id="34" name="Presentation title">
            <a:extLst>
              <a:ext uri="{FF2B5EF4-FFF2-40B4-BE49-F238E27FC236}">
                <a16:creationId xmlns:a16="http://schemas.microsoft.com/office/drawing/2014/main" id="{896BE057-7ED6-5248-8F4D-E9BD369A20DF}"/>
              </a:ext>
            </a:extLst>
          </p:cNvPr>
          <p:cNvSpPr txBox="1">
            <a:spLocks noGrp="1"/>
          </p:cNvSpPr>
          <p:nvPr>
            <p:ph type="title" hasCustomPrompt="1"/>
          </p:nvPr>
        </p:nvSpPr>
        <p:spPr>
          <a:xfrm>
            <a:off x="385631" y="204683"/>
            <a:ext cx="2171819" cy="403762"/>
          </a:xfrm>
          <a:prstGeom prst="rect">
            <a:avLst/>
          </a:prstGeom>
        </p:spPr>
        <p:txBody>
          <a:bodyPr lIns="0" tIns="0" rIns="0" bIns="0" anchor="t">
            <a:noAutofit/>
          </a:bodyPr>
          <a:lstStyle>
            <a:lvl1pPr marL="0" marR="0" indent="0" algn="l" defTabSz="914400" rtl="0" eaLnBrk="1" fontAlgn="auto" latinLnBrk="0" hangingPunct="1">
              <a:lnSpc>
                <a:spcPts val="4950"/>
              </a:lnSpc>
              <a:spcBef>
                <a:spcPct val="0"/>
              </a:spcBef>
              <a:spcAft>
                <a:spcPts val="0"/>
              </a:spcAft>
              <a:buClrTx/>
              <a:buSzTx/>
              <a:buFontTx/>
              <a:buNone/>
              <a:tabLst/>
              <a:defRPr sz="2400" b="1">
                <a:solidFill>
                  <a:schemeClr val="bg1"/>
                </a:solidFill>
                <a:latin typeface="Centra No1" pitchFamily="2" charset="77"/>
                <a:ea typeface="Centra No1" pitchFamily="2" charset="77"/>
                <a:cs typeface="+mj-cs"/>
              </a:defRPr>
            </a:lvl1pPr>
          </a:lstStyle>
          <a:p>
            <a:r>
              <a:rPr lang="en-US" dirty="0"/>
              <a:t>Long Agenda</a:t>
            </a:r>
            <a:endParaRPr dirty="0"/>
          </a:p>
        </p:txBody>
      </p:sp>
    </p:spTree>
    <p:extLst>
      <p:ext uri="{BB962C8B-B14F-4D97-AF65-F5344CB8AC3E}">
        <p14:creationId xmlns:p14="http://schemas.microsoft.com/office/powerpoint/2010/main" val="14369641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65" name="Rectangle">
            <a:extLst>
              <a:ext uri="{FF2B5EF4-FFF2-40B4-BE49-F238E27FC236}">
                <a16:creationId xmlns:a16="http://schemas.microsoft.com/office/drawing/2014/main" id="{8113604B-A4FC-C34F-994D-0AC891D1829F}"/>
              </a:ext>
            </a:extLst>
          </p:cNvPr>
          <p:cNvSpPr/>
          <p:nvPr userDrawn="1"/>
        </p:nvSpPr>
        <p:spPr>
          <a:xfrm>
            <a:off x="0" y="-12700"/>
            <a:ext cx="2969618" cy="6883400"/>
          </a:xfrm>
          <a:prstGeom prst="rect">
            <a:avLst/>
          </a:prstGeom>
          <a:solidFill>
            <a:srgbClr val="FB3F55"/>
          </a:solidFill>
          <a:ln w="12700">
            <a:miter lim="400000"/>
          </a:ln>
        </p:spPr>
        <p:txBody>
          <a:bodyPr lIns="0" tIns="0" rIns="0" bIns="0" anchor="ctr"/>
          <a:lstStyle/>
          <a:p>
            <a:pPr marL="0" marR="0" lvl="0" indent="0" algn="ctr" defTabSz="41275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pic>
        <p:nvPicPr>
          <p:cNvPr id="66" name="Kaltura_Logo_Horizontal_ColorSun_BlackText_big.png" descr="Kaltura_Logo_Horizontal_ColorSun_BlackText_big.png">
            <a:extLst>
              <a:ext uri="{FF2B5EF4-FFF2-40B4-BE49-F238E27FC236}">
                <a16:creationId xmlns:a16="http://schemas.microsoft.com/office/drawing/2014/main" id="{681EBDED-1629-2241-95CD-587891D3A575}"/>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sp>
        <p:nvSpPr>
          <p:cNvPr id="68" name="text goes here, one to three lines.">
            <a:extLst>
              <a:ext uri="{FF2B5EF4-FFF2-40B4-BE49-F238E27FC236}">
                <a16:creationId xmlns:a16="http://schemas.microsoft.com/office/drawing/2014/main" id="{83A4C423-2FA7-4842-AB9B-4F9396AECBEC}"/>
              </a:ext>
            </a:extLst>
          </p:cNvPr>
          <p:cNvSpPr txBox="1">
            <a:spLocks/>
          </p:cNvSpPr>
          <p:nvPr userDrawn="1"/>
        </p:nvSpPr>
        <p:spPr>
          <a:xfrm>
            <a:off x="4306679" y="1048429"/>
            <a:ext cx="3002395" cy="1104277"/>
          </a:xfrm>
          <a:prstGeom prst="rect">
            <a:avLst/>
          </a:prstGeom>
        </p:spPr>
        <p:txBody>
          <a:bodyPr vert="horz" wrap="square" lIns="91440" tIns="45720" rIns="91440" bIns="45720" rtlCol="0"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vl2pPr marL="635000" marR="0" indent="-216000" algn="l" defTabSz="412750" eaLnBrk="1" latinLnBrk="0" hangingPunct="1">
              <a:lnSpc>
                <a:spcPts val="1900"/>
              </a:lnSpc>
              <a:spcBef>
                <a:spcPts val="2400"/>
              </a:spcBef>
              <a:spcAft>
                <a:spcPts val="0"/>
              </a:spcAft>
              <a:buClrTx/>
              <a:buSzPct val="125000"/>
              <a:buFont typeface="Centra No1 Medium" pitchFamily="50" charset="0"/>
              <a:buChar char="-"/>
              <a:tabLst/>
              <a:defRPr sz="15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2pPr>
            <a:lvl3pPr marL="8280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lang="en-US" sz="1500" b="0" i="0" u="none" strike="noStrike" cap="none" spc="0" baseline="0" dirty="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3pPr>
            <a:lvl4pPr marL="12700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sz="12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4pPr>
            <a:lvl5pPr marL="15875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sz="12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5pPr>
            <a:lvl6pPr marL="19050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6pPr>
            <a:lvl7pPr marL="22225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7pPr>
            <a:lvl8pPr marL="25400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8pPr>
            <a:lvl9pPr marL="28575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9pPr>
          </a:lstStyle>
          <a:p>
            <a:pPr marL="0" marR="0" lvl="0" indent="0" algn="l" defTabSz="412750" eaLnBrk="1" fontAlgn="auto" latinLnBrk="0" hangingPunct="1">
              <a:lnSpc>
                <a:spcPts val="1950"/>
              </a:lnSpc>
              <a:spcBef>
                <a:spcPts val="0"/>
              </a:spcBef>
              <a:spcAft>
                <a:spcPts val="0"/>
              </a:spcAft>
              <a:buClrTx/>
              <a:buSzTx/>
              <a:buFontTx/>
              <a:buNone/>
              <a:tabLst/>
              <a:defRPr/>
            </a:pPr>
            <a:r>
              <a:rPr kumimoji="0" lang="en-US" sz="1500" b="0" i="0" u="none" strike="noStrike" kern="0" cap="none" spc="0" normalizeH="0" baseline="0" noProof="0">
                <a:ln>
                  <a:noFill/>
                </a:ln>
                <a:solidFill>
                  <a:srgbClr val="282828"/>
                </a:solidFill>
                <a:effectLst/>
                <a:uLnTx/>
                <a:uFillTx/>
                <a:latin typeface="Source Sans Pro"/>
                <a:ea typeface="Source Sans Pro"/>
                <a:sym typeface="Centra No1"/>
              </a:rPr>
              <a:t>More text goes here, of one, two, three lines or more, more text goes here, of one, two, three lines or more, more text goes here.</a:t>
            </a:r>
            <a:endParaRPr kumimoji="0" lang="en-US" sz="1500" b="0" i="0" u="none" strike="noStrike" kern="0" cap="none" spc="0" normalizeH="0" baseline="0" noProof="0" dirty="0">
              <a:ln>
                <a:noFill/>
              </a:ln>
              <a:solidFill>
                <a:srgbClr val="282828"/>
              </a:solidFill>
              <a:effectLst/>
              <a:uLnTx/>
              <a:uFillTx/>
              <a:latin typeface="Source Sans Pro"/>
              <a:ea typeface="Source Sans Pro"/>
              <a:sym typeface="Centra No1"/>
            </a:endParaRPr>
          </a:p>
        </p:txBody>
      </p:sp>
      <p:sp>
        <p:nvSpPr>
          <p:cNvPr id="70" name="Footer Placeholder 4">
            <a:extLst>
              <a:ext uri="{FF2B5EF4-FFF2-40B4-BE49-F238E27FC236}">
                <a16:creationId xmlns:a16="http://schemas.microsoft.com/office/drawing/2014/main" id="{83B36D78-4D84-0245-90BA-CDC339A1508F}"/>
              </a:ext>
            </a:extLst>
          </p:cNvPr>
          <p:cNvSpPr txBox="1">
            <a:spLocks/>
          </p:cNvSpPr>
          <p:nvPr userDrawn="1"/>
        </p:nvSpPr>
        <p:spPr>
          <a:xfrm>
            <a:off x="773077" y="6351587"/>
            <a:ext cx="1097756" cy="365125"/>
          </a:xfrm>
          <a:prstGeom prst="rect">
            <a:avLst/>
          </a:prstGeom>
          <a:noFill/>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tx1"/>
                </a:solidFill>
                <a:effectLst/>
                <a:uFillTx/>
                <a:latin typeface="Centra No1"/>
                <a:ea typeface="Centra No1"/>
                <a:cs typeface="Centra No1"/>
                <a:sym typeface="Centra No1"/>
              </a:defRPr>
            </a:lvl1pPr>
            <a:lvl2pPr marL="0" marR="0" indent="2286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2pPr>
            <a:lvl3pPr marL="0" marR="0" indent="4572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3pPr>
            <a:lvl4pPr marL="0" marR="0" indent="6858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4pPr>
            <a:lvl5pPr marL="0" marR="0" indent="9144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5pPr>
            <a:lvl6pPr marL="0" marR="0" indent="11430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6pPr>
            <a:lvl7pPr marL="0" marR="0" indent="13716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7pPr>
            <a:lvl8pPr marL="0" marR="0" indent="16002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8pPr>
            <a:lvl9pPr marL="0" marR="0" indent="18288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9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Centra No1"/>
                <a:ea typeface="Centra No1"/>
                <a:sym typeface="Centra No1"/>
              </a:rPr>
              <a:t>- Confidential -</a:t>
            </a:r>
            <a:endParaRPr kumimoji="0" lang="en-US" sz="1000" b="0" i="0" u="none" strike="noStrike" kern="0" cap="none" spc="0" normalizeH="0" baseline="0" noProof="0" dirty="0">
              <a:ln>
                <a:noFill/>
              </a:ln>
              <a:solidFill>
                <a:srgbClr val="FFFFFF"/>
              </a:solidFill>
              <a:effectLst/>
              <a:uLnTx/>
              <a:uFillTx/>
              <a:latin typeface="Centra No1"/>
              <a:ea typeface="Centra No1"/>
              <a:sym typeface="Centra No1"/>
            </a:endParaRPr>
          </a:p>
        </p:txBody>
      </p:sp>
      <p:sp>
        <p:nvSpPr>
          <p:cNvPr id="71" name="Slide Number Placeholder 5">
            <a:extLst>
              <a:ext uri="{FF2B5EF4-FFF2-40B4-BE49-F238E27FC236}">
                <a16:creationId xmlns:a16="http://schemas.microsoft.com/office/drawing/2014/main" id="{F7CCE459-235C-7944-B602-C8A8E2DE2EDA}"/>
              </a:ext>
            </a:extLst>
          </p:cNvPr>
          <p:cNvSpPr txBox="1">
            <a:spLocks/>
          </p:cNvSpPr>
          <p:nvPr userDrawn="1"/>
        </p:nvSpPr>
        <p:spPr>
          <a:xfrm>
            <a:off x="527056" y="6351587"/>
            <a:ext cx="496881"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tx1"/>
                </a:solidFill>
                <a:effectLst/>
                <a:uFillTx/>
                <a:latin typeface="Centra No1"/>
                <a:ea typeface="Centra No1"/>
                <a:cs typeface="Centra No1"/>
                <a:sym typeface="Centra No1"/>
              </a:defRPr>
            </a:lvl1pPr>
            <a:lvl2pPr marL="0" marR="0" indent="2286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2pPr>
            <a:lvl3pPr marL="0" marR="0" indent="4572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3pPr>
            <a:lvl4pPr marL="0" marR="0" indent="6858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4pPr>
            <a:lvl5pPr marL="0" marR="0" indent="9144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5pPr>
            <a:lvl6pPr marL="0" marR="0" indent="11430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6pPr>
            <a:lvl7pPr marL="0" marR="0" indent="13716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7pPr>
            <a:lvl8pPr marL="0" marR="0" indent="16002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8pPr>
            <a:lvl9pPr marL="0" marR="0" indent="18288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9pPr>
          </a:lstStyle>
          <a:p>
            <a:pPr marL="0" marR="0" lvl="0" indent="0" algn="l" defTabSz="825500" rtl="0" eaLnBrk="1" fontAlgn="auto" latinLnBrk="0" hangingPunct="0">
              <a:lnSpc>
                <a:spcPct val="100000"/>
              </a:lnSpc>
              <a:spcBef>
                <a:spcPts val="0"/>
              </a:spcBef>
              <a:spcAft>
                <a:spcPts val="0"/>
              </a:spcAft>
              <a:buClrTx/>
              <a:buSzTx/>
              <a:buFontTx/>
              <a:buNone/>
              <a:tabLst/>
              <a:defRPr/>
            </a:pPr>
            <a:fld id="{2E75CB79-8733-4231-A645-59CFF2055464}" type="slidenum">
              <a:rPr kumimoji="0" lang="en-US" sz="1000" b="0" i="0" u="none" strike="noStrike" kern="0" cap="none" spc="0" normalizeH="0" baseline="0" noProof="0" smtClean="0">
                <a:ln>
                  <a:noFill/>
                </a:ln>
                <a:solidFill>
                  <a:srgbClr val="FFFFFF"/>
                </a:solidFill>
                <a:effectLst/>
                <a:uLnTx/>
                <a:uFillTx/>
                <a:latin typeface="Centra No1"/>
                <a:ea typeface="Centra No1"/>
                <a:sym typeface="Centra No1"/>
              </a:rPr>
              <a:pPr marL="0" marR="0" lvl="0" indent="0" algn="l" defTabSz="825500" rtl="0" eaLnBrk="1" fontAlgn="auto" latinLnBrk="0" hangingPunct="0">
                <a:lnSpc>
                  <a:spcPct val="100000"/>
                </a:lnSpc>
                <a:spcBef>
                  <a:spcPts val="0"/>
                </a:spcBef>
                <a:spcAft>
                  <a:spcPts val="0"/>
                </a:spcAft>
                <a:buClrTx/>
                <a:buSzTx/>
                <a:buFontTx/>
                <a:buNone/>
                <a:tabLst/>
                <a:defRPr/>
              </a:pPr>
              <a:t>‹#›</a:t>
            </a:fld>
            <a:endParaRPr kumimoji="0" lang="en-US" sz="1000" b="0" i="0" u="none" strike="noStrike" kern="0" cap="none" spc="0" normalizeH="0" baseline="0" noProof="0" dirty="0">
              <a:ln>
                <a:noFill/>
              </a:ln>
              <a:solidFill>
                <a:srgbClr val="FFFFFF"/>
              </a:solidFill>
              <a:effectLst/>
              <a:uLnTx/>
              <a:uFillTx/>
              <a:latin typeface="Centra No1"/>
              <a:ea typeface="Centra No1"/>
              <a:sym typeface="Centra No1"/>
            </a:endParaRPr>
          </a:p>
        </p:txBody>
      </p:sp>
      <p:sp>
        <p:nvSpPr>
          <p:cNvPr id="72" name="text goes here, one to three lines.">
            <a:extLst>
              <a:ext uri="{FF2B5EF4-FFF2-40B4-BE49-F238E27FC236}">
                <a16:creationId xmlns:a16="http://schemas.microsoft.com/office/drawing/2014/main" id="{F907DEE6-9D05-D24A-B688-696CFB1A9737}"/>
              </a:ext>
            </a:extLst>
          </p:cNvPr>
          <p:cNvSpPr txBox="1">
            <a:spLocks/>
          </p:cNvSpPr>
          <p:nvPr userDrawn="1"/>
        </p:nvSpPr>
        <p:spPr>
          <a:xfrm>
            <a:off x="4306679" y="506971"/>
            <a:ext cx="3002395" cy="348813"/>
          </a:xfrm>
          <a:prstGeom prst="rect">
            <a:avLst/>
          </a:prstGeom>
        </p:spPr>
        <p:txBody>
          <a:bodyPr vert="horz" wrap="square" lIns="91440" tIns="45720" rIns="91440" bIns="45720" rtlCol="0" anchor="t">
            <a:spAutoFit/>
          </a:bodyPr>
          <a:lstStyle>
            <a:lvl1pPr marL="0" marR="0" indent="-216000" algn="l" defTabSz="412750" eaLnBrk="1" fontAlgn="auto" latinLnBrk="0" hangingPunct="1">
              <a:lnSpc>
                <a:spcPts val="1950"/>
              </a:lnSpc>
              <a:spcBef>
                <a:spcPts val="0"/>
              </a:spcBef>
              <a:spcAft>
                <a:spcPts val="0"/>
              </a:spcAft>
              <a:buClr>
                <a:schemeClr val="bg2"/>
              </a:buClr>
              <a:buSzTx/>
              <a:buFont typeface="Arial" panose="020B0604020202020204" pitchFamily="34" charset="0"/>
              <a:buChar char="•"/>
              <a:tabLst>
                <a:tab pos="177800" algn="l"/>
              </a:tabLst>
              <a:defRPr kumimoji="0" lang="en-GB" sz="1800" b="0" i="0" u="none" strike="noStrike" cap="none" spc="0" normalizeH="0" baseline="0" dirty="0" smtClean="0">
                <a:ln>
                  <a:noFill/>
                </a:ln>
                <a:solidFill>
                  <a:schemeClr val="bg1"/>
                </a:solidFill>
                <a:effectLst/>
                <a:uFillTx/>
                <a:latin typeface="Centra No1 Medium"/>
                <a:ea typeface="Centra No1 Medium"/>
                <a:cs typeface="Source Sans Pro"/>
                <a:sym typeface="Centra No1"/>
              </a:defRPr>
            </a:lvl1pPr>
            <a:lvl2pPr marL="635000" marR="0" indent="-216000" algn="l" defTabSz="412750" eaLnBrk="1" latinLnBrk="0" hangingPunct="1">
              <a:lnSpc>
                <a:spcPts val="1900"/>
              </a:lnSpc>
              <a:spcBef>
                <a:spcPts val="2400"/>
              </a:spcBef>
              <a:spcAft>
                <a:spcPts val="0"/>
              </a:spcAft>
              <a:buClrTx/>
              <a:buSzPct val="125000"/>
              <a:buFont typeface="Centra No1 Medium" pitchFamily="50" charset="0"/>
              <a:buChar char="-"/>
              <a:tabLst/>
              <a:defRPr sz="15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2pPr>
            <a:lvl3pPr marL="8280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lang="en-US" sz="1500" b="0" i="0" u="none" strike="noStrike" cap="none" spc="0" baseline="0" dirty="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3pPr>
            <a:lvl4pPr marL="12700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sz="12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4pPr>
            <a:lvl5pPr marL="15875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sz="12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5pPr>
            <a:lvl6pPr marL="19050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6pPr>
            <a:lvl7pPr marL="22225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7pPr>
            <a:lvl8pPr marL="25400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8pPr>
            <a:lvl9pPr marL="28575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9pPr>
          </a:lstStyle>
          <a:p>
            <a:pPr marL="0" marR="0" lvl="0" indent="-216000" algn="l" defTabSz="412750" eaLnBrk="1" fontAlgn="auto" latinLnBrk="0" hangingPunct="1">
              <a:lnSpc>
                <a:spcPts val="1950"/>
              </a:lnSpc>
              <a:spcBef>
                <a:spcPts val="0"/>
              </a:spcBef>
              <a:spcAft>
                <a:spcPts val="0"/>
              </a:spcAft>
              <a:buClr>
                <a:srgbClr val="006EFA"/>
              </a:buClr>
              <a:buSzTx/>
              <a:buFont typeface="Arial" panose="020B0604020202020204" pitchFamily="34" charset="0"/>
              <a:buChar char="•"/>
              <a:tabLst>
                <a:tab pos="177800" algn="l"/>
              </a:tabLst>
              <a:defRPr/>
            </a:pPr>
            <a:r>
              <a:rPr kumimoji="0" lang="en-US" sz="1800" b="0" i="0" u="none" strike="noStrike" kern="0" cap="none" spc="0" normalizeH="0" baseline="0" noProof="0">
                <a:ln>
                  <a:noFill/>
                </a:ln>
                <a:solidFill>
                  <a:srgbClr val="282828"/>
                </a:solidFill>
                <a:effectLst/>
                <a:uLnTx/>
                <a:uFillTx/>
                <a:latin typeface="Centra No1 Medium"/>
                <a:ea typeface="Centra No1 Medium"/>
                <a:sym typeface="Centra No1"/>
              </a:rPr>
              <a:t>Bullet 1</a:t>
            </a:r>
            <a:endParaRPr kumimoji="0" lang="en-US" sz="1800" b="0" i="0" u="none" strike="noStrike" kern="0" cap="none" spc="0" normalizeH="0" baseline="0" noProof="0" dirty="0">
              <a:ln>
                <a:noFill/>
              </a:ln>
              <a:solidFill>
                <a:srgbClr val="282828"/>
              </a:solidFill>
              <a:effectLst/>
              <a:uLnTx/>
              <a:uFillTx/>
              <a:latin typeface="Centra No1 Medium"/>
              <a:ea typeface="Centra No1 Medium"/>
              <a:sym typeface="Centra No1"/>
            </a:endParaRPr>
          </a:p>
        </p:txBody>
      </p:sp>
      <p:sp>
        <p:nvSpPr>
          <p:cNvPr id="73" name="text goes here, one to three lines.">
            <a:extLst>
              <a:ext uri="{FF2B5EF4-FFF2-40B4-BE49-F238E27FC236}">
                <a16:creationId xmlns:a16="http://schemas.microsoft.com/office/drawing/2014/main" id="{A27C64BD-2FC5-7D42-992C-B5517AF9DF3E}"/>
              </a:ext>
            </a:extLst>
          </p:cNvPr>
          <p:cNvSpPr txBox="1">
            <a:spLocks/>
          </p:cNvSpPr>
          <p:nvPr userDrawn="1"/>
        </p:nvSpPr>
        <p:spPr>
          <a:xfrm>
            <a:off x="8265969" y="1048429"/>
            <a:ext cx="3002395" cy="1104277"/>
          </a:xfrm>
          <a:prstGeom prst="rect">
            <a:avLst/>
          </a:prstGeom>
        </p:spPr>
        <p:txBody>
          <a:bodyPr vert="horz" wrap="square" lIns="91440" tIns="45720" rIns="91440" bIns="45720" rtlCol="0"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vl2pPr marL="635000" marR="0" indent="-216000" algn="l" defTabSz="412750" eaLnBrk="1" latinLnBrk="0" hangingPunct="1">
              <a:lnSpc>
                <a:spcPts val="1900"/>
              </a:lnSpc>
              <a:spcBef>
                <a:spcPts val="2400"/>
              </a:spcBef>
              <a:spcAft>
                <a:spcPts val="0"/>
              </a:spcAft>
              <a:buClrTx/>
              <a:buSzPct val="125000"/>
              <a:buFont typeface="Centra No1 Medium" pitchFamily="50" charset="0"/>
              <a:buChar char="-"/>
              <a:tabLst/>
              <a:defRPr sz="15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2pPr>
            <a:lvl3pPr marL="8280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lang="en-US" sz="1500" b="0" i="0" u="none" strike="noStrike" cap="none" spc="0" baseline="0" dirty="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3pPr>
            <a:lvl4pPr marL="12700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sz="12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4pPr>
            <a:lvl5pPr marL="15875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sz="12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5pPr>
            <a:lvl6pPr marL="19050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6pPr>
            <a:lvl7pPr marL="22225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7pPr>
            <a:lvl8pPr marL="25400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8pPr>
            <a:lvl9pPr marL="28575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9pPr>
          </a:lstStyle>
          <a:p>
            <a:pPr marL="0" marR="0" lvl="0" indent="0" algn="l" defTabSz="412750" eaLnBrk="1" fontAlgn="auto" latinLnBrk="0" hangingPunct="1">
              <a:lnSpc>
                <a:spcPts val="1950"/>
              </a:lnSpc>
              <a:spcBef>
                <a:spcPts val="0"/>
              </a:spcBef>
              <a:spcAft>
                <a:spcPts val="0"/>
              </a:spcAft>
              <a:buClrTx/>
              <a:buSzTx/>
              <a:buFontTx/>
              <a:buNone/>
              <a:tabLst/>
              <a:defRPr/>
            </a:pPr>
            <a:r>
              <a:rPr kumimoji="0" lang="en-US" sz="1500" b="0" i="0" u="none" strike="noStrike" kern="0" cap="none" spc="0" normalizeH="0" baseline="0" noProof="0">
                <a:ln>
                  <a:noFill/>
                </a:ln>
                <a:solidFill>
                  <a:srgbClr val="282828"/>
                </a:solidFill>
                <a:effectLst/>
                <a:uLnTx/>
                <a:uFillTx/>
                <a:latin typeface="Source Sans Pro"/>
                <a:ea typeface="Source Sans Pro"/>
                <a:sym typeface="Centra No1"/>
              </a:rPr>
              <a:t>More text goes here, of one, two, three lines or more, more text goes here, of one, two, three lines or more, more text goes here.</a:t>
            </a:r>
            <a:endParaRPr kumimoji="0" lang="en-US" sz="1500" b="0" i="0" u="none" strike="noStrike" kern="0" cap="none" spc="0" normalizeH="0" baseline="0" noProof="0" dirty="0">
              <a:ln>
                <a:noFill/>
              </a:ln>
              <a:solidFill>
                <a:srgbClr val="282828"/>
              </a:solidFill>
              <a:effectLst/>
              <a:uLnTx/>
              <a:uFillTx/>
              <a:latin typeface="Source Sans Pro"/>
              <a:ea typeface="Source Sans Pro"/>
              <a:sym typeface="Centra No1"/>
            </a:endParaRPr>
          </a:p>
        </p:txBody>
      </p:sp>
      <p:sp>
        <p:nvSpPr>
          <p:cNvPr id="74" name="text goes here, one to three lines.">
            <a:extLst>
              <a:ext uri="{FF2B5EF4-FFF2-40B4-BE49-F238E27FC236}">
                <a16:creationId xmlns:a16="http://schemas.microsoft.com/office/drawing/2014/main" id="{0507A598-BB49-F14D-8FA8-786AA94AD329}"/>
              </a:ext>
            </a:extLst>
          </p:cNvPr>
          <p:cNvSpPr txBox="1">
            <a:spLocks/>
          </p:cNvSpPr>
          <p:nvPr userDrawn="1"/>
        </p:nvSpPr>
        <p:spPr>
          <a:xfrm>
            <a:off x="8265969" y="506971"/>
            <a:ext cx="3002395" cy="348813"/>
          </a:xfrm>
          <a:prstGeom prst="rect">
            <a:avLst/>
          </a:prstGeom>
        </p:spPr>
        <p:txBody>
          <a:bodyPr vert="horz" wrap="square" lIns="91440" tIns="45720" rIns="91440" bIns="45720" rtlCol="0" anchor="t">
            <a:spAutoFit/>
          </a:bodyPr>
          <a:lstStyle>
            <a:lvl1pPr marL="0" marR="0" indent="-216000" algn="l" defTabSz="412750" eaLnBrk="1" fontAlgn="auto" latinLnBrk="0" hangingPunct="1">
              <a:lnSpc>
                <a:spcPts val="1950"/>
              </a:lnSpc>
              <a:spcBef>
                <a:spcPts val="0"/>
              </a:spcBef>
              <a:spcAft>
                <a:spcPts val="0"/>
              </a:spcAft>
              <a:buClr>
                <a:schemeClr val="bg2"/>
              </a:buClr>
              <a:buSzTx/>
              <a:buFont typeface="Arial" panose="020B0604020202020204" pitchFamily="34" charset="0"/>
              <a:buChar char="•"/>
              <a:tabLst>
                <a:tab pos="177800" algn="l"/>
              </a:tabLst>
              <a:defRPr kumimoji="0" lang="en-GB" sz="1800" b="0" i="0" u="none" strike="noStrike" cap="none" spc="0" normalizeH="0" baseline="0" dirty="0" smtClean="0">
                <a:ln>
                  <a:noFill/>
                </a:ln>
                <a:solidFill>
                  <a:schemeClr val="bg1"/>
                </a:solidFill>
                <a:effectLst/>
                <a:uFillTx/>
                <a:latin typeface="Centra No1 Medium"/>
                <a:ea typeface="Centra No1 Medium"/>
                <a:cs typeface="Source Sans Pro"/>
                <a:sym typeface="Centra No1"/>
              </a:defRPr>
            </a:lvl1pPr>
            <a:lvl2pPr marL="635000" marR="0" indent="-216000" algn="l" defTabSz="412750" eaLnBrk="1" latinLnBrk="0" hangingPunct="1">
              <a:lnSpc>
                <a:spcPts val="1900"/>
              </a:lnSpc>
              <a:spcBef>
                <a:spcPts val="2400"/>
              </a:spcBef>
              <a:spcAft>
                <a:spcPts val="0"/>
              </a:spcAft>
              <a:buClrTx/>
              <a:buSzPct val="125000"/>
              <a:buFont typeface="Centra No1 Medium" pitchFamily="50" charset="0"/>
              <a:buChar char="-"/>
              <a:tabLst/>
              <a:defRPr sz="15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2pPr>
            <a:lvl3pPr marL="8280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lang="en-US" sz="1500" b="0" i="0" u="none" strike="noStrike" cap="none" spc="0" baseline="0" dirty="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3pPr>
            <a:lvl4pPr marL="12700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sz="12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4pPr>
            <a:lvl5pPr marL="15875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sz="12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5pPr>
            <a:lvl6pPr marL="19050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6pPr>
            <a:lvl7pPr marL="22225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7pPr>
            <a:lvl8pPr marL="25400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8pPr>
            <a:lvl9pPr marL="28575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9pPr>
          </a:lstStyle>
          <a:p>
            <a:pPr marL="0" marR="0" lvl="0" indent="-216000" algn="l" defTabSz="412750" eaLnBrk="1" fontAlgn="auto" latinLnBrk="0" hangingPunct="1">
              <a:lnSpc>
                <a:spcPts val="1950"/>
              </a:lnSpc>
              <a:spcBef>
                <a:spcPts val="0"/>
              </a:spcBef>
              <a:spcAft>
                <a:spcPts val="0"/>
              </a:spcAft>
              <a:buClr>
                <a:srgbClr val="006EFA"/>
              </a:buClr>
              <a:buSzTx/>
              <a:buFont typeface="Arial" panose="020B0604020202020204" pitchFamily="34" charset="0"/>
              <a:buChar char="•"/>
              <a:tabLst>
                <a:tab pos="177800" algn="l"/>
              </a:tabLst>
              <a:defRPr/>
            </a:pPr>
            <a:r>
              <a:rPr kumimoji="0" lang="en-US" sz="1800" b="0" i="0" u="none" strike="noStrike" kern="0" cap="none" spc="0" normalizeH="0" baseline="0" noProof="0">
                <a:ln>
                  <a:noFill/>
                </a:ln>
                <a:solidFill>
                  <a:srgbClr val="282828"/>
                </a:solidFill>
                <a:effectLst/>
                <a:uLnTx/>
                <a:uFillTx/>
                <a:latin typeface="Centra No1 Medium"/>
                <a:ea typeface="Centra No1 Medium"/>
                <a:sym typeface="Centra No1"/>
              </a:rPr>
              <a:t>Bullet 1</a:t>
            </a:r>
            <a:endParaRPr kumimoji="0" lang="en-US" sz="1800" b="0" i="0" u="none" strike="noStrike" kern="0" cap="none" spc="0" normalizeH="0" baseline="0" noProof="0" dirty="0">
              <a:ln>
                <a:noFill/>
              </a:ln>
              <a:solidFill>
                <a:srgbClr val="282828"/>
              </a:solidFill>
              <a:effectLst/>
              <a:uLnTx/>
              <a:uFillTx/>
              <a:latin typeface="Centra No1 Medium"/>
              <a:ea typeface="Centra No1 Medium"/>
              <a:sym typeface="Centra No1"/>
            </a:endParaRPr>
          </a:p>
        </p:txBody>
      </p:sp>
      <p:sp>
        <p:nvSpPr>
          <p:cNvPr id="75" name="text goes here, one to three lines.">
            <a:extLst>
              <a:ext uri="{FF2B5EF4-FFF2-40B4-BE49-F238E27FC236}">
                <a16:creationId xmlns:a16="http://schemas.microsoft.com/office/drawing/2014/main" id="{E18EB6F0-835A-8F49-B599-81A9C1534E47}"/>
              </a:ext>
            </a:extLst>
          </p:cNvPr>
          <p:cNvSpPr txBox="1">
            <a:spLocks/>
          </p:cNvSpPr>
          <p:nvPr userDrawn="1"/>
        </p:nvSpPr>
        <p:spPr>
          <a:xfrm>
            <a:off x="4306679" y="2945151"/>
            <a:ext cx="3002395" cy="1104277"/>
          </a:xfrm>
          <a:prstGeom prst="rect">
            <a:avLst/>
          </a:prstGeom>
        </p:spPr>
        <p:txBody>
          <a:bodyPr vert="horz" wrap="square" lIns="91440" tIns="45720" rIns="91440" bIns="45720" rtlCol="0"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vl2pPr marL="635000" marR="0" indent="-216000" algn="l" defTabSz="412750" eaLnBrk="1" latinLnBrk="0" hangingPunct="1">
              <a:lnSpc>
                <a:spcPts val="1900"/>
              </a:lnSpc>
              <a:spcBef>
                <a:spcPts val="2400"/>
              </a:spcBef>
              <a:spcAft>
                <a:spcPts val="0"/>
              </a:spcAft>
              <a:buClrTx/>
              <a:buSzPct val="125000"/>
              <a:buFont typeface="Centra No1 Medium" pitchFamily="50" charset="0"/>
              <a:buChar char="-"/>
              <a:tabLst/>
              <a:defRPr sz="15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2pPr>
            <a:lvl3pPr marL="8280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lang="en-US" sz="1500" b="0" i="0" u="none" strike="noStrike" cap="none" spc="0" baseline="0" dirty="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3pPr>
            <a:lvl4pPr marL="12700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sz="12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4pPr>
            <a:lvl5pPr marL="15875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sz="12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5pPr>
            <a:lvl6pPr marL="19050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6pPr>
            <a:lvl7pPr marL="22225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7pPr>
            <a:lvl8pPr marL="25400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8pPr>
            <a:lvl9pPr marL="28575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9pPr>
          </a:lstStyle>
          <a:p>
            <a:pPr marL="0" marR="0" lvl="0" indent="0" algn="l" defTabSz="412750" eaLnBrk="1" fontAlgn="auto" latinLnBrk="0" hangingPunct="1">
              <a:lnSpc>
                <a:spcPts val="1950"/>
              </a:lnSpc>
              <a:spcBef>
                <a:spcPts val="0"/>
              </a:spcBef>
              <a:spcAft>
                <a:spcPts val="0"/>
              </a:spcAft>
              <a:buClrTx/>
              <a:buSzTx/>
              <a:buFontTx/>
              <a:buNone/>
              <a:tabLst/>
              <a:defRPr/>
            </a:pPr>
            <a:r>
              <a:rPr kumimoji="0" lang="en-US" sz="1500" b="0" i="0" u="none" strike="noStrike" kern="0" cap="none" spc="0" normalizeH="0" baseline="0" noProof="0">
                <a:ln>
                  <a:noFill/>
                </a:ln>
                <a:solidFill>
                  <a:srgbClr val="282828"/>
                </a:solidFill>
                <a:effectLst/>
                <a:uLnTx/>
                <a:uFillTx/>
                <a:latin typeface="Source Sans Pro"/>
                <a:ea typeface="Source Sans Pro"/>
                <a:sym typeface="Centra No1"/>
              </a:rPr>
              <a:t>More text goes here, of one, two, three lines or more, more text goes here, of one, two, three lines or more, more text goes here.</a:t>
            </a:r>
            <a:endParaRPr kumimoji="0" lang="en-US" sz="1500" b="0" i="0" u="none" strike="noStrike" kern="0" cap="none" spc="0" normalizeH="0" baseline="0" noProof="0" dirty="0">
              <a:ln>
                <a:noFill/>
              </a:ln>
              <a:solidFill>
                <a:srgbClr val="282828"/>
              </a:solidFill>
              <a:effectLst/>
              <a:uLnTx/>
              <a:uFillTx/>
              <a:latin typeface="Source Sans Pro"/>
              <a:ea typeface="Source Sans Pro"/>
              <a:sym typeface="Centra No1"/>
            </a:endParaRPr>
          </a:p>
        </p:txBody>
      </p:sp>
      <p:sp>
        <p:nvSpPr>
          <p:cNvPr id="76" name="text goes here, one to three lines.">
            <a:extLst>
              <a:ext uri="{FF2B5EF4-FFF2-40B4-BE49-F238E27FC236}">
                <a16:creationId xmlns:a16="http://schemas.microsoft.com/office/drawing/2014/main" id="{A7AC57C5-DA4C-7F4C-887A-593E9BCD5C10}"/>
              </a:ext>
            </a:extLst>
          </p:cNvPr>
          <p:cNvSpPr txBox="1">
            <a:spLocks/>
          </p:cNvSpPr>
          <p:nvPr userDrawn="1"/>
        </p:nvSpPr>
        <p:spPr>
          <a:xfrm>
            <a:off x="4306679" y="2403693"/>
            <a:ext cx="3002395" cy="348813"/>
          </a:xfrm>
          <a:prstGeom prst="rect">
            <a:avLst/>
          </a:prstGeom>
        </p:spPr>
        <p:txBody>
          <a:bodyPr vert="horz" wrap="square" lIns="91440" tIns="45720" rIns="91440" bIns="45720" rtlCol="0" anchor="t">
            <a:spAutoFit/>
          </a:bodyPr>
          <a:lstStyle>
            <a:lvl1pPr marL="0" marR="0" indent="-216000" algn="l" defTabSz="412750" eaLnBrk="1" fontAlgn="auto" latinLnBrk="0" hangingPunct="1">
              <a:lnSpc>
                <a:spcPts val="1950"/>
              </a:lnSpc>
              <a:spcBef>
                <a:spcPts val="0"/>
              </a:spcBef>
              <a:spcAft>
                <a:spcPts val="0"/>
              </a:spcAft>
              <a:buClr>
                <a:schemeClr val="bg2"/>
              </a:buClr>
              <a:buSzTx/>
              <a:buFont typeface="Arial" panose="020B0604020202020204" pitchFamily="34" charset="0"/>
              <a:buChar char="•"/>
              <a:tabLst>
                <a:tab pos="177800" algn="l"/>
              </a:tabLst>
              <a:defRPr kumimoji="0" lang="en-GB" sz="1800" b="0" i="0" u="none" strike="noStrike" cap="none" spc="0" normalizeH="0" baseline="0" dirty="0" smtClean="0">
                <a:ln>
                  <a:noFill/>
                </a:ln>
                <a:solidFill>
                  <a:schemeClr val="bg1"/>
                </a:solidFill>
                <a:effectLst/>
                <a:uFillTx/>
                <a:latin typeface="Centra No1 Medium"/>
                <a:ea typeface="Centra No1 Medium"/>
                <a:cs typeface="Source Sans Pro"/>
                <a:sym typeface="Centra No1"/>
              </a:defRPr>
            </a:lvl1pPr>
            <a:lvl2pPr marL="635000" marR="0" indent="-216000" algn="l" defTabSz="412750" eaLnBrk="1" latinLnBrk="0" hangingPunct="1">
              <a:lnSpc>
                <a:spcPts val="1900"/>
              </a:lnSpc>
              <a:spcBef>
                <a:spcPts val="2400"/>
              </a:spcBef>
              <a:spcAft>
                <a:spcPts val="0"/>
              </a:spcAft>
              <a:buClrTx/>
              <a:buSzPct val="125000"/>
              <a:buFont typeface="Centra No1 Medium" pitchFamily="50" charset="0"/>
              <a:buChar char="-"/>
              <a:tabLst/>
              <a:defRPr sz="15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2pPr>
            <a:lvl3pPr marL="8280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lang="en-US" sz="1500" b="0" i="0" u="none" strike="noStrike" cap="none" spc="0" baseline="0" dirty="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3pPr>
            <a:lvl4pPr marL="12700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sz="12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4pPr>
            <a:lvl5pPr marL="15875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sz="12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5pPr>
            <a:lvl6pPr marL="19050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6pPr>
            <a:lvl7pPr marL="22225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7pPr>
            <a:lvl8pPr marL="25400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8pPr>
            <a:lvl9pPr marL="28575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9pPr>
          </a:lstStyle>
          <a:p>
            <a:pPr marL="0" marR="0" lvl="0" indent="-216000" algn="l" defTabSz="412750" eaLnBrk="1" fontAlgn="auto" latinLnBrk="0" hangingPunct="1">
              <a:lnSpc>
                <a:spcPts val="1950"/>
              </a:lnSpc>
              <a:spcBef>
                <a:spcPts val="0"/>
              </a:spcBef>
              <a:spcAft>
                <a:spcPts val="0"/>
              </a:spcAft>
              <a:buClr>
                <a:srgbClr val="006EFA"/>
              </a:buClr>
              <a:buSzTx/>
              <a:buFont typeface="Arial" panose="020B0604020202020204" pitchFamily="34" charset="0"/>
              <a:buChar char="•"/>
              <a:tabLst>
                <a:tab pos="177800" algn="l"/>
              </a:tabLst>
              <a:defRPr/>
            </a:pPr>
            <a:r>
              <a:rPr kumimoji="0" lang="en-US" sz="1800" b="0" i="0" u="none" strike="noStrike" kern="0" cap="none" spc="0" normalizeH="0" baseline="0" noProof="0">
                <a:ln>
                  <a:noFill/>
                </a:ln>
                <a:solidFill>
                  <a:srgbClr val="282828"/>
                </a:solidFill>
                <a:effectLst/>
                <a:uLnTx/>
                <a:uFillTx/>
                <a:latin typeface="Centra No1 Medium"/>
                <a:ea typeface="Centra No1 Medium"/>
                <a:sym typeface="Centra No1"/>
              </a:rPr>
              <a:t>Bullet 1</a:t>
            </a:r>
            <a:endParaRPr kumimoji="0" lang="en-US" sz="1800" b="0" i="0" u="none" strike="noStrike" kern="0" cap="none" spc="0" normalizeH="0" baseline="0" noProof="0" dirty="0">
              <a:ln>
                <a:noFill/>
              </a:ln>
              <a:solidFill>
                <a:srgbClr val="282828"/>
              </a:solidFill>
              <a:effectLst/>
              <a:uLnTx/>
              <a:uFillTx/>
              <a:latin typeface="Centra No1 Medium"/>
              <a:ea typeface="Centra No1 Medium"/>
              <a:sym typeface="Centra No1"/>
            </a:endParaRPr>
          </a:p>
        </p:txBody>
      </p:sp>
      <p:sp>
        <p:nvSpPr>
          <p:cNvPr id="77" name="text goes here, one to three lines.">
            <a:extLst>
              <a:ext uri="{FF2B5EF4-FFF2-40B4-BE49-F238E27FC236}">
                <a16:creationId xmlns:a16="http://schemas.microsoft.com/office/drawing/2014/main" id="{A91BD073-C994-3441-A7E9-33D573504BAB}"/>
              </a:ext>
            </a:extLst>
          </p:cNvPr>
          <p:cNvSpPr txBox="1">
            <a:spLocks/>
          </p:cNvSpPr>
          <p:nvPr userDrawn="1"/>
        </p:nvSpPr>
        <p:spPr>
          <a:xfrm>
            <a:off x="8265969" y="2945151"/>
            <a:ext cx="3002395" cy="1104277"/>
          </a:xfrm>
          <a:prstGeom prst="rect">
            <a:avLst/>
          </a:prstGeom>
        </p:spPr>
        <p:txBody>
          <a:bodyPr vert="horz" wrap="square" lIns="91440" tIns="45720" rIns="91440" bIns="45720" rtlCol="0"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vl2pPr marL="635000" marR="0" indent="-216000" algn="l" defTabSz="412750" eaLnBrk="1" latinLnBrk="0" hangingPunct="1">
              <a:lnSpc>
                <a:spcPts val="1900"/>
              </a:lnSpc>
              <a:spcBef>
                <a:spcPts val="2400"/>
              </a:spcBef>
              <a:spcAft>
                <a:spcPts val="0"/>
              </a:spcAft>
              <a:buClrTx/>
              <a:buSzPct val="125000"/>
              <a:buFont typeface="Centra No1 Medium" pitchFamily="50" charset="0"/>
              <a:buChar char="-"/>
              <a:tabLst/>
              <a:defRPr sz="15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2pPr>
            <a:lvl3pPr marL="8280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lang="en-US" sz="1500" b="0" i="0" u="none" strike="noStrike" cap="none" spc="0" baseline="0" dirty="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3pPr>
            <a:lvl4pPr marL="12700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sz="12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4pPr>
            <a:lvl5pPr marL="15875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sz="12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5pPr>
            <a:lvl6pPr marL="19050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6pPr>
            <a:lvl7pPr marL="22225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7pPr>
            <a:lvl8pPr marL="25400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8pPr>
            <a:lvl9pPr marL="28575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9pPr>
          </a:lstStyle>
          <a:p>
            <a:pPr marL="0" marR="0" lvl="0" indent="0" algn="l" defTabSz="412750" eaLnBrk="1" fontAlgn="auto" latinLnBrk="0" hangingPunct="1">
              <a:lnSpc>
                <a:spcPts val="1950"/>
              </a:lnSpc>
              <a:spcBef>
                <a:spcPts val="0"/>
              </a:spcBef>
              <a:spcAft>
                <a:spcPts val="0"/>
              </a:spcAft>
              <a:buClrTx/>
              <a:buSzTx/>
              <a:buFontTx/>
              <a:buNone/>
              <a:tabLst/>
              <a:defRPr/>
            </a:pPr>
            <a:r>
              <a:rPr kumimoji="0" lang="en-US" sz="1500" b="0" i="0" u="none" strike="noStrike" kern="0" cap="none" spc="0" normalizeH="0" baseline="0" noProof="0">
                <a:ln>
                  <a:noFill/>
                </a:ln>
                <a:solidFill>
                  <a:srgbClr val="282828"/>
                </a:solidFill>
                <a:effectLst/>
                <a:uLnTx/>
                <a:uFillTx/>
                <a:latin typeface="Source Sans Pro"/>
                <a:ea typeface="Source Sans Pro"/>
                <a:sym typeface="Centra No1"/>
              </a:rPr>
              <a:t>More text goes here, of one, two, three lines or more, more text goes here, of one, two, three lines or more, more text goes here.</a:t>
            </a:r>
            <a:endParaRPr kumimoji="0" lang="en-US" sz="1500" b="0" i="0" u="none" strike="noStrike" kern="0" cap="none" spc="0" normalizeH="0" baseline="0" noProof="0" dirty="0">
              <a:ln>
                <a:noFill/>
              </a:ln>
              <a:solidFill>
                <a:srgbClr val="282828"/>
              </a:solidFill>
              <a:effectLst/>
              <a:uLnTx/>
              <a:uFillTx/>
              <a:latin typeface="Source Sans Pro"/>
              <a:ea typeface="Source Sans Pro"/>
              <a:sym typeface="Centra No1"/>
            </a:endParaRPr>
          </a:p>
        </p:txBody>
      </p:sp>
      <p:sp>
        <p:nvSpPr>
          <p:cNvPr id="78" name="text goes here, one to three lines.">
            <a:extLst>
              <a:ext uri="{FF2B5EF4-FFF2-40B4-BE49-F238E27FC236}">
                <a16:creationId xmlns:a16="http://schemas.microsoft.com/office/drawing/2014/main" id="{F159EAAB-1463-0A4E-BEB5-08DC43E4B354}"/>
              </a:ext>
            </a:extLst>
          </p:cNvPr>
          <p:cNvSpPr txBox="1">
            <a:spLocks/>
          </p:cNvSpPr>
          <p:nvPr userDrawn="1"/>
        </p:nvSpPr>
        <p:spPr>
          <a:xfrm>
            <a:off x="8265969" y="2403693"/>
            <a:ext cx="3002395" cy="348813"/>
          </a:xfrm>
          <a:prstGeom prst="rect">
            <a:avLst/>
          </a:prstGeom>
        </p:spPr>
        <p:txBody>
          <a:bodyPr vert="horz" wrap="square" lIns="91440" tIns="45720" rIns="91440" bIns="45720" rtlCol="0" anchor="t">
            <a:spAutoFit/>
          </a:bodyPr>
          <a:lstStyle>
            <a:lvl1pPr marL="0" marR="0" indent="-216000" algn="l" defTabSz="412750" eaLnBrk="1" fontAlgn="auto" latinLnBrk="0" hangingPunct="1">
              <a:lnSpc>
                <a:spcPts val="1950"/>
              </a:lnSpc>
              <a:spcBef>
                <a:spcPts val="0"/>
              </a:spcBef>
              <a:spcAft>
                <a:spcPts val="0"/>
              </a:spcAft>
              <a:buClr>
                <a:schemeClr val="bg2"/>
              </a:buClr>
              <a:buSzTx/>
              <a:buFont typeface="Arial" panose="020B0604020202020204" pitchFamily="34" charset="0"/>
              <a:buChar char="•"/>
              <a:tabLst>
                <a:tab pos="177800" algn="l"/>
              </a:tabLst>
              <a:defRPr kumimoji="0" lang="en-GB" sz="1800" b="0" i="0" u="none" strike="noStrike" cap="none" spc="0" normalizeH="0" baseline="0" dirty="0" smtClean="0">
                <a:ln>
                  <a:noFill/>
                </a:ln>
                <a:solidFill>
                  <a:schemeClr val="bg1"/>
                </a:solidFill>
                <a:effectLst/>
                <a:uFillTx/>
                <a:latin typeface="Centra No1 Medium"/>
                <a:ea typeface="Centra No1 Medium"/>
                <a:cs typeface="Source Sans Pro"/>
                <a:sym typeface="Centra No1"/>
              </a:defRPr>
            </a:lvl1pPr>
            <a:lvl2pPr marL="635000" marR="0" indent="-216000" algn="l" defTabSz="412750" eaLnBrk="1" latinLnBrk="0" hangingPunct="1">
              <a:lnSpc>
                <a:spcPts val="1900"/>
              </a:lnSpc>
              <a:spcBef>
                <a:spcPts val="2400"/>
              </a:spcBef>
              <a:spcAft>
                <a:spcPts val="0"/>
              </a:spcAft>
              <a:buClrTx/>
              <a:buSzPct val="125000"/>
              <a:buFont typeface="Centra No1 Medium" pitchFamily="50" charset="0"/>
              <a:buChar char="-"/>
              <a:tabLst/>
              <a:defRPr sz="15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2pPr>
            <a:lvl3pPr marL="8280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lang="en-US" sz="1500" b="0" i="0" u="none" strike="noStrike" cap="none" spc="0" baseline="0" dirty="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3pPr>
            <a:lvl4pPr marL="12700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sz="12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4pPr>
            <a:lvl5pPr marL="15875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sz="12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5pPr>
            <a:lvl6pPr marL="19050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6pPr>
            <a:lvl7pPr marL="22225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7pPr>
            <a:lvl8pPr marL="25400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8pPr>
            <a:lvl9pPr marL="28575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9pPr>
          </a:lstStyle>
          <a:p>
            <a:pPr marL="0" marR="0" lvl="0" indent="-216000" algn="l" defTabSz="412750" eaLnBrk="1" fontAlgn="auto" latinLnBrk="0" hangingPunct="1">
              <a:lnSpc>
                <a:spcPts val="1950"/>
              </a:lnSpc>
              <a:spcBef>
                <a:spcPts val="0"/>
              </a:spcBef>
              <a:spcAft>
                <a:spcPts val="0"/>
              </a:spcAft>
              <a:buClr>
                <a:srgbClr val="006EFA"/>
              </a:buClr>
              <a:buSzTx/>
              <a:buFont typeface="Arial" panose="020B0604020202020204" pitchFamily="34" charset="0"/>
              <a:buChar char="•"/>
              <a:tabLst>
                <a:tab pos="177800" algn="l"/>
              </a:tabLst>
              <a:defRPr/>
            </a:pPr>
            <a:r>
              <a:rPr kumimoji="0" lang="en-US" sz="1800" b="0" i="0" u="none" strike="noStrike" kern="0" cap="none" spc="0" normalizeH="0" baseline="0" noProof="0">
                <a:ln>
                  <a:noFill/>
                </a:ln>
                <a:solidFill>
                  <a:srgbClr val="282828"/>
                </a:solidFill>
                <a:effectLst/>
                <a:uLnTx/>
                <a:uFillTx/>
                <a:latin typeface="Centra No1 Medium"/>
                <a:ea typeface="Centra No1 Medium"/>
                <a:sym typeface="Centra No1"/>
              </a:rPr>
              <a:t>Bullet 1</a:t>
            </a:r>
            <a:endParaRPr kumimoji="0" lang="en-US" sz="1800" b="0" i="0" u="none" strike="noStrike" kern="0" cap="none" spc="0" normalizeH="0" baseline="0" noProof="0" dirty="0">
              <a:ln>
                <a:noFill/>
              </a:ln>
              <a:solidFill>
                <a:srgbClr val="282828"/>
              </a:solidFill>
              <a:effectLst/>
              <a:uLnTx/>
              <a:uFillTx/>
              <a:latin typeface="Centra No1 Medium"/>
              <a:ea typeface="Centra No1 Medium"/>
              <a:sym typeface="Centra No1"/>
            </a:endParaRPr>
          </a:p>
        </p:txBody>
      </p:sp>
      <p:sp>
        <p:nvSpPr>
          <p:cNvPr id="79" name="text goes here, one to three lines.">
            <a:extLst>
              <a:ext uri="{FF2B5EF4-FFF2-40B4-BE49-F238E27FC236}">
                <a16:creationId xmlns:a16="http://schemas.microsoft.com/office/drawing/2014/main" id="{7DC320EF-17D8-E240-96DF-F8C376462DA5}"/>
              </a:ext>
            </a:extLst>
          </p:cNvPr>
          <p:cNvSpPr txBox="1">
            <a:spLocks/>
          </p:cNvSpPr>
          <p:nvPr userDrawn="1"/>
        </p:nvSpPr>
        <p:spPr>
          <a:xfrm>
            <a:off x="4306679" y="4816473"/>
            <a:ext cx="3002395" cy="1104277"/>
          </a:xfrm>
          <a:prstGeom prst="rect">
            <a:avLst/>
          </a:prstGeom>
        </p:spPr>
        <p:txBody>
          <a:bodyPr vert="horz" wrap="square" lIns="91440" tIns="45720" rIns="91440" bIns="45720" rtlCol="0"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vl2pPr marL="635000" marR="0" indent="-216000" algn="l" defTabSz="412750" eaLnBrk="1" latinLnBrk="0" hangingPunct="1">
              <a:lnSpc>
                <a:spcPts val="1900"/>
              </a:lnSpc>
              <a:spcBef>
                <a:spcPts val="2400"/>
              </a:spcBef>
              <a:spcAft>
                <a:spcPts val="0"/>
              </a:spcAft>
              <a:buClrTx/>
              <a:buSzPct val="125000"/>
              <a:buFont typeface="Centra No1 Medium" pitchFamily="50" charset="0"/>
              <a:buChar char="-"/>
              <a:tabLst/>
              <a:defRPr sz="15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2pPr>
            <a:lvl3pPr marL="8280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lang="en-US" sz="1500" b="0" i="0" u="none" strike="noStrike" cap="none" spc="0" baseline="0" dirty="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3pPr>
            <a:lvl4pPr marL="12700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sz="12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4pPr>
            <a:lvl5pPr marL="15875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sz="12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5pPr>
            <a:lvl6pPr marL="19050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6pPr>
            <a:lvl7pPr marL="22225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7pPr>
            <a:lvl8pPr marL="25400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8pPr>
            <a:lvl9pPr marL="28575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9pPr>
          </a:lstStyle>
          <a:p>
            <a:pPr marL="0" marR="0" lvl="0" indent="0" algn="l" defTabSz="412750" eaLnBrk="1" fontAlgn="auto" latinLnBrk="0" hangingPunct="1">
              <a:lnSpc>
                <a:spcPts val="1950"/>
              </a:lnSpc>
              <a:spcBef>
                <a:spcPts val="0"/>
              </a:spcBef>
              <a:spcAft>
                <a:spcPts val="0"/>
              </a:spcAft>
              <a:buClrTx/>
              <a:buSzTx/>
              <a:buFontTx/>
              <a:buNone/>
              <a:tabLst/>
              <a:defRPr/>
            </a:pPr>
            <a:r>
              <a:rPr kumimoji="0" lang="en-US" sz="1500" b="0" i="0" u="none" strike="noStrike" kern="0" cap="none" spc="0" normalizeH="0" baseline="0" noProof="0">
                <a:ln>
                  <a:noFill/>
                </a:ln>
                <a:solidFill>
                  <a:srgbClr val="282828"/>
                </a:solidFill>
                <a:effectLst/>
                <a:uLnTx/>
                <a:uFillTx/>
                <a:latin typeface="Source Sans Pro"/>
                <a:ea typeface="Source Sans Pro"/>
                <a:sym typeface="Centra No1"/>
              </a:rPr>
              <a:t>More text goes here, of one, two, three lines or more, more text goes here, of one, two, three lines or more, more text goes here.</a:t>
            </a:r>
            <a:endParaRPr kumimoji="0" lang="en-US" sz="1500" b="0" i="0" u="none" strike="noStrike" kern="0" cap="none" spc="0" normalizeH="0" baseline="0" noProof="0" dirty="0">
              <a:ln>
                <a:noFill/>
              </a:ln>
              <a:solidFill>
                <a:srgbClr val="282828"/>
              </a:solidFill>
              <a:effectLst/>
              <a:uLnTx/>
              <a:uFillTx/>
              <a:latin typeface="Source Sans Pro"/>
              <a:ea typeface="Source Sans Pro"/>
              <a:sym typeface="Centra No1"/>
            </a:endParaRPr>
          </a:p>
        </p:txBody>
      </p:sp>
      <p:sp>
        <p:nvSpPr>
          <p:cNvPr id="80" name="text goes here, one to three lines.">
            <a:extLst>
              <a:ext uri="{FF2B5EF4-FFF2-40B4-BE49-F238E27FC236}">
                <a16:creationId xmlns:a16="http://schemas.microsoft.com/office/drawing/2014/main" id="{4DF47F99-8C58-0648-9193-CAB54FDAB96E}"/>
              </a:ext>
            </a:extLst>
          </p:cNvPr>
          <p:cNvSpPr txBox="1">
            <a:spLocks/>
          </p:cNvSpPr>
          <p:nvPr userDrawn="1"/>
        </p:nvSpPr>
        <p:spPr>
          <a:xfrm>
            <a:off x="4306679" y="4275015"/>
            <a:ext cx="3002395" cy="348813"/>
          </a:xfrm>
          <a:prstGeom prst="rect">
            <a:avLst/>
          </a:prstGeom>
        </p:spPr>
        <p:txBody>
          <a:bodyPr vert="horz" wrap="square" lIns="91440" tIns="45720" rIns="91440" bIns="45720" rtlCol="0" anchor="t">
            <a:spAutoFit/>
          </a:bodyPr>
          <a:lstStyle>
            <a:lvl1pPr marL="0" marR="0" indent="-216000" algn="l" defTabSz="412750" eaLnBrk="1" fontAlgn="auto" latinLnBrk="0" hangingPunct="1">
              <a:lnSpc>
                <a:spcPts val="1950"/>
              </a:lnSpc>
              <a:spcBef>
                <a:spcPts val="0"/>
              </a:spcBef>
              <a:spcAft>
                <a:spcPts val="0"/>
              </a:spcAft>
              <a:buClr>
                <a:schemeClr val="bg2"/>
              </a:buClr>
              <a:buSzTx/>
              <a:buFont typeface="Arial" panose="020B0604020202020204" pitchFamily="34" charset="0"/>
              <a:buChar char="•"/>
              <a:tabLst>
                <a:tab pos="177800" algn="l"/>
              </a:tabLst>
              <a:defRPr kumimoji="0" lang="en-GB" sz="1800" b="0" i="0" u="none" strike="noStrike" cap="none" spc="0" normalizeH="0" baseline="0" dirty="0" smtClean="0">
                <a:ln>
                  <a:noFill/>
                </a:ln>
                <a:solidFill>
                  <a:schemeClr val="bg1"/>
                </a:solidFill>
                <a:effectLst/>
                <a:uFillTx/>
                <a:latin typeface="Centra No1 Medium"/>
                <a:ea typeface="Centra No1 Medium"/>
                <a:cs typeface="Source Sans Pro"/>
                <a:sym typeface="Centra No1"/>
              </a:defRPr>
            </a:lvl1pPr>
            <a:lvl2pPr marL="635000" marR="0" indent="-216000" algn="l" defTabSz="412750" eaLnBrk="1" latinLnBrk="0" hangingPunct="1">
              <a:lnSpc>
                <a:spcPts val="1900"/>
              </a:lnSpc>
              <a:spcBef>
                <a:spcPts val="2400"/>
              </a:spcBef>
              <a:spcAft>
                <a:spcPts val="0"/>
              </a:spcAft>
              <a:buClrTx/>
              <a:buSzPct val="125000"/>
              <a:buFont typeface="Centra No1 Medium" pitchFamily="50" charset="0"/>
              <a:buChar char="-"/>
              <a:tabLst/>
              <a:defRPr sz="15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2pPr>
            <a:lvl3pPr marL="8280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lang="en-US" sz="1500" b="0" i="0" u="none" strike="noStrike" cap="none" spc="0" baseline="0" dirty="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3pPr>
            <a:lvl4pPr marL="12700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sz="12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4pPr>
            <a:lvl5pPr marL="15875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sz="12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5pPr>
            <a:lvl6pPr marL="19050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6pPr>
            <a:lvl7pPr marL="22225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7pPr>
            <a:lvl8pPr marL="25400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8pPr>
            <a:lvl9pPr marL="28575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9pPr>
          </a:lstStyle>
          <a:p>
            <a:pPr marL="0" marR="0" lvl="0" indent="-216000" algn="l" defTabSz="412750" eaLnBrk="1" fontAlgn="auto" latinLnBrk="0" hangingPunct="1">
              <a:lnSpc>
                <a:spcPts val="1950"/>
              </a:lnSpc>
              <a:spcBef>
                <a:spcPts val="0"/>
              </a:spcBef>
              <a:spcAft>
                <a:spcPts val="0"/>
              </a:spcAft>
              <a:buClr>
                <a:srgbClr val="006EFA"/>
              </a:buClr>
              <a:buSzTx/>
              <a:buFont typeface="Arial" panose="020B0604020202020204" pitchFamily="34" charset="0"/>
              <a:buChar char="•"/>
              <a:tabLst>
                <a:tab pos="177800" algn="l"/>
              </a:tabLst>
              <a:defRPr/>
            </a:pPr>
            <a:r>
              <a:rPr kumimoji="0" lang="en-US" sz="1800" b="0" i="0" u="none" strike="noStrike" kern="0" cap="none" spc="0" normalizeH="0" baseline="0" noProof="0">
                <a:ln>
                  <a:noFill/>
                </a:ln>
                <a:solidFill>
                  <a:srgbClr val="282828"/>
                </a:solidFill>
                <a:effectLst/>
                <a:uLnTx/>
                <a:uFillTx/>
                <a:latin typeface="Centra No1 Medium"/>
                <a:ea typeface="Centra No1 Medium"/>
                <a:sym typeface="Centra No1"/>
              </a:rPr>
              <a:t>Bullet 1</a:t>
            </a:r>
            <a:endParaRPr kumimoji="0" lang="en-US" sz="1800" b="0" i="0" u="none" strike="noStrike" kern="0" cap="none" spc="0" normalizeH="0" baseline="0" noProof="0" dirty="0">
              <a:ln>
                <a:noFill/>
              </a:ln>
              <a:solidFill>
                <a:srgbClr val="282828"/>
              </a:solidFill>
              <a:effectLst/>
              <a:uLnTx/>
              <a:uFillTx/>
              <a:latin typeface="Centra No1 Medium"/>
              <a:ea typeface="Centra No1 Medium"/>
              <a:sym typeface="Centra No1"/>
            </a:endParaRPr>
          </a:p>
        </p:txBody>
      </p:sp>
      <p:sp>
        <p:nvSpPr>
          <p:cNvPr id="81" name="text goes here, one to three lines.">
            <a:extLst>
              <a:ext uri="{FF2B5EF4-FFF2-40B4-BE49-F238E27FC236}">
                <a16:creationId xmlns:a16="http://schemas.microsoft.com/office/drawing/2014/main" id="{A7A1ED49-6945-174B-9545-B4678C140F82}"/>
              </a:ext>
            </a:extLst>
          </p:cNvPr>
          <p:cNvSpPr txBox="1">
            <a:spLocks/>
          </p:cNvSpPr>
          <p:nvPr userDrawn="1"/>
        </p:nvSpPr>
        <p:spPr>
          <a:xfrm>
            <a:off x="8265969" y="4816473"/>
            <a:ext cx="3002395" cy="1104277"/>
          </a:xfrm>
          <a:prstGeom prst="rect">
            <a:avLst/>
          </a:prstGeom>
        </p:spPr>
        <p:txBody>
          <a:bodyPr vert="horz" wrap="square" lIns="91440" tIns="45720" rIns="91440" bIns="45720" rtlCol="0"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vl2pPr marL="635000" marR="0" indent="-216000" algn="l" defTabSz="412750" eaLnBrk="1" latinLnBrk="0" hangingPunct="1">
              <a:lnSpc>
                <a:spcPts val="1900"/>
              </a:lnSpc>
              <a:spcBef>
                <a:spcPts val="2400"/>
              </a:spcBef>
              <a:spcAft>
                <a:spcPts val="0"/>
              </a:spcAft>
              <a:buClrTx/>
              <a:buSzPct val="125000"/>
              <a:buFont typeface="Centra No1 Medium" pitchFamily="50" charset="0"/>
              <a:buChar char="-"/>
              <a:tabLst/>
              <a:defRPr sz="15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2pPr>
            <a:lvl3pPr marL="8280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lang="en-US" sz="1500" b="0" i="0" u="none" strike="noStrike" cap="none" spc="0" baseline="0" dirty="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3pPr>
            <a:lvl4pPr marL="12700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sz="12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4pPr>
            <a:lvl5pPr marL="15875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sz="12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5pPr>
            <a:lvl6pPr marL="19050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6pPr>
            <a:lvl7pPr marL="22225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7pPr>
            <a:lvl8pPr marL="25400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8pPr>
            <a:lvl9pPr marL="28575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9pPr>
          </a:lstStyle>
          <a:p>
            <a:pPr marL="0" marR="0" lvl="0" indent="0" algn="l" defTabSz="412750" eaLnBrk="1" fontAlgn="auto" latinLnBrk="0" hangingPunct="1">
              <a:lnSpc>
                <a:spcPts val="1950"/>
              </a:lnSpc>
              <a:spcBef>
                <a:spcPts val="0"/>
              </a:spcBef>
              <a:spcAft>
                <a:spcPts val="0"/>
              </a:spcAft>
              <a:buClrTx/>
              <a:buSzTx/>
              <a:buFontTx/>
              <a:buNone/>
              <a:tabLst/>
              <a:defRPr/>
            </a:pPr>
            <a:r>
              <a:rPr kumimoji="0" lang="en-US" sz="1500" b="0" i="0" u="none" strike="noStrike" kern="0" cap="none" spc="0" normalizeH="0" baseline="0" noProof="0">
                <a:ln>
                  <a:noFill/>
                </a:ln>
                <a:solidFill>
                  <a:srgbClr val="282828"/>
                </a:solidFill>
                <a:effectLst/>
                <a:uLnTx/>
                <a:uFillTx/>
                <a:latin typeface="Source Sans Pro"/>
                <a:ea typeface="Source Sans Pro"/>
                <a:sym typeface="Centra No1"/>
              </a:rPr>
              <a:t>More text goes here, of one, two, three lines or more, more text goes here, of one, two, three lines or more, more text goes here.</a:t>
            </a:r>
            <a:endParaRPr kumimoji="0" lang="en-US" sz="1500" b="0" i="0" u="none" strike="noStrike" kern="0" cap="none" spc="0" normalizeH="0" baseline="0" noProof="0" dirty="0">
              <a:ln>
                <a:noFill/>
              </a:ln>
              <a:solidFill>
                <a:srgbClr val="282828"/>
              </a:solidFill>
              <a:effectLst/>
              <a:uLnTx/>
              <a:uFillTx/>
              <a:latin typeface="Source Sans Pro"/>
              <a:ea typeface="Source Sans Pro"/>
              <a:sym typeface="Centra No1"/>
            </a:endParaRPr>
          </a:p>
        </p:txBody>
      </p:sp>
      <p:sp>
        <p:nvSpPr>
          <p:cNvPr id="82" name="text goes here, one to three lines.">
            <a:extLst>
              <a:ext uri="{FF2B5EF4-FFF2-40B4-BE49-F238E27FC236}">
                <a16:creationId xmlns:a16="http://schemas.microsoft.com/office/drawing/2014/main" id="{64C0BCE2-73FD-B34B-B151-CAE0C28EC724}"/>
              </a:ext>
            </a:extLst>
          </p:cNvPr>
          <p:cNvSpPr txBox="1">
            <a:spLocks/>
          </p:cNvSpPr>
          <p:nvPr userDrawn="1"/>
        </p:nvSpPr>
        <p:spPr>
          <a:xfrm>
            <a:off x="8265969" y="4275015"/>
            <a:ext cx="3002395" cy="348813"/>
          </a:xfrm>
          <a:prstGeom prst="rect">
            <a:avLst/>
          </a:prstGeom>
        </p:spPr>
        <p:txBody>
          <a:bodyPr vert="horz" wrap="square" lIns="91440" tIns="45720" rIns="91440" bIns="45720" rtlCol="0" anchor="t">
            <a:spAutoFit/>
          </a:bodyPr>
          <a:lstStyle>
            <a:lvl1pPr marL="0" marR="0" indent="-216000" algn="l" defTabSz="412750" eaLnBrk="1" fontAlgn="auto" latinLnBrk="0" hangingPunct="1">
              <a:lnSpc>
                <a:spcPts val="1950"/>
              </a:lnSpc>
              <a:spcBef>
                <a:spcPts val="0"/>
              </a:spcBef>
              <a:spcAft>
                <a:spcPts val="0"/>
              </a:spcAft>
              <a:buClr>
                <a:schemeClr val="bg2"/>
              </a:buClr>
              <a:buSzTx/>
              <a:buFont typeface="Arial" panose="020B0604020202020204" pitchFamily="34" charset="0"/>
              <a:buChar char="•"/>
              <a:tabLst>
                <a:tab pos="177800" algn="l"/>
              </a:tabLst>
              <a:defRPr kumimoji="0" lang="en-GB" sz="1800" b="0" i="0" u="none" strike="noStrike" cap="none" spc="0" normalizeH="0" baseline="0" dirty="0" smtClean="0">
                <a:ln>
                  <a:noFill/>
                </a:ln>
                <a:solidFill>
                  <a:schemeClr val="bg1"/>
                </a:solidFill>
                <a:effectLst/>
                <a:uFillTx/>
                <a:latin typeface="Centra No1 Medium"/>
                <a:ea typeface="Centra No1 Medium"/>
                <a:cs typeface="Source Sans Pro"/>
                <a:sym typeface="Centra No1"/>
              </a:defRPr>
            </a:lvl1pPr>
            <a:lvl2pPr marL="635000" marR="0" indent="-216000" algn="l" defTabSz="412750" eaLnBrk="1" latinLnBrk="0" hangingPunct="1">
              <a:lnSpc>
                <a:spcPts val="1900"/>
              </a:lnSpc>
              <a:spcBef>
                <a:spcPts val="2400"/>
              </a:spcBef>
              <a:spcAft>
                <a:spcPts val="0"/>
              </a:spcAft>
              <a:buClrTx/>
              <a:buSzPct val="125000"/>
              <a:buFont typeface="Centra No1 Medium" pitchFamily="50" charset="0"/>
              <a:buChar char="-"/>
              <a:tabLst/>
              <a:defRPr sz="15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2pPr>
            <a:lvl3pPr marL="8280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lang="en-US" sz="1500" b="0" i="0" u="none" strike="noStrike" cap="none" spc="0" baseline="0" dirty="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3pPr>
            <a:lvl4pPr marL="12700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sz="12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4pPr>
            <a:lvl5pPr marL="15875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sz="12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5pPr>
            <a:lvl6pPr marL="19050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6pPr>
            <a:lvl7pPr marL="22225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7pPr>
            <a:lvl8pPr marL="25400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8pPr>
            <a:lvl9pPr marL="28575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9pPr>
          </a:lstStyle>
          <a:p>
            <a:pPr marL="0" marR="0" lvl="0" indent="-216000" algn="l" defTabSz="412750" eaLnBrk="1" fontAlgn="auto" latinLnBrk="0" hangingPunct="1">
              <a:lnSpc>
                <a:spcPts val="1950"/>
              </a:lnSpc>
              <a:spcBef>
                <a:spcPts val="0"/>
              </a:spcBef>
              <a:spcAft>
                <a:spcPts val="0"/>
              </a:spcAft>
              <a:buClr>
                <a:srgbClr val="006EFA"/>
              </a:buClr>
              <a:buSzTx/>
              <a:buFont typeface="Arial" panose="020B0604020202020204" pitchFamily="34" charset="0"/>
              <a:buChar char="•"/>
              <a:tabLst>
                <a:tab pos="177800" algn="l"/>
              </a:tabLst>
              <a:defRPr/>
            </a:pPr>
            <a:r>
              <a:rPr kumimoji="0" lang="en-US" sz="1800" b="0" i="0" u="none" strike="noStrike" kern="0" cap="none" spc="0" normalizeH="0" baseline="0" noProof="0">
                <a:ln>
                  <a:noFill/>
                </a:ln>
                <a:solidFill>
                  <a:srgbClr val="282828"/>
                </a:solidFill>
                <a:effectLst/>
                <a:uLnTx/>
                <a:uFillTx/>
                <a:latin typeface="Centra No1 Medium"/>
                <a:ea typeface="Centra No1 Medium"/>
                <a:sym typeface="Centra No1"/>
              </a:rPr>
              <a:t>Bullet 1</a:t>
            </a:r>
            <a:endParaRPr kumimoji="0" lang="en-US" sz="1800" b="0" i="0" u="none" strike="noStrike" kern="0" cap="none" spc="0" normalizeH="0" baseline="0" noProof="0" dirty="0">
              <a:ln>
                <a:noFill/>
              </a:ln>
              <a:solidFill>
                <a:srgbClr val="282828"/>
              </a:solidFill>
              <a:effectLst/>
              <a:uLnTx/>
              <a:uFillTx/>
              <a:latin typeface="Centra No1 Medium"/>
              <a:ea typeface="Centra No1 Medium"/>
              <a:sym typeface="Centra No1"/>
            </a:endParaRPr>
          </a:p>
        </p:txBody>
      </p:sp>
      <p:sp>
        <p:nvSpPr>
          <p:cNvPr id="29" name="Rectangle">
            <a:extLst>
              <a:ext uri="{FF2B5EF4-FFF2-40B4-BE49-F238E27FC236}">
                <a16:creationId xmlns:a16="http://schemas.microsoft.com/office/drawing/2014/main" id="{D42CC14B-7086-8242-92A2-EAF36CE168CC}"/>
              </a:ext>
            </a:extLst>
          </p:cNvPr>
          <p:cNvSpPr/>
          <p:nvPr userDrawn="1"/>
        </p:nvSpPr>
        <p:spPr>
          <a:xfrm>
            <a:off x="2989119" y="0"/>
            <a:ext cx="9202882" cy="6857996"/>
          </a:xfrm>
          <a:prstGeom prst="rect">
            <a:avLst/>
          </a:prstGeom>
          <a:solidFill>
            <a:srgbClr val="F5F5F5"/>
          </a:solidFill>
          <a:ln w="12700">
            <a:miter lim="400000"/>
          </a:ln>
        </p:spPr>
        <p:txBody>
          <a:bodyPr lIns="0" tIns="0" rIns="0" bIns="0" anchor="ctr"/>
          <a:lstStyle/>
          <a:p>
            <a:pPr algn="ctr" defTabSz="412750" hangingPunct="0">
              <a:defRPr sz="3200">
                <a:latin typeface="Helvetica Neue Medium"/>
                <a:ea typeface="Helvetica Neue Medium"/>
                <a:cs typeface="Helvetica Neue Medium"/>
                <a:sym typeface="Helvetica Neue Medium"/>
              </a:defRPr>
            </a:pPr>
            <a:endParaRPr sz="1600" kern="0">
              <a:solidFill>
                <a:srgbClr val="FFFFFF"/>
              </a:solidFill>
              <a:latin typeface="Helvetica Neue Medium"/>
              <a:ea typeface="Helvetica Neue Medium"/>
              <a:cs typeface="Helvetica Neue Medium"/>
              <a:sym typeface="Helvetica Neue Medium"/>
            </a:endParaRPr>
          </a:p>
        </p:txBody>
      </p:sp>
      <p:sp>
        <p:nvSpPr>
          <p:cNvPr id="30" name="Graph slide title goes here">
            <a:extLst>
              <a:ext uri="{FF2B5EF4-FFF2-40B4-BE49-F238E27FC236}">
                <a16:creationId xmlns:a16="http://schemas.microsoft.com/office/drawing/2014/main" id="{5F9EC497-0423-EB4E-B893-AE5B7867D310}"/>
              </a:ext>
            </a:extLst>
          </p:cNvPr>
          <p:cNvSpPr txBox="1"/>
          <p:nvPr userDrawn="1"/>
        </p:nvSpPr>
        <p:spPr>
          <a:xfrm>
            <a:off x="603250" y="476250"/>
            <a:ext cx="2969022" cy="812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a:lnSpc>
                <a:spcPts val="5900"/>
              </a:lnSpc>
              <a:defRPr sz="5200">
                <a:solidFill>
                  <a:srgbClr val="000000"/>
                </a:solidFill>
                <a:latin typeface="Centra No1 Medium"/>
                <a:ea typeface="Centra No1 Medium"/>
                <a:cs typeface="Centra No1 Medium"/>
                <a:sym typeface="Centra No1 Medium"/>
              </a:defRPr>
            </a:lvl1pPr>
          </a:lstStyle>
          <a:p>
            <a:pPr marL="0" marR="0" lvl="0" indent="0" defTabSz="412750" eaLnBrk="1" fontAlgn="auto" latinLnBrk="0" hangingPunct="0">
              <a:lnSpc>
                <a:spcPts val="2950"/>
              </a:lnSpc>
              <a:spcBef>
                <a:spcPts val="0"/>
              </a:spcBef>
              <a:spcAft>
                <a:spcPts val="0"/>
              </a:spcAft>
              <a:buClrTx/>
              <a:buSzTx/>
              <a:buFontTx/>
              <a:buNone/>
              <a:tabLst/>
              <a:defRPr/>
            </a:pPr>
            <a:endParaRPr kumimoji="0" sz="2600" b="0" i="0" u="none" strike="noStrike" kern="0" cap="none" spc="0" normalizeH="0" baseline="0" noProof="0" dirty="0">
              <a:ln>
                <a:noFill/>
              </a:ln>
              <a:solidFill>
                <a:srgbClr val="000000"/>
              </a:solidFill>
              <a:effectLst/>
              <a:uLnTx/>
              <a:uFillTx/>
              <a:latin typeface="Centra No1 Medium"/>
              <a:ea typeface="Centra No1 Medium"/>
              <a:sym typeface="Centra No1 Medium"/>
            </a:endParaRPr>
          </a:p>
        </p:txBody>
      </p:sp>
      <p:pic>
        <p:nvPicPr>
          <p:cNvPr id="32" name="Kaltura_Logo_Horizontal_ColorSun_BlackText_big.png" descr="Kaltura_Logo_Horizontal_ColorSun_BlackText_big.png">
            <a:extLst>
              <a:ext uri="{FF2B5EF4-FFF2-40B4-BE49-F238E27FC236}">
                <a16:creationId xmlns:a16="http://schemas.microsoft.com/office/drawing/2014/main" id="{CFED0C07-0496-7F4F-ABDE-67688D81DEED}"/>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sp>
        <p:nvSpPr>
          <p:cNvPr id="33" name="Rectangle">
            <a:extLst>
              <a:ext uri="{FF2B5EF4-FFF2-40B4-BE49-F238E27FC236}">
                <a16:creationId xmlns:a16="http://schemas.microsoft.com/office/drawing/2014/main" id="{22DE77D3-D328-D444-951E-5373197281CB}"/>
              </a:ext>
            </a:extLst>
          </p:cNvPr>
          <p:cNvSpPr/>
          <p:nvPr userDrawn="1"/>
        </p:nvSpPr>
        <p:spPr>
          <a:xfrm>
            <a:off x="4175522" y="953309"/>
            <a:ext cx="6872229" cy="4856262"/>
          </a:xfrm>
          <a:prstGeom prst="rect">
            <a:avLst/>
          </a:prstGeom>
          <a:solidFill>
            <a:srgbClr val="FFFFFF"/>
          </a:solidFill>
          <a:ln w="12700">
            <a:miter lim="400000"/>
          </a:ln>
          <a:effectLst>
            <a:outerShdw blurRad="469900" dist="154114" dir="2293565" rotWithShape="0">
              <a:srgbClr val="000000">
                <a:alpha val="8281"/>
              </a:srgbClr>
            </a:outerShdw>
          </a:effectLst>
        </p:spPr>
        <p:txBody>
          <a:bodyPr lIns="0" tIns="0" rIns="0" bIns="0" anchor="ctr"/>
          <a:lstStyle/>
          <a:p>
            <a:pPr algn="ctr" defTabSz="412750" hangingPunct="0">
              <a:defRPr sz="3200">
                <a:latin typeface="Helvetica Neue Medium"/>
                <a:ea typeface="Helvetica Neue Medium"/>
                <a:cs typeface="Helvetica Neue Medium"/>
                <a:sym typeface="Helvetica Neue Medium"/>
              </a:defRPr>
            </a:pPr>
            <a:endParaRPr sz="1600" kern="0">
              <a:solidFill>
                <a:srgbClr val="FFFFFF"/>
              </a:solidFill>
              <a:latin typeface="Helvetica Neue Medium"/>
              <a:ea typeface="Helvetica Neue Medium"/>
              <a:cs typeface="Helvetica Neue Medium"/>
              <a:sym typeface="Helvetica Neue Medium"/>
            </a:endParaRPr>
          </a:p>
        </p:txBody>
      </p:sp>
      <p:sp>
        <p:nvSpPr>
          <p:cNvPr id="36" name="Graph slide title goes here">
            <a:extLst>
              <a:ext uri="{FF2B5EF4-FFF2-40B4-BE49-F238E27FC236}">
                <a16:creationId xmlns:a16="http://schemas.microsoft.com/office/drawing/2014/main" id="{CD164F6C-1567-A246-AEC0-9A5319C321A4}"/>
              </a:ext>
            </a:extLst>
          </p:cNvPr>
          <p:cNvSpPr txBox="1"/>
          <p:nvPr userDrawn="1"/>
        </p:nvSpPr>
        <p:spPr>
          <a:xfrm>
            <a:off x="603250" y="476250"/>
            <a:ext cx="2969022" cy="812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lvl1pPr>
              <a:lnSpc>
                <a:spcPts val="5900"/>
              </a:lnSpc>
              <a:defRPr sz="5200">
                <a:solidFill>
                  <a:srgbClr val="000000"/>
                </a:solidFill>
                <a:latin typeface="Centra No1 Medium"/>
                <a:ea typeface="Centra No1 Medium"/>
                <a:cs typeface="Centra No1 Medium"/>
                <a:sym typeface="Centra No1 Medium"/>
              </a:defRPr>
            </a:lvl1pPr>
          </a:lstStyle>
          <a:p>
            <a:pPr marL="0" marR="0" lvl="0" indent="0" defTabSz="412750" eaLnBrk="1" fontAlgn="auto" latinLnBrk="0" hangingPunct="0">
              <a:lnSpc>
                <a:spcPts val="2950"/>
              </a:lnSpc>
              <a:spcBef>
                <a:spcPts val="0"/>
              </a:spcBef>
              <a:spcAft>
                <a:spcPts val="0"/>
              </a:spcAft>
              <a:buClrTx/>
              <a:buSzTx/>
              <a:buFontTx/>
              <a:buNone/>
              <a:tabLst/>
              <a:defRPr/>
            </a:pPr>
            <a:endParaRPr kumimoji="0" sz="2600" b="0" i="0" u="none" strike="noStrike" kern="0" cap="none" spc="0" normalizeH="0" baseline="0" noProof="0" dirty="0">
              <a:ln>
                <a:noFill/>
              </a:ln>
              <a:solidFill>
                <a:srgbClr val="000000"/>
              </a:solidFill>
              <a:effectLst/>
              <a:uLnTx/>
              <a:uFillTx/>
              <a:latin typeface="Centra No1 Medium"/>
              <a:ea typeface="Centra No1 Medium"/>
              <a:sym typeface="Centra No1 Medium"/>
            </a:endParaRPr>
          </a:p>
        </p:txBody>
      </p:sp>
      <p:sp>
        <p:nvSpPr>
          <p:cNvPr id="27" name="Text Placeholder 2">
            <a:extLst>
              <a:ext uri="{FF2B5EF4-FFF2-40B4-BE49-F238E27FC236}">
                <a16:creationId xmlns:a16="http://schemas.microsoft.com/office/drawing/2014/main" id="{CD2502C9-57FB-9F4D-8384-778A8B80534A}"/>
              </a:ext>
            </a:extLst>
          </p:cNvPr>
          <p:cNvSpPr>
            <a:spLocks noGrp="1"/>
          </p:cNvSpPr>
          <p:nvPr>
            <p:ph type="body" sz="quarter" idx="10" hasCustomPrompt="1"/>
          </p:nvPr>
        </p:nvSpPr>
        <p:spPr>
          <a:xfrm>
            <a:off x="318811" y="962605"/>
            <a:ext cx="2238639" cy="1104900"/>
          </a:xfrm>
        </p:spPr>
        <p:txBody>
          <a:bodyPr>
            <a:noAutofit/>
          </a:bodyPr>
          <a:lstStyle>
            <a:lvl1pPr marL="0" marR="0" indent="0" algn="l" defTabSz="412750" eaLnBrk="1" fontAlgn="auto" latinLnBrk="0" hangingPunct="1">
              <a:lnSpc>
                <a:spcPts val="1950"/>
              </a:lnSpc>
              <a:spcBef>
                <a:spcPts val="0"/>
              </a:spcBef>
              <a:spcAft>
                <a:spcPts val="0"/>
              </a:spcAft>
              <a:buClrTx/>
              <a:buSzTx/>
              <a:buFontTx/>
              <a:buNone/>
              <a:tabLst/>
              <a:defRPr kumimoji="0" lang="en-IL" sz="1500" b="0" i="0" u="none" strike="noStrike" kern="0" cap="none" spc="0" normalizeH="0" baseline="0">
                <a:ln>
                  <a:noFill/>
                </a:ln>
                <a:solidFill>
                  <a:schemeClr val="bg1"/>
                </a:solidFill>
                <a:effectLst/>
                <a:uLnTx/>
                <a:uFillTx/>
                <a:latin typeface="Source Sans Pro"/>
                <a:ea typeface="Source Sans Pro"/>
                <a:cs typeface="Source Sans Pro"/>
                <a:sym typeface="Source Sans Pro"/>
              </a:defRPr>
            </a:lvl1pPr>
            <a:lvl2pPr marL="457200" indent="0">
              <a:buFontTx/>
              <a:buNone/>
              <a:defRPr>
                <a:latin typeface="Centra No1" pitchFamily="2" charset="77"/>
                <a:ea typeface="Centra No1" pitchFamily="2" charset="77"/>
              </a:defRPr>
            </a:lvl2pPr>
            <a:lvl3pPr marL="914400" indent="0">
              <a:buFontTx/>
              <a:buNone/>
              <a:defRPr>
                <a:latin typeface="Centra No1" pitchFamily="2" charset="77"/>
                <a:ea typeface="Centra No1" pitchFamily="2" charset="77"/>
              </a:defRPr>
            </a:lvl3pPr>
            <a:lvl4pPr marL="1371600" indent="0">
              <a:buFontTx/>
              <a:buNone/>
              <a:defRPr>
                <a:latin typeface="Centra No1" pitchFamily="2" charset="77"/>
                <a:ea typeface="Centra No1" pitchFamily="2" charset="77"/>
              </a:defRPr>
            </a:lvl4pPr>
            <a:lvl5pPr marL="1828800" indent="0">
              <a:buFontTx/>
              <a:buNone/>
              <a:defRPr>
                <a:latin typeface="Centra No1" pitchFamily="2" charset="77"/>
                <a:ea typeface="Centra No1" pitchFamily="2" charset="77"/>
              </a:defRPr>
            </a:lvl5pPr>
          </a:lstStyle>
          <a:p>
            <a:pPr marL="0" marR="0" lvl="0" indent="0" algn="l" defTabSz="412750" eaLnBrk="1" fontAlgn="auto" latinLnBrk="0" hangingPunct="1">
              <a:lnSpc>
                <a:spcPts val="195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FFFFFF"/>
                </a:solidFill>
                <a:effectLst/>
                <a:uLnTx/>
                <a:uFillTx/>
                <a:latin typeface="Source Sans Pro"/>
                <a:ea typeface="Source Sans Pro"/>
                <a:sym typeface="Centra No1"/>
              </a:rPr>
              <a:t>You can add more text here if you need, or you can erase this. </a:t>
            </a:r>
          </a:p>
        </p:txBody>
      </p:sp>
      <p:sp>
        <p:nvSpPr>
          <p:cNvPr id="28" name="Presentation title">
            <a:extLst>
              <a:ext uri="{FF2B5EF4-FFF2-40B4-BE49-F238E27FC236}">
                <a16:creationId xmlns:a16="http://schemas.microsoft.com/office/drawing/2014/main" id="{1DE13490-E9FE-3041-A40C-10F3AB3E0403}"/>
              </a:ext>
            </a:extLst>
          </p:cNvPr>
          <p:cNvSpPr txBox="1">
            <a:spLocks noGrp="1"/>
          </p:cNvSpPr>
          <p:nvPr>
            <p:ph type="title" hasCustomPrompt="1"/>
          </p:nvPr>
        </p:nvSpPr>
        <p:spPr>
          <a:xfrm>
            <a:off x="385631" y="204683"/>
            <a:ext cx="2171819" cy="403762"/>
          </a:xfrm>
          <a:prstGeom prst="rect">
            <a:avLst/>
          </a:prstGeom>
        </p:spPr>
        <p:txBody>
          <a:bodyPr lIns="0" tIns="0" rIns="0" bIns="0" anchor="t">
            <a:noAutofit/>
          </a:bodyPr>
          <a:lstStyle>
            <a:lvl1pPr marL="0" marR="0" indent="0" algn="l" defTabSz="412750" rtl="0" eaLnBrk="1" fontAlgn="auto" latinLnBrk="0" hangingPunct="1">
              <a:lnSpc>
                <a:spcPts val="2900"/>
              </a:lnSpc>
              <a:spcBef>
                <a:spcPts val="0"/>
              </a:spcBef>
              <a:spcAft>
                <a:spcPts val="0"/>
              </a:spcAft>
              <a:buClrTx/>
              <a:buSzTx/>
              <a:buFontTx/>
              <a:buNone/>
              <a:tabLst/>
              <a:defRPr kumimoji="0" lang="en-US" sz="2600" b="0" i="0" u="none" strike="noStrike" kern="0" cap="none" spc="0" normalizeH="0" baseline="0" noProof="0">
                <a:ln>
                  <a:noFill/>
                </a:ln>
                <a:solidFill>
                  <a:schemeClr val="bg1"/>
                </a:solidFill>
                <a:effectLst/>
                <a:uLnTx/>
                <a:uFillTx/>
                <a:latin typeface="Centra No1 Medium" pitchFamily="50" charset="0"/>
                <a:ea typeface="Centra No1 Medium" pitchFamily="50" charset="0"/>
                <a:sym typeface="Centra No1 Bold"/>
              </a:defRPr>
            </a:lvl1pPr>
          </a:lstStyle>
          <a:p>
            <a:pPr marL="0" marR="0" lvl="0" indent="0" algn="l" defTabSz="412750" rtl="0" eaLnBrk="1" fontAlgn="auto" latinLnBrk="0" hangingPunct="1">
              <a:lnSpc>
                <a:spcPts val="2900"/>
              </a:lnSpc>
              <a:spcBef>
                <a:spcPts val="0"/>
              </a:spcBef>
              <a:spcAft>
                <a:spcPts val="0"/>
              </a:spcAft>
              <a:buClrTx/>
              <a:buSzTx/>
              <a:buFontTx/>
              <a:buNone/>
              <a:tabLst/>
              <a:defRPr/>
            </a:pPr>
            <a:r>
              <a:rPr kumimoji="0" lang="en-GB" sz="2600" b="0" i="0" u="none" strike="noStrike" kern="0" cap="none" spc="0" normalizeH="0" baseline="0" noProof="0" dirty="0">
                <a:ln>
                  <a:noFill/>
                </a:ln>
                <a:solidFill>
                  <a:prstClr val="white"/>
                </a:solidFill>
                <a:effectLst/>
                <a:uLnTx/>
                <a:uFillTx/>
                <a:latin typeface="Centra No1 Medium" pitchFamily="50" charset="0"/>
                <a:ea typeface="Centra No1 Medium" pitchFamily="50" charset="0"/>
                <a:cs typeface="+mn-cs"/>
                <a:sym typeface="Centra No1 Bold"/>
              </a:rPr>
              <a:t>Graph slide title goes here</a:t>
            </a:r>
            <a:endParaRPr kumimoji="0" lang="en-US" sz="2600" b="0" i="0" u="none" strike="noStrike" kern="0" cap="none" spc="0" normalizeH="0" baseline="0" noProof="0" dirty="0">
              <a:ln>
                <a:noFill/>
              </a:ln>
              <a:solidFill>
                <a:prstClr val="white"/>
              </a:solidFill>
              <a:effectLst/>
              <a:uLnTx/>
              <a:uFillTx/>
              <a:latin typeface="Centra No1 Medium" pitchFamily="50" charset="0"/>
              <a:ea typeface="Centra No1 Medium" pitchFamily="50" charset="0"/>
              <a:cs typeface="+mn-cs"/>
              <a:sym typeface="Centra No1 Bold"/>
            </a:endParaRPr>
          </a:p>
        </p:txBody>
      </p:sp>
    </p:spTree>
    <p:extLst>
      <p:ext uri="{BB962C8B-B14F-4D97-AF65-F5344CB8AC3E}">
        <p14:creationId xmlns:p14="http://schemas.microsoft.com/office/powerpoint/2010/main" val="42897276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ase study blue">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27C5E70E-BCC1-BB4F-A1D1-F0FB06A3F4F5}"/>
              </a:ext>
            </a:extLst>
          </p:cNvPr>
          <p:cNvSpPr/>
          <p:nvPr userDrawn="1"/>
        </p:nvSpPr>
        <p:spPr>
          <a:xfrm>
            <a:off x="-19050" y="0"/>
            <a:ext cx="3909237" cy="6858000"/>
          </a:xfrm>
          <a:prstGeom prst="rect">
            <a:avLst/>
          </a:prstGeom>
          <a:solidFill>
            <a:srgbClr val="FFAA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6" name="text goes here, one to three lines.">
            <a:extLst>
              <a:ext uri="{FF2B5EF4-FFF2-40B4-BE49-F238E27FC236}">
                <a16:creationId xmlns:a16="http://schemas.microsoft.com/office/drawing/2014/main" id="{336263B3-4E34-B345-A629-DFD8BD505983}"/>
              </a:ext>
            </a:extLst>
          </p:cNvPr>
          <p:cNvSpPr txBox="1">
            <a:spLocks noGrp="1"/>
          </p:cNvSpPr>
          <p:nvPr>
            <p:ph type="body" sz="quarter" idx="19" hasCustomPrompt="1"/>
          </p:nvPr>
        </p:nvSpPr>
        <p:spPr>
          <a:xfrm>
            <a:off x="4051661" y="1279974"/>
            <a:ext cx="6561942" cy="1367426"/>
          </a:xfrm>
          <a:prstGeom prst="rect">
            <a:avLst/>
          </a:prstGeom>
        </p:spPr>
        <p:txBody>
          <a:bodyPr wrap="square" anchor="t">
            <a:spAutoFit/>
          </a:bodyPr>
          <a:lstStyle>
            <a:lvl1pPr marL="0" indent="0" algn="l">
              <a:lnSpc>
                <a:spcPts val="1950"/>
              </a:lnSpc>
              <a:buSzTx/>
              <a:buNone/>
              <a:defRPr kumimoji="0" lang="en-GB" sz="1600" b="0" i="0" u="none" strike="noStrike" cap="none" spc="0" normalizeH="0" baseline="0" dirty="0" smtClean="0">
                <a:ln>
                  <a:noFill/>
                </a:ln>
                <a:solidFill>
                  <a:srgbClr val="000000"/>
                </a:solidFill>
                <a:effectLst/>
                <a:uFillTx/>
                <a:latin typeface="Centra No1"/>
                <a:ea typeface="Centra No1"/>
                <a:cs typeface="Centra No1"/>
                <a:sym typeface="Centra No1"/>
              </a:defRPr>
            </a:lvl1pPr>
          </a:lstStyle>
          <a:p>
            <a:r>
              <a:rPr lang="en-GB" dirty="0"/>
              <a:t>Leverages Kaltura as a central media management platform for students and professors across its campuses worldwide for teaching and learning and professional education. Uses Sakai Video Plugin, Kaltura Live, </a:t>
            </a:r>
            <a:r>
              <a:rPr lang="en-GB" dirty="0" err="1"/>
              <a:t>MediaSpace</a:t>
            </a:r>
            <a:r>
              <a:rPr lang="en-GB" dirty="0"/>
              <a:t>, KMC, Capture tools, and several marketplace solutions (e.g., VR, Notetaking).</a:t>
            </a:r>
          </a:p>
        </p:txBody>
      </p:sp>
      <p:sp>
        <p:nvSpPr>
          <p:cNvPr id="27" name="Line">
            <a:extLst>
              <a:ext uri="{FF2B5EF4-FFF2-40B4-BE49-F238E27FC236}">
                <a16:creationId xmlns:a16="http://schemas.microsoft.com/office/drawing/2014/main" id="{158E15AE-1BAA-A64D-9169-84718B006AA5}"/>
              </a:ext>
            </a:extLst>
          </p:cNvPr>
          <p:cNvSpPr/>
          <p:nvPr userDrawn="1"/>
        </p:nvSpPr>
        <p:spPr>
          <a:xfrm>
            <a:off x="4161720" y="4568726"/>
            <a:ext cx="6942564" cy="1"/>
          </a:xfrm>
          <a:prstGeom prst="line">
            <a:avLst/>
          </a:prstGeom>
          <a:ln w="25400">
            <a:solidFill>
              <a:srgbClr val="D5D5D5"/>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28" name="Title 1">
            <a:extLst>
              <a:ext uri="{FF2B5EF4-FFF2-40B4-BE49-F238E27FC236}">
                <a16:creationId xmlns:a16="http://schemas.microsoft.com/office/drawing/2014/main" id="{6354E560-2844-A142-92B6-A37BC4FD2C84}"/>
              </a:ext>
            </a:extLst>
          </p:cNvPr>
          <p:cNvSpPr>
            <a:spLocks noGrp="1"/>
          </p:cNvSpPr>
          <p:nvPr>
            <p:ph type="title" hasCustomPrompt="1"/>
          </p:nvPr>
        </p:nvSpPr>
        <p:spPr>
          <a:xfrm>
            <a:off x="4060683" y="3560735"/>
            <a:ext cx="1861504" cy="566378"/>
          </a:xfrm>
          <a:prstGeom prst="rect">
            <a:avLst/>
          </a:prstGeom>
        </p:spPr>
        <p:txBody>
          <a:bodyPr/>
          <a:lstStyle>
            <a:lvl1pPr>
              <a:lnSpc>
                <a:spcPts val="2950"/>
              </a:lnSpc>
              <a:defRPr kumimoji="0" lang="en-GB" sz="4500" b="0" i="0" u="none" strike="noStrike" cap="none" spc="0" normalizeH="0" baseline="0" dirty="0" smtClean="0">
                <a:ln>
                  <a:noFill/>
                </a:ln>
                <a:solidFill>
                  <a:srgbClr val="FFAA00"/>
                </a:solidFill>
                <a:effectLst/>
                <a:uFillTx/>
                <a:latin typeface="Centra No1 Bold"/>
                <a:ea typeface="Centra No1 Bold"/>
                <a:cs typeface="+mn-cs"/>
                <a:sym typeface="Centra No1 Bold"/>
              </a:defRPr>
            </a:lvl1pPr>
          </a:lstStyle>
          <a:p>
            <a:r>
              <a:rPr lang="en-GB" dirty="0"/>
              <a:t>Text</a:t>
            </a:r>
          </a:p>
        </p:txBody>
      </p:sp>
      <p:sp>
        <p:nvSpPr>
          <p:cNvPr id="31" name="text goes here, one to three lines.">
            <a:extLst>
              <a:ext uri="{FF2B5EF4-FFF2-40B4-BE49-F238E27FC236}">
                <a16:creationId xmlns:a16="http://schemas.microsoft.com/office/drawing/2014/main" id="{3DE408B4-DBF8-A44D-B4C8-1A41BE5963F7}"/>
              </a:ext>
            </a:extLst>
          </p:cNvPr>
          <p:cNvSpPr txBox="1">
            <a:spLocks noGrp="1"/>
          </p:cNvSpPr>
          <p:nvPr>
            <p:ph type="body" sz="quarter" idx="20" hasCustomPrompt="1"/>
          </p:nvPr>
        </p:nvSpPr>
        <p:spPr>
          <a:xfrm>
            <a:off x="623359" y="3981581"/>
            <a:ext cx="2665168" cy="732701"/>
          </a:xfrm>
          <a:prstGeom prst="rect">
            <a:avLst/>
          </a:prstGeom>
        </p:spPr>
        <p:txBody>
          <a:bodyPr wrap="square" anchor="t">
            <a:spAutoFit/>
          </a:bodyPr>
          <a:lstStyle>
            <a:lvl1pPr marL="0" indent="0" algn="ctr">
              <a:lnSpc>
                <a:spcPts val="1700"/>
              </a:lnSpc>
              <a:buSzTx/>
              <a:buNone/>
              <a:defRPr kumimoji="0" lang="en-GB" sz="1150" b="0" i="0" u="none" strike="noStrike" cap="none" spc="0" normalizeH="0" baseline="0" dirty="0" smtClean="0">
                <a:ln>
                  <a:noFill/>
                </a:ln>
                <a:solidFill>
                  <a:srgbClr val="FFFFFF"/>
                </a:solidFill>
                <a:effectLst/>
                <a:uFillTx/>
                <a:latin typeface="Centra No1 Medium"/>
                <a:ea typeface="Centra No1 Medium"/>
                <a:cs typeface="Centra No1 Medium"/>
                <a:sym typeface="Centra No1"/>
              </a:defRPr>
            </a:lvl1pPr>
          </a:lstStyle>
          <a:p>
            <a:r>
              <a:rPr lang="en-GB" dirty="0"/>
              <a:t>Kristopher Moore Senior Instructional Design Specialist, Academic Technology Services</a:t>
            </a:r>
          </a:p>
        </p:txBody>
      </p:sp>
      <p:sp>
        <p:nvSpPr>
          <p:cNvPr id="34" name="text goes here, one to three lines.">
            <a:extLst>
              <a:ext uri="{FF2B5EF4-FFF2-40B4-BE49-F238E27FC236}">
                <a16:creationId xmlns:a16="http://schemas.microsoft.com/office/drawing/2014/main" id="{938317A7-C33F-0F4C-9463-A67AB848206F}"/>
              </a:ext>
            </a:extLst>
          </p:cNvPr>
          <p:cNvSpPr txBox="1">
            <a:spLocks noGrp="1"/>
          </p:cNvSpPr>
          <p:nvPr>
            <p:ph type="body" sz="quarter" idx="53" hasCustomPrompt="1"/>
          </p:nvPr>
        </p:nvSpPr>
        <p:spPr>
          <a:xfrm>
            <a:off x="3908997" y="4769662"/>
            <a:ext cx="3095642" cy="1617238"/>
          </a:xfrm>
          <a:prstGeom prst="rect">
            <a:avLst/>
          </a:prstGeom>
        </p:spPr>
        <p:txBody>
          <a:bodyPr wrap="square" anchor="t">
            <a:spAutoFit/>
          </a:bodyPr>
          <a:lstStyle>
            <a:lvl1pPr marL="425250" marR="0" indent="-285750" algn="l" defTabSz="412750" eaLnBrk="1" fontAlgn="auto" latinLnBrk="0" hangingPunct="1">
              <a:lnSpc>
                <a:spcPts val="1950"/>
              </a:lnSpc>
              <a:spcBef>
                <a:spcPts val="0"/>
              </a:spcBef>
              <a:spcAft>
                <a:spcPts val="0"/>
              </a:spcAft>
              <a:buClr>
                <a:srgbClr val="FFAA00"/>
              </a:buClr>
              <a:buSzTx/>
              <a:buFont typeface="Arial" panose="020B0604020202020204" pitchFamily="34" charset="0"/>
              <a:buChar char="•"/>
              <a:tabLst>
                <a:tab pos="447675" algn="l"/>
              </a:tabLst>
              <a:defRPr kumimoji="0" lang="en-GB" sz="1500" b="0" i="0" u="none" strike="noStrike" cap="none" spc="0" normalizeH="0" baseline="0" dirty="0" smtClean="0">
                <a:ln>
                  <a:noFill/>
                </a:ln>
                <a:solidFill>
                  <a:srgbClr val="282828"/>
                </a:solidFill>
                <a:effectLst/>
                <a:uFillTx/>
                <a:latin typeface="Source Sans Pro" panose="020B0503030403020204" pitchFamily="34" charset="0"/>
                <a:ea typeface="Source Sans Pro" panose="020B0503030403020204" pitchFamily="34" charset="0"/>
                <a:cs typeface="Source Sans Pro" panose="020B0503030403020204" pitchFamily="34" charset="0"/>
                <a:sym typeface="Centra No1"/>
              </a:defRPr>
            </a:lvl1pPr>
            <a:lvl2pPr marL="635000" indent="-457200">
              <a:defRPr sz="1500">
                <a:solidFill>
                  <a:schemeClr val="bg2"/>
                </a:solidFill>
                <a:latin typeface="Source Sans Pro" panose="020B0503030403020204" pitchFamily="34" charset="0"/>
                <a:ea typeface="Source Sans Pro" panose="020B0503030403020204" pitchFamily="34" charset="0"/>
              </a:defRPr>
            </a:lvl2pPr>
          </a:lstStyle>
          <a:p>
            <a:r>
              <a:rPr lang="en-GB" dirty="0"/>
              <a:t>More text goes here, More text goes here, More text goes here, More text goes here</a:t>
            </a:r>
          </a:p>
          <a:p>
            <a:endParaRPr lang="en-GB" dirty="0"/>
          </a:p>
          <a:p>
            <a:r>
              <a:rPr lang="en-GB" dirty="0"/>
              <a:t>More text goes here, More text goes here, More text goes here</a:t>
            </a:r>
          </a:p>
        </p:txBody>
      </p:sp>
      <p:sp>
        <p:nvSpPr>
          <p:cNvPr id="35" name="text goes here, one to three lines.">
            <a:extLst>
              <a:ext uri="{FF2B5EF4-FFF2-40B4-BE49-F238E27FC236}">
                <a16:creationId xmlns:a16="http://schemas.microsoft.com/office/drawing/2014/main" id="{DD2FBC4E-AD15-934F-A1E6-B4973B2639DC}"/>
              </a:ext>
            </a:extLst>
          </p:cNvPr>
          <p:cNvSpPr txBox="1">
            <a:spLocks noGrp="1"/>
          </p:cNvSpPr>
          <p:nvPr>
            <p:ph type="body" sz="quarter" idx="54" hasCustomPrompt="1"/>
          </p:nvPr>
        </p:nvSpPr>
        <p:spPr>
          <a:xfrm>
            <a:off x="7019437" y="4760976"/>
            <a:ext cx="3095642" cy="1617238"/>
          </a:xfrm>
          <a:prstGeom prst="rect">
            <a:avLst/>
          </a:prstGeom>
        </p:spPr>
        <p:txBody>
          <a:bodyPr wrap="square" anchor="t">
            <a:spAutoFit/>
          </a:bodyPr>
          <a:lstStyle>
            <a:lvl1pPr marL="425250" marR="0" indent="-285750" algn="l" defTabSz="412750" eaLnBrk="1" fontAlgn="auto" latinLnBrk="0" hangingPunct="1">
              <a:lnSpc>
                <a:spcPts val="1950"/>
              </a:lnSpc>
              <a:spcBef>
                <a:spcPts val="0"/>
              </a:spcBef>
              <a:spcAft>
                <a:spcPts val="0"/>
              </a:spcAft>
              <a:buClr>
                <a:srgbClr val="FFAA00"/>
              </a:buClr>
              <a:buSzTx/>
              <a:buFont typeface="Arial" panose="020B0604020202020204" pitchFamily="34" charset="0"/>
              <a:buChar char="•"/>
              <a:tabLst>
                <a:tab pos="447675" algn="l"/>
              </a:tabLst>
              <a:defRPr kumimoji="0" lang="en-GB" sz="1500" b="0" i="0" u="none" strike="noStrike" cap="none" spc="0" normalizeH="0" baseline="0" dirty="0" smtClean="0">
                <a:ln>
                  <a:noFill/>
                </a:ln>
                <a:solidFill>
                  <a:srgbClr val="282828"/>
                </a:solidFill>
                <a:effectLst/>
                <a:uFillTx/>
                <a:latin typeface="Source Sans Pro" panose="020B0503030403020204" pitchFamily="34" charset="0"/>
                <a:ea typeface="Source Sans Pro" panose="020B0503030403020204" pitchFamily="34" charset="0"/>
                <a:cs typeface="Source Sans Pro" panose="020B0503030403020204" pitchFamily="34" charset="0"/>
                <a:sym typeface="Centra No1"/>
              </a:defRPr>
            </a:lvl1pPr>
            <a:lvl2pPr marL="635000" indent="-457200">
              <a:defRPr sz="1500">
                <a:solidFill>
                  <a:schemeClr val="bg2"/>
                </a:solidFill>
                <a:latin typeface="Source Sans Pro" panose="020B0503030403020204" pitchFamily="34" charset="0"/>
                <a:ea typeface="Source Sans Pro" panose="020B0503030403020204" pitchFamily="34" charset="0"/>
              </a:defRPr>
            </a:lvl2pPr>
          </a:lstStyle>
          <a:p>
            <a:r>
              <a:rPr lang="en-GB" dirty="0"/>
              <a:t>More text goes here, More text goes here, More text goes here, More text goes here</a:t>
            </a:r>
          </a:p>
          <a:p>
            <a:endParaRPr lang="en-GB" dirty="0"/>
          </a:p>
          <a:p>
            <a:r>
              <a:rPr lang="en-GB" dirty="0"/>
              <a:t>More text goes here, More text goes here, More text goes here</a:t>
            </a:r>
          </a:p>
        </p:txBody>
      </p:sp>
      <p:sp>
        <p:nvSpPr>
          <p:cNvPr id="37" name="Picture Placeholder 4">
            <a:extLst>
              <a:ext uri="{FF2B5EF4-FFF2-40B4-BE49-F238E27FC236}">
                <a16:creationId xmlns:a16="http://schemas.microsoft.com/office/drawing/2014/main" id="{93B74883-2FF0-5F43-A4C1-0B7FFE120CE9}"/>
              </a:ext>
            </a:extLst>
          </p:cNvPr>
          <p:cNvSpPr>
            <a:spLocks noGrp="1"/>
          </p:cNvSpPr>
          <p:nvPr>
            <p:ph type="pic" sz="quarter" idx="26" hasCustomPrompt="1"/>
          </p:nvPr>
        </p:nvSpPr>
        <p:spPr>
          <a:xfrm>
            <a:off x="4060683" y="528101"/>
            <a:ext cx="1742400" cy="453600"/>
          </a:xfrm>
          <a:prstGeom prst="rect">
            <a:avLst/>
          </a:prstGeom>
        </p:spPr>
        <p:txBody>
          <a:bodyPr/>
          <a:lstStyle>
            <a:lvl1pPr marL="0" indent="0" algn="ctr">
              <a:buNone/>
              <a:defRPr sz="1600">
                <a:solidFill>
                  <a:srgbClr val="282828"/>
                </a:solidFill>
              </a:defRPr>
            </a:lvl1pPr>
          </a:lstStyle>
          <a:p>
            <a:r>
              <a:rPr lang="en-GB" dirty="0"/>
              <a:t>Insert here logo</a:t>
            </a:r>
            <a:endParaRPr lang="en-US" dirty="0"/>
          </a:p>
        </p:txBody>
      </p:sp>
      <p:sp>
        <p:nvSpPr>
          <p:cNvPr id="38" name="text goes here, one to three lines.">
            <a:extLst>
              <a:ext uri="{FF2B5EF4-FFF2-40B4-BE49-F238E27FC236}">
                <a16:creationId xmlns:a16="http://schemas.microsoft.com/office/drawing/2014/main" id="{ADEA4F17-8274-DF46-93EA-E6EB660D6422}"/>
              </a:ext>
            </a:extLst>
          </p:cNvPr>
          <p:cNvSpPr txBox="1">
            <a:spLocks noGrp="1"/>
          </p:cNvSpPr>
          <p:nvPr>
            <p:ph type="body" sz="quarter" idx="55" hasCustomPrompt="1"/>
          </p:nvPr>
        </p:nvSpPr>
        <p:spPr>
          <a:xfrm>
            <a:off x="6076174" y="3708223"/>
            <a:ext cx="2665168" cy="415627"/>
          </a:xfrm>
          <a:prstGeom prst="rect">
            <a:avLst/>
          </a:prstGeom>
        </p:spPr>
        <p:txBody>
          <a:bodyPr wrap="square" anchor="t">
            <a:spAutoFit/>
          </a:bodyPr>
          <a:lstStyle>
            <a:lvl1pPr marL="0" indent="0" algn="l">
              <a:lnSpc>
                <a:spcPts val="1700"/>
              </a:lnSpc>
              <a:buSzTx/>
              <a:buNone/>
              <a:defRPr kumimoji="0" lang="en-GB" sz="4500" b="0" i="0" u="none" strike="noStrike" cap="none" spc="0" normalizeH="0" baseline="0" dirty="0" smtClean="0">
                <a:ln>
                  <a:noFill/>
                </a:ln>
                <a:solidFill>
                  <a:srgbClr val="FFAA00"/>
                </a:solidFill>
                <a:effectLst/>
                <a:uFillTx/>
                <a:latin typeface="Centra No1 Bold"/>
                <a:ea typeface="Centra No1 Bold"/>
                <a:cs typeface="+mn-cs"/>
                <a:sym typeface="Centra No1 Bold"/>
              </a:defRPr>
            </a:lvl1pPr>
          </a:lstStyle>
          <a:p>
            <a:r>
              <a:rPr lang="en-GB" dirty="0"/>
              <a:t>Text</a:t>
            </a:r>
          </a:p>
        </p:txBody>
      </p:sp>
      <p:sp>
        <p:nvSpPr>
          <p:cNvPr id="39" name="text goes here, one to three lines.">
            <a:extLst>
              <a:ext uri="{FF2B5EF4-FFF2-40B4-BE49-F238E27FC236}">
                <a16:creationId xmlns:a16="http://schemas.microsoft.com/office/drawing/2014/main" id="{5DE5C4F8-A9CB-F94E-AA21-FE0DEEC9259B}"/>
              </a:ext>
            </a:extLst>
          </p:cNvPr>
          <p:cNvSpPr txBox="1">
            <a:spLocks noGrp="1"/>
          </p:cNvSpPr>
          <p:nvPr>
            <p:ph type="body" sz="quarter" idx="56" hasCustomPrompt="1"/>
          </p:nvPr>
        </p:nvSpPr>
        <p:spPr>
          <a:xfrm>
            <a:off x="6195643" y="4151976"/>
            <a:ext cx="3041244" cy="312650"/>
          </a:xfrm>
          <a:prstGeom prst="rect">
            <a:avLst/>
          </a:prstGeom>
        </p:spPr>
        <p:txBody>
          <a:bodyPr wrap="square" anchor="t">
            <a:spAutoFit/>
          </a:bodyPr>
          <a:lstStyle>
            <a:lvl1pPr marL="0" indent="0" algn="l">
              <a:lnSpc>
                <a:spcPts val="1700"/>
              </a:lnSpc>
              <a:buSzTx/>
              <a:buNone/>
              <a:defRPr kumimoji="0" lang="en-GB" sz="1600" b="0" i="0" u="none" strike="noStrike" cap="none" spc="0" normalizeH="0" baseline="0" dirty="0" smtClean="0">
                <a:ln>
                  <a:noFill/>
                </a:ln>
                <a:solidFill>
                  <a:srgbClr val="000000"/>
                </a:solidFill>
                <a:effectLst/>
                <a:uFillTx/>
                <a:latin typeface="Centra No1"/>
                <a:ea typeface="Centra No1"/>
                <a:cs typeface="+mn-cs"/>
                <a:sym typeface="Centra No1 Bold"/>
              </a:defRPr>
            </a:lvl1pPr>
          </a:lstStyle>
          <a:p>
            <a:r>
              <a:rPr lang="en-GB" dirty="0"/>
              <a:t>Text</a:t>
            </a:r>
          </a:p>
        </p:txBody>
      </p:sp>
      <p:sp>
        <p:nvSpPr>
          <p:cNvPr id="40" name="text goes here, one to three lines.">
            <a:extLst>
              <a:ext uri="{FF2B5EF4-FFF2-40B4-BE49-F238E27FC236}">
                <a16:creationId xmlns:a16="http://schemas.microsoft.com/office/drawing/2014/main" id="{61984CF6-2527-F846-B6EF-28C75A1B2921}"/>
              </a:ext>
            </a:extLst>
          </p:cNvPr>
          <p:cNvSpPr txBox="1">
            <a:spLocks noGrp="1"/>
          </p:cNvSpPr>
          <p:nvPr>
            <p:ph type="body" sz="quarter" idx="57" hasCustomPrompt="1"/>
          </p:nvPr>
        </p:nvSpPr>
        <p:spPr>
          <a:xfrm>
            <a:off x="4048943" y="4155609"/>
            <a:ext cx="1754140" cy="312650"/>
          </a:xfrm>
          <a:prstGeom prst="rect">
            <a:avLst/>
          </a:prstGeom>
        </p:spPr>
        <p:txBody>
          <a:bodyPr wrap="square" anchor="t">
            <a:spAutoFit/>
          </a:bodyPr>
          <a:lstStyle>
            <a:lvl1pPr marL="0" indent="0" algn="l">
              <a:lnSpc>
                <a:spcPts val="1700"/>
              </a:lnSpc>
              <a:buSzTx/>
              <a:buNone/>
              <a:defRPr kumimoji="0" lang="en-GB" sz="1600" b="0" i="0" u="none" strike="noStrike" cap="none" spc="0" normalizeH="0" baseline="0" dirty="0" smtClean="0">
                <a:ln>
                  <a:noFill/>
                </a:ln>
                <a:solidFill>
                  <a:srgbClr val="000000"/>
                </a:solidFill>
                <a:effectLst/>
                <a:uFillTx/>
                <a:latin typeface="Centra No1"/>
                <a:ea typeface="Centra No1"/>
                <a:cs typeface="+mn-cs"/>
                <a:sym typeface="Centra No1 Bold"/>
              </a:defRPr>
            </a:lvl1pPr>
          </a:lstStyle>
          <a:p>
            <a:r>
              <a:rPr lang="en-GB" dirty="0"/>
              <a:t>Text</a:t>
            </a:r>
          </a:p>
        </p:txBody>
      </p:sp>
      <p:sp>
        <p:nvSpPr>
          <p:cNvPr id="41" name="text goes here, one to three lines.">
            <a:extLst>
              <a:ext uri="{FF2B5EF4-FFF2-40B4-BE49-F238E27FC236}">
                <a16:creationId xmlns:a16="http://schemas.microsoft.com/office/drawing/2014/main" id="{6A1842E1-254B-464A-830C-2937126EF9E8}"/>
              </a:ext>
            </a:extLst>
          </p:cNvPr>
          <p:cNvSpPr txBox="1">
            <a:spLocks noGrp="1"/>
          </p:cNvSpPr>
          <p:nvPr>
            <p:ph type="body" sz="quarter" idx="58" hasCustomPrompt="1"/>
          </p:nvPr>
        </p:nvSpPr>
        <p:spPr>
          <a:xfrm>
            <a:off x="10224744" y="4776488"/>
            <a:ext cx="1460068" cy="298480"/>
          </a:xfrm>
          <a:prstGeom prst="rect">
            <a:avLst/>
          </a:prstGeom>
        </p:spPr>
        <p:txBody>
          <a:bodyPr wrap="square" anchor="t">
            <a:spAutoFit/>
          </a:bodyPr>
          <a:lstStyle>
            <a:lvl1pPr marL="0" indent="0" algn="l">
              <a:lnSpc>
                <a:spcPts val="1700"/>
              </a:lnSpc>
              <a:buSzTx/>
              <a:buNone/>
              <a:defRPr kumimoji="0" lang="en-GB" sz="1200" b="0" i="0" u="none" strike="noStrike" cap="none" spc="0" normalizeH="0" baseline="0" dirty="0" smtClean="0">
                <a:ln>
                  <a:noFill/>
                </a:ln>
                <a:solidFill>
                  <a:srgbClr val="000000"/>
                </a:solidFill>
                <a:effectLst/>
                <a:uFillTx/>
                <a:latin typeface="Centra No1"/>
                <a:ea typeface="Centra No1"/>
                <a:cs typeface="+mj-cs"/>
                <a:sym typeface="Centra No1 Bold"/>
              </a:defRPr>
            </a:lvl1pPr>
          </a:lstStyle>
          <a:p>
            <a:r>
              <a:rPr lang="en-GB" dirty="0"/>
              <a:t>Product</a:t>
            </a:r>
          </a:p>
        </p:txBody>
      </p:sp>
      <p:sp>
        <p:nvSpPr>
          <p:cNvPr id="42" name="text goes here, one to three lines.">
            <a:extLst>
              <a:ext uri="{FF2B5EF4-FFF2-40B4-BE49-F238E27FC236}">
                <a16:creationId xmlns:a16="http://schemas.microsoft.com/office/drawing/2014/main" id="{ED069621-C843-C64B-9B66-522B89DDBDAD}"/>
              </a:ext>
            </a:extLst>
          </p:cNvPr>
          <p:cNvSpPr txBox="1">
            <a:spLocks noGrp="1"/>
          </p:cNvSpPr>
          <p:nvPr>
            <p:ph type="body" sz="quarter" idx="59" hasCustomPrompt="1"/>
          </p:nvPr>
        </p:nvSpPr>
        <p:spPr>
          <a:xfrm>
            <a:off x="10224744" y="5123848"/>
            <a:ext cx="1460068" cy="298480"/>
          </a:xfrm>
          <a:prstGeom prst="rect">
            <a:avLst/>
          </a:prstGeom>
        </p:spPr>
        <p:txBody>
          <a:bodyPr wrap="square" anchor="t">
            <a:spAutoFit/>
          </a:bodyPr>
          <a:lstStyle>
            <a:lvl1pPr marL="0" indent="0" algn="l">
              <a:lnSpc>
                <a:spcPts val="1700"/>
              </a:lnSpc>
              <a:buSzTx/>
              <a:buNone/>
              <a:defRPr kumimoji="0" lang="en-GB" sz="1200" b="0" i="0" u="none" strike="noStrike" cap="none" spc="0" normalizeH="0" baseline="0" dirty="0" smtClean="0">
                <a:ln>
                  <a:noFill/>
                </a:ln>
                <a:solidFill>
                  <a:srgbClr val="000000"/>
                </a:solidFill>
                <a:effectLst/>
                <a:uFillTx/>
                <a:latin typeface="Centra No1"/>
                <a:ea typeface="Centra No1"/>
                <a:cs typeface="+mj-cs"/>
                <a:sym typeface="Centra No1 Bold"/>
              </a:defRPr>
            </a:lvl1pPr>
          </a:lstStyle>
          <a:p>
            <a:r>
              <a:rPr lang="en-GB" dirty="0"/>
              <a:t>VCMS</a:t>
            </a:r>
          </a:p>
        </p:txBody>
      </p:sp>
      <p:sp>
        <p:nvSpPr>
          <p:cNvPr id="43" name="text goes here, one to three lines.">
            <a:extLst>
              <a:ext uri="{FF2B5EF4-FFF2-40B4-BE49-F238E27FC236}">
                <a16:creationId xmlns:a16="http://schemas.microsoft.com/office/drawing/2014/main" id="{E829AF96-60B8-2140-8545-FE2FA768687F}"/>
              </a:ext>
            </a:extLst>
          </p:cNvPr>
          <p:cNvSpPr txBox="1">
            <a:spLocks noGrp="1"/>
          </p:cNvSpPr>
          <p:nvPr>
            <p:ph type="body" sz="quarter" idx="60" hasCustomPrompt="1"/>
          </p:nvPr>
        </p:nvSpPr>
        <p:spPr>
          <a:xfrm>
            <a:off x="10224744" y="5471208"/>
            <a:ext cx="1460068" cy="298480"/>
          </a:xfrm>
          <a:prstGeom prst="rect">
            <a:avLst/>
          </a:prstGeom>
        </p:spPr>
        <p:txBody>
          <a:bodyPr wrap="square" anchor="t">
            <a:spAutoFit/>
          </a:bodyPr>
          <a:lstStyle>
            <a:lvl1pPr marL="0" indent="0" algn="l">
              <a:lnSpc>
                <a:spcPts val="1700"/>
              </a:lnSpc>
              <a:buSzTx/>
              <a:buNone/>
              <a:defRPr kumimoji="0" lang="en-GB" sz="1200" b="0" i="0" u="none" strike="noStrike" cap="none" spc="0" normalizeH="0" baseline="0" dirty="0" smtClean="0">
                <a:ln>
                  <a:noFill/>
                </a:ln>
                <a:solidFill>
                  <a:srgbClr val="000000"/>
                </a:solidFill>
                <a:effectLst/>
                <a:uFillTx/>
                <a:latin typeface="Centra No1"/>
                <a:ea typeface="Centra No1"/>
                <a:cs typeface="+mj-cs"/>
                <a:sym typeface="Centra No1 Bold"/>
              </a:defRPr>
            </a:lvl1pPr>
          </a:lstStyle>
          <a:p>
            <a:r>
              <a:rPr lang="en-GB" dirty="0"/>
              <a:t>Video portal</a:t>
            </a:r>
          </a:p>
        </p:txBody>
      </p:sp>
      <p:sp>
        <p:nvSpPr>
          <p:cNvPr id="44" name="text goes here, one to three lines.">
            <a:extLst>
              <a:ext uri="{FF2B5EF4-FFF2-40B4-BE49-F238E27FC236}">
                <a16:creationId xmlns:a16="http://schemas.microsoft.com/office/drawing/2014/main" id="{4FC86E45-5E97-8E4A-93DA-E68D7D8D6821}"/>
              </a:ext>
            </a:extLst>
          </p:cNvPr>
          <p:cNvSpPr txBox="1">
            <a:spLocks noGrp="1"/>
          </p:cNvSpPr>
          <p:nvPr>
            <p:ph type="body" sz="quarter" idx="61" hasCustomPrompt="1"/>
          </p:nvPr>
        </p:nvSpPr>
        <p:spPr>
          <a:xfrm>
            <a:off x="10224744" y="5818568"/>
            <a:ext cx="1460068" cy="298480"/>
          </a:xfrm>
          <a:prstGeom prst="rect">
            <a:avLst/>
          </a:prstGeom>
        </p:spPr>
        <p:txBody>
          <a:bodyPr wrap="square" anchor="t">
            <a:spAutoFit/>
          </a:bodyPr>
          <a:lstStyle>
            <a:lvl1pPr marL="0" indent="0" algn="l">
              <a:lnSpc>
                <a:spcPts val="1700"/>
              </a:lnSpc>
              <a:buSzTx/>
              <a:buNone/>
              <a:defRPr kumimoji="0" lang="en-GB" sz="1200" b="0" i="0" u="none" strike="noStrike" cap="none" spc="0" normalizeH="0" baseline="0" dirty="0" smtClean="0">
                <a:ln>
                  <a:noFill/>
                </a:ln>
                <a:solidFill>
                  <a:srgbClr val="000000"/>
                </a:solidFill>
                <a:effectLst/>
                <a:uFillTx/>
                <a:latin typeface="Centra No1"/>
                <a:ea typeface="Centra No1"/>
                <a:cs typeface="+mj-cs"/>
                <a:sym typeface="Centra No1 Bold"/>
              </a:defRPr>
            </a:lvl1pPr>
          </a:lstStyle>
          <a:p>
            <a:r>
              <a:rPr lang="en-GB" dirty="0"/>
              <a:t>LMS Integration</a:t>
            </a:r>
          </a:p>
        </p:txBody>
      </p:sp>
      <p:sp>
        <p:nvSpPr>
          <p:cNvPr id="45" name="Picture Placeholder 3">
            <a:extLst>
              <a:ext uri="{FF2B5EF4-FFF2-40B4-BE49-F238E27FC236}">
                <a16:creationId xmlns:a16="http://schemas.microsoft.com/office/drawing/2014/main" id="{2B7A9DAA-0701-EC4D-BC10-E1E1F2B6C6A5}"/>
              </a:ext>
            </a:extLst>
          </p:cNvPr>
          <p:cNvSpPr>
            <a:spLocks noGrp="1" noChangeAspect="1"/>
          </p:cNvSpPr>
          <p:nvPr>
            <p:ph type="pic" sz="quarter" idx="25" hasCustomPrompt="1"/>
          </p:nvPr>
        </p:nvSpPr>
        <p:spPr>
          <a:xfrm>
            <a:off x="730101" y="1378774"/>
            <a:ext cx="2428249" cy="2428249"/>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46" name="Footer Placeholder 4">
            <a:extLst>
              <a:ext uri="{FF2B5EF4-FFF2-40B4-BE49-F238E27FC236}">
                <a16:creationId xmlns:a16="http://schemas.microsoft.com/office/drawing/2014/main" id="{4B5FDC8E-D0CF-EB40-AF49-7031074ADE27}"/>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47" name="Slide Number Placeholder 5">
            <a:extLst>
              <a:ext uri="{FF2B5EF4-FFF2-40B4-BE49-F238E27FC236}">
                <a16:creationId xmlns:a16="http://schemas.microsoft.com/office/drawing/2014/main" id="{2F525E0F-0B04-214A-A49F-0EC1AD791306}"/>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pic>
        <p:nvPicPr>
          <p:cNvPr id="48" name="Kaltura_Logo_Horizontal_ColorSun_BlackText_big.png" descr="Kaltura_Logo_Horizontal_ColorSun_BlackText_big.png">
            <a:extLst>
              <a:ext uri="{FF2B5EF4-FFF2-40B4-BE49-F238E27FC236}">
                <a16:creationId xmlns:a16="http://schemas.microsoft.com/office/drawing/2014/main" id="{98BC1172-15C9-9B44-9828-895FA8D38C30}"/>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sp>
        <p:nvSpPr>
          <p:cNvPr id="49" name="Line">
            <a:extLst>
              <a:ext uri="{FF2B5EF4-FFF2-40B4-BE49-F238E27FC236}">
                <a16:creationId xmlns:a16="http://schemas.microsoft.com/office/drawing/2014/main" id="{FFED2492-E078-1D4C-81D0-A0F108410C02}"/>
              </a:ext>
            </a:extLst>
          </p:cNvPr>
          <p:cNvSpPr/>
          <p:nvPr userDrawn="1"/>
        </p:nvSpPr>
        <p:spPr>
          <a:xfrm>
            <a:off x="4161720" y="4568726"/>
            <a:ext cx="6942564" cy="1"/>
          </a:xfrm>
          <a:prstGeom prst="line">
            <a:avLst/>
          </a:prstGeom>
          <a:ln w="25400">
            <a:solidFill>
              <a:srgbClr val="D5D5D5"/>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Tree>
    <p:extLst>
      <p:ext uri="{BB962C8B-B14F-4D97-AF65-F5344CB8AC3E}">
        <p14:creationId xmlns:p14="http://schemas.microsoft.com/office/powerpoint/2010/main" val="36607810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ase study blue ">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CA80BBFE-5A42-8849-BA54-E7274BEDD1EE}"/>
              </a:ext>
            </a:extLst>
          </p:cNvPr>
          <p:cNvSpPr/>
          <p:nvPr userDrawn="1"/>
        </p:nvSpPr>
        <p:spPr>
          <a:xfrm>
            <a:off x="-19050" y="0"/>
            <a:ext cx="3909237" cy="6858000"/>
          </a:xfrm>
          <a:prstGeom prst="rect">
            <a:avLst/>
          </a:prstGeom>
          <a:solidFill>
            <a:srgbClr val="FFCD00"/>
          </a:solidFill>
          <a:ln w="12700" cap="flat">
            <a:noFill/>
            <a:miter lim="400000"/>
          </a:ln>
          <a:effectLst/>
          <a:sp3d/>
        </p:spPr>
        <p:txBody>
          <a:bodyPr rot="0" spcFirstLastPara="1" vertOverflow="overflow" horzOverflow="overflow" vert="horz" wrap="square" lIns="0" tIns="0" rIns="0" bIns="0" numCol="1" spcCol="38100" rtlCol="0" anchor="ctr">
            <a:spAutoFit/>
          </a:bodyPr>
          <a:lstStyle/>
          <a:p>
            <a:pPr marL="0" marR="0" lvl="0" indent="0" algn="ctr" defTabSz="825500" eaLnBrk="1"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66" name="text goes here, one to three lines.">
            <a:extLst>
              <a:ext uri="{FF2B5EF4-FFF2-40B4-BE49-F238E27FC236}">
                <a16:creationId xmlns:a16="http://schemas.microsoft.com/office/drawing/2014/main" id="{2C4A52FE-272E-4044-BD6D-5BA4E873D9CC}"/>
              </a:ext>
            </a:extLst>
          </p:cNvPr>
          <p:cNvSpPr txBox="1">
            <a:spLocks/>
          </p:cNvSpPr>
          <p:nvPr userDrawn="1"/>
        </p:nvSpPr>
        <p:spPr>
          <a:xfrm>
            <a:off x="623359" y="3981581"/>
            <a:ext cx="2665168" cy="732701"/>
          </a:xfrm>
          <a:prstGeom prst="rect">
            <a:avLst/>
          </a:prstGeom>
        </p:spPr>
        <p:txBody>
          <a:bodyPr vert="horz" wrap="square" lIns="91440" tIns="45720" rIns="91440" bIns="45720" rtlCol="0" anchor="t">
            <a:spAutoFit/>
          </a:bodyPr>
          <a:lstStyle>
            <a:lvl1pPr marL="0" marR="0" indent="0" algn="ctr" defTabSz="412750" eaLnBrk="1" latinLnBrk="0" hangingPunct="1">
              <a:lnSpc>
                <a:spcPts val="1700"/>
              </a:lnSpc>
              <a:spcBef>
                <a:spcPts val="2000"/>
              </a:spcBef>
              <a:spcAft>
                <a:spcPts val="0"/>
              </a:spcAft>
              <a:buClrTx/>
              <a:buSzTx/>
              <a:buFont typeface="Arial" panose="020B0604020202020204" pitchFamily="34" charset="0"/>
              <a:buNone/>
              <a:tabLst/>
              <a:defRPr kumimoji="0" lang="en-GB" sz="1150" b="0" i="0" u="none" strike="noStrike" cap="none" spc="0" normalizeH="0" baseline="0" dirty="0" smtClean="0">
                <a:ln>
                  <a:noFill/>
                </a:ln>
                <a:solidFill>
                  <a:srgbClr val="FFFFFF"/>
                </a:solidFill>
                <a:effectLst/>
                <a:uFillTx/>
                <a:latin typeface="Centra No1 Medium"/>
                <a:ea typeface="Centra No1 Medium"/>
                <a:cs typeface="Centra No1 Medium"/>
                <a:sym typeface="Centra No1"/>
              </a:defRPr>
            </a:lvl1pPr>
            <a:lvl2pPr marL="635000" marR="0" indent="-216000" algn="l" defTabSz="412750" eaLnBrk="1" latinLnBrk="0" hangingPunct="1">
              <a:lnSpc>
                <a:spcPts val="1900"/>
              </a:lnSpc>
              <a:spcBef>
                <a:spcPts val="2400"/>
              </a:spcBef>
              <a:spcAft>
                <a:spcPts val="0"/>
              </a:spcAft>
              <a:buClrTx/>
              <a:buSzPct val="125000"/>
              <a:buFont typeface="Centra No1 Medium" pitchFamily="50" charset="0"/>
              <a:buChar char="-"/>
              <a:tabLst/>
              <a:defRPr sz="15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2pPr>
            <a:lvl3pPr marL="8280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lang="en-US" sz="1500" b="0" i="0" u="none" strike="noStrike" cap="none" spc="0" baseline="0" dirty="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3pPr>
            <a:lvl4pPr marL="12700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sz="12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4pPr>
            <a:lvl5pPr marL="15875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sz="12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5pPr>
            <a:lvl6pPr marL="19050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6pPr>
            <a:lvl7pPr marL="22225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7pPr>
            <a:lvl8pPr marL="25400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8pPr>
            <a:lvl9pPr marL="28575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9pPr>
          </a:lstStyle>
          <a:p>
            <a:pPr marL="0" marR="0" lvl="0" indent="0" algn="ctr" defTabSz="412750" eaLnBrk="1" fontAlgn="auto" latinLnBrk="0" hangingPunct="1">
              <a:lnSpc>
                <a:spcPts val="1700"/>
              </a:lnSpc>
              <a:spcBef>
                <a:spcPts val="2000"/>
              </a:spcBef>
              <a:spcAft>
                <a:spcPts val="0"/>
              </a:spcAft>
              <a:buClrTx/>
              <a:buSzTx/>
              <a:buFont typeface="Arial" panose="020B0604020202020204" pitchFamily="34" charset="0"/>
              <a:buNone/>
              <a:tabLst/>
              <a:defRPr/>
            </a:pPr>
            <a:r>
              <a:rPr kumimoji="0" lang="en-US" sz="1150" b="0" i="0" u="none" strike="noStrike" kern="0" cap="none" spc="0" normalizeH="0" baseline="0" noProof="0">
                <a:ln>
                  <a:noFill/>
                </a:ln>
                <a:solidFill>
                  <a:srgbClr val="FFFFFF"/>
                </a:solidFill>
                <a:effectLst/>
                <a:uLnTx/>
                <a:uFillTx/>
                <a:latin typeface="Centra No1 Medium"/>
                <a:ea typeface="Centra No1 Medium"/>
                <a:sym typeface="Centra No1"/>
              </a:rPr>
              <a:t>Kristopher Moore Senior Instructional Design Specialist, Academic Technology Services</a:t>
            </a:r>
            <a:endParaRPr kumimoji="0" lang="en-US" sz="1150" b="0" i="0" u="none" strike="noStrike" kern="0" cap="none" spc="0" normalizeH="0" baseline="0" noProof="0" dirty="0">
              <a:ln>
                <a:noFill/>
              </a:ln>
              <a:solidFill>
                <a:srgbClr val="FFFFFF"/>
              </a:solidFill>
              <a:effectLst/>
              <a:uLnTx/>
              <a:uFillTx/>
              <a:latin typeface="Centra No1 Medium"/>
              <a:ea typeface="Centra No1 Medium"/>
              <a:sym typeface="Centra No1"/>
            </a:endParaRPr>
          </a:p>
        </p:txBody>
      </p:sp>
      <p:sp>
        <p:nvSpPr>
          <p:cNvPr id="67" name="text goes here, one to three lines.">
            <a:extLst>
              <a:ext uri="{FF2B5EF4-FFF2-40B4-BE49-F238E27FC236}">
                <a16:creationId xmlns:a16="http://schemas.microsoft.com/office/drawing/2014/main" id="{773C10BA-4675-9043-944B-08777C888347}"/>
              </a:ext>
            </a:extLst>
          </p:cNvPr>
          <p:cNvSpPr txBox="1">
            <a:spLocks/>
          </p:cNvSpPr>
          <p:nvPr userDrawn="1"/>
        </p:nvSpPr>
        <p:spPr>
          <a:xfrm>
            <a:off x="3908997" y="4769662"/>
            <a:ext cx="3095642" cy="1617238"/>
          </a:xfrm>
          <a:prstGeom prst="rect">
            <a:avLst/>
          </a:prstGeom>
        </p:spPr>
        <p:txBody>
          <a:bodyPr vert="horz" wrap="square" lIns="91440" tIns="45720" rIns="91440" bIns="45720" rtlCol="0" anchor="t">
            <a:spAutoFit/>
          </a:bodyPr>
          <a:lstStyle>
            <a:lvl1pPr marL="355500" marR="0" indent="-216000" algn="l" defTabSz="412750" eaLnBrk="1" fontAlgn="auto" latinLnBrk="0" hangingPunct="1">
              <a:lnSpc>
                <a:spcPts val="1950"/>
              </a:lnSpc>
              <a:spcBef>
                <a:spcPts val="0"/>
              </a:spcBef>
              <a:spcAft>
                <a:spcPts val="0"/>
              </a:spcAft>
              <a:buClr>
                <a:schemeClr val="accent3"/>
              </a:buClr>
              <a:buSzTx/>
              <a:buFont typeface="Arial" panose="020B0604020202020204" pitchFamily="34" charset="0"/>
              <a:buChar char="•"/>
              <a:tabLst>
                <a:tab pos="447675" algn="l"/>
              </a:tabLst>
              <a:defRPr kumimoji="0" lang="en-GB" sz="1500" b="0" i="0" u="none" strike="noStrike" cap="none" spc="0" normalizeH="0" baseline="0" dirty="0" smtClean="0">
                <a:ln>
                  <a:noFill/>
                </a:ln>
                <a:solidFill>
                  <a:schemeClr val="bg1"/>
                </a:solidFill>
                <a:effectLst/>
                <a:uFillTx/>
                <a:latin typeface="Source Sans Pro" panose="020B0503030403020204" pitchFamily="34" charset="0"/>
                <a:ea typeface="Source Sans Pro" panose="020B0503030403020204" pitchFamily="34" charset="0"/>
                <a:cs typeface="Source Sans Pro" panose="020B0503030403020204" pitchFamily="34" charset="0"/>
                <a:sym typeface="Centra No1"/>
              </a:defRPr>
            </a:lvl1pPr>
            <a:lvl2pPr marL="635000" marR="0" indent="-457200" algn="l" defTabSz="412750" eaLnBrk="1" latinLnBrk="0" hangingPunct="1">
              <a:lnSpc>
                <a:spcPts val="1900"/>
              </a:lnSpc>
              <a:spcBef>
                <a:spcPts val="2400"/>
              </a:spcBef>
              <a:spcAft>
                <a:spcPts val="0"/>
              </a:spcAft>
              <a:buClrTx/>
              <a:buSzPct val="125000"/>
              <a:buFont typeface="Centra No1 Medium" pitchFamily="50" charset="0"/>
              <a:buChar char="-"/>
              <a:tabLst/>
              <a:defRPr sz="1500" b="0" i="0" u="none" strike="noStrike" cap="none" spc="0" baseline="0">
                <a:solidFill>
                  <a:schemeClr val="bg2"/>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2pPr>
            <a:lvl3pPr marL="8280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lang="en-US" sz="1500" b="0" i="0" u="none" strike="noStrike" cap="none" spc="0" baseline="0" dirty="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3pPr>
            <a:lvl4pPr marL="12700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sz="12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4pPr>
            <a:lvl5pPr marL="15875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sz="12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5pPr>
            <a:lvl6pPr marL="19050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6pPr>
            <a:lvl7pPr marL="22225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7pPr>
            <a:lvl8pPr marL="25400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8pPr>
            <a:lvl9pPr marL="28575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9pPr>
          </a:lstStyle>
          <a:p>
            <a:pPr marL="355500" marR="0" lvl="0" indent="-216000" algn="l" defTabSz="412750" eaLnBrk="1" fontAlgn="auto" latinLnBrk="0" hangingPunct="1">
              <a:lnSpc>
                <a:spcPts val="1950"/>
              </a:lnSpc>
              <a:spcBef>
                <a:spcPts val="0"/>
              </a:spcBef>
              <a:spcAft>
                <a:spcPts val="0"/>
              </a:spcAft>
              <a:buClr>
                <a:srgbClr val="3CD2AF"/>
              </a:buClr>
              <a:buSzTx/>
              <a:buFont typeface="Arial" panose="020B0604020202020204" pitchFamily="34" charset="0"/>
              <a:buChar char="•"/>
              <a:tabLst>
                <a:tab pos="447675" algn="l"/>
              </a:tabLst>
              <a:defRPr/>
            </a:pPr>
            <a:r>
              <a:rPr kumimoji="0" lang="en-US" sz="1500" b="0" i="0" u="none" strike="noStrike" kern="0" cap="none" spc="0" normalizeH="0" baseline="0" noProof="0">
                <a:ln>
                  <a:noFill/>
                </a:ln>
                <a:solidFill>
                  <a:srgbClr val="282828"/>
                </a:solidFill>
                <a:effectLst/>
                <a:uLnTx/>
                <a:uFillTx/>
                <a:latin typeface="Source Sans Pro" panose="020B0503030403020204" pitchFamily="34" charset="0"/>
                <a:ea typeface="Source Sans Pro" panose="020B0503030403020204" pitchFamily="34" charset="0"/>
                <a:sym typeface="Centra No1"/>
              </a:rPr>
              <a:t>More text goes here, More text goes here, More text goes here, More text goes here</a:t>
            </a:r>
          </a:p>
          <a:p>
            <a:pPr marL="355500" marR="0" lvl="0" indent="-216000" algn="l" defTabSz="412750" eaLnBrk="1" fontAlgn="auto" latinLnBrk="0" hangingPunct="1">
              <a:lnSpc>
                <a:spcPts val="1950"/>
              </a:lnSpc>
              <a:spcBef>
                <a:spcPts val="0"/>
              </a:spcBef>
              <a:spcAft>
                <a:spcPts val="0"/>
              </a:spcAft>
              <a:buClr>
                <a:srgbClr val="3CD2AF"/>
              </a:buClr>
              <a:buSzTx/>
              <a:buFont typeface="Arial" panose="020B0604020202020204" pitchFamily="34" charset="0"/>
              <a:buChar char="•"/>
              <a:tabLst>
                <a:tab pos="447675" algn="l"/>
              </a:tabLst>
              <a:defRPr/>
            </a:pPr>
            <a:endParaRPr kumimoji="0" lang="en-US" sz="1500" b="0" i="0" u="none" strike="noStrike" kern="0" cap="none" spc="0" normalizeH="0" baseline="0" noProof="0">
              <a:ln>
                <a:noFill/>
              </a:ln>
              <a:solidFill>
                <a:srgbClr val="282828"/>
              </a:solidFill>
              <a:effectLst/>
              <a:uLnTx/>
              <a:uFillTx/>
              <a:latin typeface="Source Sans Pro" panose="020B0503030403020204" pitchFamily="34" charset="0"/>
              <a:ea typeface="Source Sans Pro" panose="020B0503030403020204" pitchFamily="34" charset="0"/>
              <a:sym typeface="Centra No1"/>
            </a:endParaRPr>
          </a:p>
          <a:p>
            <a:pPr marL="355500" marR="0" lvl="0" indent="-216000" algn="l" defTabSz="412750" eaLnBrk="1" fontAlgn="auto" latinLnBrk="0" hangingPunct="1">
              <a:lnSpc>
                <a:spcPts val="1950"/>
              </a:lnSpc>
              <a:spcBef>
                <a:spcPts val="0"/>
              </a:spcBef>
              <a:spcAft>
                <a:spcPts val="0"/>
              </a:spcAft>
              <a:buClr>
                <a:srgbClr val="3CD2AF"/>
              </a:buClr>
              <a:buSzTx/>
              <a:buFont typeface="Arial" panose="020B0604020202020204" pitchFamily="34" charset="0"/>
              <a:buChar char="•"/>
              <a:tabLst>
                <a:tab pos="447675" algn="l"/>
              </a:tabLst>
              <a:defRPr/>
            </a:pPr>
            <a:r>
              <a:rPr kumimoji="0" lang="en-US" sz="1500" b="0" i="0" u="none" strike="noStrike" kern="0" cap="none" spc="0" normalizeH="0" baseline="0" noProof="0">
                <a:ln>
                  <a:noFill/>
                </a:ln>
                <a:solidFill>
                  <a:srgbClr val="282828"/>
                </a:solidFill>
                <a:effectLst/>
                <a:uLnTx/>
                <a:uFillTx/>
                <a:latin typeface="Source Sans Pro" panose="020B0503030403020204" pitchFamily="34" charset="0"/>
                <a:ea typeface="Source Sans Pro" panose="020B0503030403020204" pitchFamily="34" charset="0"/>
                <a:sym typeface="Centra No1"/>
              </a:rPr>
              <a:t>More text goes here, More text goes here, More text goes here</a:t>
            </a:r>
            <a:endParaRPr kumimoji="0" lang="en-US" sz="1500" b="0" i="0" u="none" strike="noStrike" kern="0" cap="none" spc="0" normalizeH="0" baseline="0" noProof="0" dirty="0">
              <a:ln>
                <a:noFill/>
              </a:ln>
              <a:solidFill>
                <a:srgbClr val="282828"/>
              </a:solidFill>
              <a:effectLst/>
              <a:uLnTx/>
              <a:uFillTx/>
              <a:latin typeface="Source Sans Pro" panose="020B0503030403020204" pitchFamily="34" charset="0"/>
              <a:ea typeface="Source Sans Pro" panose="020B0503030403020204" pitchFamily="34" charset="0"/>
              <a:sym typeface="Centra No1"/>
            </a:endParaRPr>
          </a:p>
        </p:txBody>
      </p:sp>
      <p:sp>
        <p:nvSpPr>
          <p:cNvPr id="77" name="Picture Placeholder 3">
            <a:extLst>
              <a:ext uri="{FF2B5EF4-FFF2-40B4-BE49-F238E27FC236}">
                <a16:creationId xmlns:a16="http://schemas.microsoft.com/office/drawing/2014/main" id="{072F1FCD-0005-B043-B10E-95798745DF26}"/>
              </a:ext>
            </a:extLst>
          </p:cNvPr>
          <p:cNvSpPr txBox="1">
            <a:spLocks noChangeAspect="1"/>
          </p:cNvSpPr>
          <p:nvPr userDrawn="1"/>
        </p:nvSpPr>
        <p:spPr>
          <a:xfrm>
            <a:off x="730101" y="1378774"/>
            <a:ext cx="2428249" cy="2428249"/>
          </a:xfrm>
          <a:prstGeom prst="ellipse">
            <a:avLst/>
          </a:prstGeom>
        </p:spPr>
        <p:txBody>
          <a:bodyPr vert="horz" lIns="91440" tIns="45720" rIns="0" bIns="45720" rtlCol="0">
            <a:normAutofit/>
          </a:bodyPr>
          <a:lstStyle>
            <a:lvl1pPr marL="0" marR="0" indent="0" algn="l" defTabSz="412750" eaLnBrk="1" latinLnBrk="0" hangingPunct="1">
              <a:lnSpc>
                <a:spcPct val="100000"/>
              </a:lnSpc>
              <a:spcBef>
                <a:spcPts val="2000"/>
              </a:spcBef>
              <a:spcAft>
                <a:spcPts val="0"/>
              </a:spcAft>
              <a:buClrTx/>
              <a:buSzPct val="125000"/>
              <a:buFont typeface="Arial" panose="020B0604020202020204" pitchFamily="34" charset="0"/>
              <a:buNone/>
              <a:tabLst/>
              <a:defRPr lang="en-US" sz="1000" b="0" i="0" u="none" strike="noStrike" cap="none" spc="0" baseline="0">
                <a:solidFill>
                  <a:schemeClr val="bg1"/>
                </a:solidFill>
                <a:uFillTx/>
                <a:latin typeface="Centra No1 Medium"/>
                <a:ea typeface="Centra No1 Medium"/>
                <a:cs typeface="Centra No1 Medium"/>
                <a:sym typeface="Centra No1 Medium"/>
              </a:defRPr>
            </a:lvl1pPr>
            <a:lvl2pPr marL="635000" marR="0" indent="-216000" algn="l" defTabSz="412750" eaLnBrk="1" latinLnBrk="0" hangingPunct="1">
              <a:lnSpc>
                <a:spcPts val="1900"/>
              </a:lnSpc>
              <a:spcBef>
                <a:spcPts val="2400"/>
              </a:spcBef>
              <a:spcAft>
                <a:spcPts val="0"/>
              </a:spcAft>
              <a:buClrTx/>
              <a:buSzPct val="125000"/>
              <a:buFont typeface="Centra No1 Medium" pitchFamily="50" charset="0"/>
              <a:buChar char="-"/>
              <a:tabLst/>
              <a:defRPr sz="15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2pPr>
            <a:lvl3pPr marL="8280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lang="en-US" sz="1500" b="0" i="0" u="none" strike="noStrike" cap="none" spc="0" baseline="0" dirty="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3pPr>
            <a:lvl4pPr marL="12700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sz="12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4pPr>
            <a:lvl5pPr marL="15875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sz="12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5pPr>
            <a:lvl6pPr marL="19050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6pPr>
            <a:lvl7pPr marL="22225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7pPr>
            <a:lvl8pPr marL="25400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8pPr>
            <a:lvl9pPr marL="28575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9pPr>
          </a:lstStyle>
          <a:p>
            <a:pPr marL="0" marR="0" lvl="0" indent="0" algn="l" defTabSz="412750" eaLnBrk="1" fontAlgn="auto" latinLnBrk="0" hangingPunct="1">
              <a:lnSpc>
                <a:spcPct val="100000"/>
              </a:lnSpc>
              <a:spcBef>
                <a:spcPts val="2000"/>
              </a:spcBef>
              <a:spcAft>
                <a:spcPts val="0"/>
              </a:spcAft>
              <a:buClrTx/>
              <a:buSzPct val="125000"/>
              <a:buFont typeface="Arial" panose="020B0604020202020204" pitchFamily="34" charset="0"/>
              <a:buNone/>
              <a:tabLst/>
              <a:defRPr/>
            </a:pPr>
            <a:r>
              <a:rPr kumimoji="0" lang="en-GB" sz="1000" b="0" i="0" u="none" strike="noStrike" kern="0" cap="none" spc="0" normalizeH="0" baseline="0" noProof="0" dirty="0">
                <a:ln>
                  <a:noFill/>
                </a:ln>
                <a:solidFill>
                  <a:srgbClr val="282828"/>
                </a:solidFill>
                <a:effectLst/>
                <a:uLnTx/>
                <a:uFillTx/>
                <a:latin typeface="Centra No1 Medium"/>
                <a:ea typeface="Centra No1 Medium"/>
                <a:sym typeface="Centra No1 Medium"/>
              </a:rPr>
              <a:t>Insert Customer Photo</a:t>
            </a:r>
          </a:p>
        </p:txBody>
      </p:sp>
      <p:sp>
        <p:nvSpPr>
          <p:cNvPr id="78" name="Footer Placeholder 4">
            <a:extLst>
              <a:ext uri="{FF2B5EF4-FFF2-40B4-BE49-F238E27FC236}">
                <a16:creationId xmlns:a16="http://schemas.microsoft.com/office/drawing/2014/main" id="{55C3E03F-9CC5-E341-B247-92A7B38AEF5A}"/>
              </a:ext>
            </a:extLst>
          </p:cNvPr>
          <p:cNvSpPr txBox="1">
            <a:spLocks/>
          </p:cNvSpPr>
          <p:nvPr userDrawn="1"/>
        </p:nvSpPr>
        <p:spPr>
          <a:xfrm>
            <a:off x="773077" y="6351587"/>
            <a:ext cx="1097756" cy="365125"/>
          </a:xfrm>
          <a:prstGeom prst="rect">
            <a:avLst/>
          </a:prstGeom>
          <a:noFill/>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tx1"/>
                </a:solidFill>
                <a:effectLst/>
                <a:uFillTx/>
                <a:latin typeface="Centra No1"/>
                <a:ea typeface="Centra No1"/>
                <a:cs typeface="Centra No1"/>
                <a:sym typeface="Centra No1"/>
              </a:defRPr>
            </a:lvl1pPr>
            <a:lvl2pPr marL="0" marR="0" indent="2286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2pPr>
            <a:lvl3pPr marL="0" marR="0" indent="4572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3pPr>
            <a:lvl4pPr marL="0" marR="0" indent="6858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4pPr>
            <a:lvl5pPr marL="0" marR="0" indent="9144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5pPr>
            <a:lvl6pPr marL="0" marR="0" indent="11430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6pPr>
            <a:lvl7pPr marL="0" marR="0" indent="13716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7pPr>
            <a:lvl8pPr marL="0" marR="0" indent="16002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8pPr>
            <a:lvl9pPr marL="0" marR="0" indent="18288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9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Centra No1"/>
                <a:ea typeface="Centra No1"/>
                <a:sym typeface="Centra No1"/>
              </a:rPr>
              <a:t>- Confidential -</a:t>
            </a:r>
            <a:endParaRPr kumimoji="0" lang="en-US" sz="1000" b="0" i="0" u="none" strike="noStrike" kern="0" cap="none" spc="0" normalizeH="0" baseline="0" noProof="0" dirty="0">
              <a:ln>
                <a:noFill/>
              </a:ln>
              <a:solidFill>
                <a:srgbClr val="FFFFFF"/>
              </a:solidFill>
              <a:effectLst/>
              <a:uLnTx/>
              <a:uFillTx/>
              <a:latin typeface="Centra No1"/>
              <a:ea typeface="Centra No1"/>
              <a:sym typeface="Centra No1"/>
            </a:endParaRPr>
          </a:p>
        </p:txBody>
      </p:sp>
      <p:sp>
        <p:nvSpPr>
          <p:cNvPr id="79" name="Slide Number Placeholder 5">
            <a:extLst>
              <a:ext uri="{FF2B5EF4-FFF2-40B4-BE49-F238E27FC236}">
                <a16:creationId xmlns:a16="http://schemas.microsoft.com/office/drawing/2014/main" id="{7A684B26-9C11-524D-99E5-A34467CE1A5C}"/>
              </a:ext>
            </a:extLst>
          </p:cNvPr>
          <p:cNvSpPr txBox="1">
            <a:spLocks/>
          </p:cNvSpPr>
          <p:nvPr userDrawn="1"/>
        </p:nvSpPr>
        <p:spPr>
          <a:xfrm>
            <a:off x="527056" y="6351587"/>
            <a:ext cx="496881"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tx1"/>
                </a:solidFill>
                <a:effectLst/>
                <a:uFillTx/>
                <a:latin typeface="Centra No1"/>
                <a:ea typeface="Centra No1"/>
                <a:cs typeface="Centra No1"/>
                <a:sym typeface="Centra No1"/>
              </a:defRPr>
            </a:lvl1pPr>
            <a:lvl2pPr marL="0" marR="0" indent="2286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2pPr>
            <a:lvl3pPr marL="0" marR="0" indent="4572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3pPr>
            <a:lvl4pPr marL="0" marR="0" indent="6858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4pPr>
            <a:lvl5pPr marL="0" marR="0" indent="9144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5pPr>
            <a:lvl6pPr marL="0" marR="0" indent="11430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6pPr>
            <a:lvl7pPr marL="0" marR="0" indent="13716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7pPr>
            <a:lvl8pPr marL="0" marR="0" indent="16002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8pPr>
            <a:lvl9pPr marL="0" marR="0" indent="18288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9pPr>
          </a:lstStyle>
          <a:p>
            <a:pPr marL="0" marR="0" lvl="0" indent="0" algn="l" defTabSz="825500" rtl="0" eaLnBrk="1" fontAlgn="auto" latinLnBrk="0" hangingPunct="0">
              <a:lnSpc>
                <a:spcPct val="100000"/>
              </a:lnSpc>
              <a:spcBef>
                <a:spcPts val="0"/>
              </a:spcBef>
              <a:spcAft>
                <a:spcPts val="0"/>
              </a:spcAft>
              <a:buClrTx/>
              <a:buSzTx/>
              <a:buFontTx/>
              <a:buNone/>
              <a:tabLst/>
              <a:defRPr/>
            </a:pPr>
            <a:fld id="{2E75CB79-8733-4231-A645-59CFF2055464}" type="slidenum">
              <a:rPr kumimoji="0" lang="en-US" sz="1000" b="0" i="0" u="none" strike="noStrike" kern="0" cap="none" spc="0" normalizeH="0" baseline="0" noProof="0" smtClean="0">
                <a:ln>
                  <a:noFill/>
                </a:ln>
                <a:solidFill>
                  <a:srgbClr val="FFFFFF"/>
                </a:solidFill>
                <a:effectLst/>
                <a:uLnTx/>
                <a:uFillTx/>
                <a:latin typeface="Centra No1"/>
                <a:ea typeface="Centra No1"/>
                <a:sym typeface="Centra No1"/>
              </a:rPr>
              <a:pPr marL="0" marR="0" lvl="0" indent="0" algn="l" defTabSz="825500" rtl="0" eaLnBrk="1" fontAlgn="auto" latinLnBrk="0" hangingPunct="0">
                <a:lnSpc>
                  <a:spcPct val="100000"/>
                </a:lnSpc>
                <a:spcBef>
                  <a:spcPts val="0"/>
                </a:spcBef>
                <a:spcAft>
                  <a:spcPts val="0"/>
                </a:spcAft>
                <a:buClrTx/>
                <a:buSzTx/>
                <a:buFontTx/>
                <a:buNone/>
                <a:tabLst/>
                <a:defRPr/>
              </a:pPr>
              <a:t>‹#›</a:t>
            </a:fld>
            <a:endParaRPr kumimoji="0" lang="en-US" sz="1000" b="0" i="0" u="none" strike="noStrike" kern="0" cap="none" spc="0" normalizeH="0" baseline="0" noProof="0" dirty="0">
              <a:ln>
                <a:noFill/>
              </a:ln>
              <a:solidFill>
                <a:srgbClr val="FFFFFF"/>
              </a:solidFill>
              <a:effectLst/>
              <a:uLnTx/>
              <a:uFillTx/>
              <a:latin typeface="Centra No1"/>
              <a:ea typeface="Centra No1"/>
              <a:sym typeface="Centra No1"/>
            </a:endParaRPr>
          </a:p>
        </p:txBody>
      </p:sp>
      <p:sp>
        <p:nvSpPr>
          <p:cNvPr id="83" name="Picture Placeholder 3">
            <a:extLst>
              <a:ext uri="{FF2B5EF4-FFF2-40B4-BE49-F238E27FC236}">
                <a16:creationId xmlns:a16="http://schemas.microsoft.com/office/drawing/2014/main" id="{36DBFCA9-8956-AD45-AFE8-CA3E71986812}"/>
              </a:ext>
            </a:extLst>
          </p:cNvPr>
          <p:cNvSpPr>
            <a:spLocks noGrp="1" noChangeAspect="1"/>
          </p:cNvSpPr>
          <p:nvPr>
            <p:ph type="pic" sz="quarter" idx="25"/>
          </p:nvPr>
        </p:nvSpPr>
        <p:spPr>
          <a:xfrm>
            <a:off x="882501" y="1531174"/>
            <a:ext cx="2428249" cy="2428249"/>
          </a:xfrm>
          <a:prstGeom prst="ellipse">
            <a:avLst/>
          </a:prstGeom>
        </p:spPr>
        <p:txBody>
          <a:bodyPr rIns="0"/>
          <a:lstStyle>
            <a:lvl1pPr marL="0" indent="0">
              <a:lnSpc>
                <a:spcPct val="100000"/>
              </a:lnSpc>
              <a:buNone/>
              <a:defRPr sz="1000">
                <a:solidFill>
                  <a:schemeClr val="bg1"/>
                </a:solidFill>
              </a:defRPr>
            </a:lvl1pPr>
          </a:lstStyle>
          <a:p>
            <a:r>
              <a:rPr lang="en-US"/>
              <a:t>Click icon to add picture</a:t>
            </a:r>
            <a:endParaRPr lang="en-US" dirty="0"/>
          </a:p>
        </p:txBody>
      </p:sp>
      <p:sp>
        <p:nvSpPr>
          <p:cNvPr id="37" name="text goes here, one to three lines.">
            <a:extLst>
              <a:ext uri="{FF2B5EF4-FFF2-40B4-BE49-F238E27FC236}">
                <a16:creationId xmlns:a16="http://schemas.microsoft.com/office/drawing/2014/main" id="{562A6FD0-5076-3C41-BBCE-02281B058B4E}"/>
              </a:ext>
            </a:extLst>
          </p:cNvPr>
          <p:cNvSpPr txBox="1">
            <a:spLocks noGrp="1"/>
          </p:cNvSpPr>
          <p:nvPr>
            <p:ph type="body" sz="quarter" idx="19" hasCustomPrompt="1"/>
          </p:nvPr>
        </p:nvSpPr>
        <p:spPr>
          <a:xfrm>
            <a:off x="4051661" y="1279974"/>
            <a:ext cx="6561942" cy="1367426"/>
          </a:xfrm>
          <a:prstGeom prst="rect">
            <a:avLst/>
          </a:prstGeom>
        </p:spPr>
        <p:txBody>
          <a:bodyPr wrap="square" anchor="t">
            <a:spAutoFit/>
          </a:bodyPr>
          <a:lstStyle>
            <a:lvl1pPr marL="0" indent="0" algn="l">
              <a:lnSpc>
                <a:spcPts val="1950"/>
              </a:lnSpc>
              <a:buSzTx/>
              <a:buNone/>
              <a:defRPr kumimoji="0" lang="en-GB" sz="1600" b="0" i="0" u="none" strike="noStrike" cap="none" spc="0" normalizeH="0" baseline="0" dirty="0" smtClean="0">
                <a:ln>
                  <a:noFill/>
                </a:ln>
                <a:solidFill>
                  <a:srgbClr val="000000"/>
                </a:solidFill>
                <a:effectLst/>
                <a:uFillTx/>
                <a:latin typeface="Centra No1"/>
                <a:ea typeface="Centra No1"/>
                <a:cs typeface="Centra No1"/>
                <a:sym typeface="Centra No1"/>
              </a:defRPr>
            </a:lvl1pPr>
          </a:lstStyle>
          <a:p>
            <a:r>
              <a:rPr lang="en-GB" dirty="0"/>
              <a:t>Leverages Kaltura as a central media management platform for students and professors across its campuses worldwide for teaching and learning and professional education. Uses Sakai Video Plugin, Kaltura Live, </a:t>
            </a:r>
            <a:r>
              <a:rPr lang="en-GB" dirty="0" err="1"/>
              <a:t>MediaSpace</a:t>
            </a:r>
            <a:r>
              <a:rPr lang="en-GB" dirty="0"/>
              <a:t>, KMC, Capture tools, and several marketplace solutions (e.g., VR, Notetaking).</a:t>
            </a:r>
          </a:p>
        </p:txBody>
      </p:sp>
      <p:sp>
        <p:nvSpPr>
          <p:cNvPr id="38" name="Line">
            <a:extLst>
              <a:ext uri="{FF2B5EF4-FFF2-40B4-BE49-F238E27FC236}">
                <a16:creationId xmlns:a16="http://schemas.microsoft.com/office/drawing/2014/main" id="{50248C9B-9BF0-A642-98FC-B3B5F12B1730}"/>
              </a:ext>
            </a:extLst>
          </p:cNvPr>
          <p:cNvSpPr/>
          <p:nvPr userDrawn="1"/>
        </p:nvSpPr>
        <p:spPr>
          <a:xfrm>
            <a:off x="4161720" y="4568726"/>
            <a:ext cx="6942564" cy="1"/>
          </a:xfrm>
          <a:prstGeom prst="line">
            <a:avLst/>
          </a:prstGeom>
          <a:ln w="25400">
            <a:solidFill>
              <a:srgbClr val="D5D5D5"/>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39" name="Title 1">
            <a:extLst>
              <a:ext uri="{FF2B5EF4-FFF2-40B4-BE49-F238E27FC236}">
                <a16:creationId xmlns:a16="http://schemas.microsoft.com/office/drawing/2014/main" id="{6C3DD68F-995C-3741-81D3-F1A17DCAA8C9}"/>
              </a:ext>
            </a:extLst>
          </p:cNvPr>
          <p:cNvSpPr>
            <a:spLocks noGrp="1"/>
          </p:cNvSpPr>
          <p:nvPr>
            <p:ph type="title" hasCustomPrompt="1"/>
          </p:nvPr>
        </p:nvSpPr>
        <p:spPr>
          <a:xfrm>
            <a:off x="4060683" y="3560735"/>
            <a:ext cx="1861504" cy="566378"/>
          </a:xfrm>
          <a:prstGeom prst="rect">
            <a:avLst/>
          </a:prstGeom>
        </p:spPr>
        <p:txBody>
          <a:bodyPr/>
          <a:lstStyle>
            <a:lvl1pPr>
              <a:lnSpc>
                <a:spcPts val="2950"/>
              </a:lnSpc>
              <a:defRPr kumimoji="0" lang="en-GB" sz="4500" b="0" i="0" u="none" strike="noStrike" cap="none" spc="0" normalizeH="0" baseline="0" dirty="0" smtClean="0">
                <a:ln>
                  <a:noFill/>
                </a:ln>
                <a:solidFill>
                  <a:srgbClr val="FFCD00"/>
                </a:solidFill>
                <a:effectLst/>
                <a:uFillTx/>
                <a:latin typeface="Centra No1 Bold"/>
                <a:ea typeface="Centra No1 Bold"/>
                <a:cs typeface="+mn-cs"/>
                <a:sym typeface="Centra No1 Bold"/>
              </a:defRPr>
            </a:lvl1pPr>
          </a:lstStyle>
          <a:p>
            <a:r>
              <a:rPr lang="en-GB" dirty="0"/>
              <a:t>Text</a:t>
            </a:r>
          </a:p>
        </p:txBody>
      </p:sp>
      <p:sp>
        <p:nvSpPr>
          <p:cNvPr id="40" name="text goes here, one to three lines.">
            <a:extLst>
              <a:ext uri="{FF2B5EF4-FFF2-40B4-BE49-F238E27FC236}">
                <a16:creationId xmlns:a16="http://schemas.microsoft.com/office/drawing/2014/main" id="{973FE4CE-3E3E-AB46-8EBF-DE0436DAF720}"/>
              </a:ext>
            </a:extLst>
          </p:cNvPr>
          <p:cNvSpPr txBox="1">
            <a:spLocks noGrp="1"/>
          </p:cNvSpPr>
          <p:nvPr>
            <p:ph type="body" sz="quarter" idx="54" hasCustomPrompt="1"/>
          </p:nvPr>
        </p:nvSpPr>
        <p:spPr>
          <a:xfrm>
            <a:off x="7019437" y="4760976"/>
            <a:ext cx="3095642" cy="1617238"/>
          </a:xfrm>
          <a:prstGeom prst="rect">
            <a:avLst/>
          </a:prstGeom>
        </p:spPr>
        <p:txBody>
          <a:bodyPr wrap="square" anchor="t">
            <a:spAutoFit/>
          </a:bodyPr>
          <a:lstStyle>
            <a:lvl1pPr marL="425250" marR="0" indent="-285750" algn="l" defTabSz="412750" eaLnBrk="1" fontAlgn="auto" latinLnBrk="0" hangingPunct="1">
              <a:lnSpc>
                <a:spcPts val="1950"/>
              </a:lnSpc>
              <a:spcBef>
                <a:spcPts val="0"/>
              </a:spcBef>
              <a:spcAft>
                <a:spcPts val="0"/>
              </a:spcAft>
              <a:buClr>
                <a:srgbClr val="006EFA"/>
              </a:buClr>
              <a:buSzTx/>
              <a:buFont typeface="Arial" panose="020B0604020202020204" pitchFamily="34" charset="0"/>
              <a:buChar char="•"/>
              <a:tabLst>
                <a:tab pos="447675" algn="l"/>
              </a:tabLst>
              <a:defRPr kumimoji="0" lang="en-GB" sz="1500" b="0" i="0" u="none" strike="noStrike" cap="none" spc="0" normalizeH="0" baseline="0" dirty="0" smtClean="0">
                <a:ln>
                  <a:noFill/>
                </a:ln>
                <a:solidFill>
                  <a:srgbClr val="282828"/>
                </a:solidFill>
                <a:effectLst/>
                <a:uFillTx/>
                <a:latin typeface="Source Sans Pro" panose="020B0503030403020204" pitchFamily="34" charset="0"/>
                <a:ea typeface="Source Sans Pro" panose="020B0503030403020204" pitchFamily="34" charset="0"/>
                <a:cs typeface="Source Sans Pro" panose="020B0503030403020204" pitchFamily="34" charset="0"/>
                <a:sym typeface="Centra No1"/>
              </a:defRPr>
            </a:lvl1pPr>
            <a:lvl2pPr marL="635000" indent="-457200">
              <a:defRPr sz="1500">
                <a:solidFill>
                  <a:schemeClr val="bg2"/>
                </a:solidFill>
                <a:latin typeface="Source Sans Pro" panose="020B0503030403020204" pitchFamily="34" charset="0"/>
                <a:ea typeface="Source Sans Pro" panose="020B0503030403020204" pitchFamily="34" charset="0"/>
              </a:defRPr>
            </a:lvl2pPr>
          </a:lstStyle>
          <a:p>
            <a:r>
              <a:rPr lang="en-GB" dirty="0"/>
              <a:t>More text goes here, More text goes here, More text goes here, More text goes here</a:t>
            </a:r>
          </a:p>
          <a:p>
            <a:endParaRPr lang="en-GB" dirty="0"/>
          </a:p>
          <a:p>
            <a:r>
              <a:rPr lang="en-GB" dirty="0"/>
              <a:t>More text goes here, More text goes here, More text goes here</a:t>
            </a:r>
          </a:p>
        </p:txBody>
      </p:sp>
      <p:sp>
        <p:nvSpPr>
          <p:cNvPr id="41" name="Picture Placeholder 4">
            <a:extLst>
              <a:ext uri="{FF2B5EF4-FFF2-40B4-BE49-F238E27FC236}">
                <a16:creationId xmlns:a16="http://schemas.microsoft.com/office/drawing/2014/main" id="{75238A82-3D69-2E40-840B-F511C25AF267}"/>
              </a:ext>
            </a:extLst>
          </p:cNvPr>
          <p:cNvSpPr>
            <a:spLocks noGrp="1"/>
          </p:cNvSpPr>
          <p:nvPr>
            <p:ph type="pic" sz="quarter" idx="26" hasCustomPrompt="1"/>
          </p:nvPr>
        </p:nvSpPr>
        <p:spPr>
          <a:xfrm>
            <a:off x="4060683" y="528101"/>
            <a:ext cx="1742400" cy="453600"/>
          </a:xfrm>
          <a:prstGeom prst="rect">
            <a:avLst/>
          </a:prstGeom>
        </p:spPr>
        <p:txBody>
          <a:bodyPr/>
          <a:lstStyle>
            <a:lvl1pPr marL="0" indent="0" algn="ctr">
              <a:buNone/>
              <a:defRPr sz="1600">
                <a:solidFill>
                  <a:srgbClr val="282828"/>
                </a:solidFill>
              </a:defRPr>
            </a:lvl1pPr>
          </a:lstStyle>
          <a:p>
            <a:r>
              <a:rPr lang="en-GB" dirty="0"/>
              <a:t>Insert here logo</a:t>
            </a:r>
            <a:endParaRPr lang="en-US" dirty="0"/>
          </a:p>
        </p:txBody>
      </p:sp>
      <p:sp>
        <p:nvSpPr>
          <p:cNvPr id="42" name="text goes here, one to three lines.">
            <a:extLst>
              <a:ext uri="{FF2B5EF4-FFF2-40B4-BE49-F238E27FC236}">
                <a16:creationId xmlns:a16="http://schemas.microsoft.com/office/drawing/2014/main" id="{2F82C861-693C-364B-9D89-4A02047E8557}"/>
              </a:ext>
            </a:extLst>
          </p:cNvPr>
          <p:cNvSpPr txBox="1">
            <a:spLocks noGrp="1"/>
          </p:cNvSpPr>
          <p:nvPr>
            <p:ph type="body" sz="quarter" idx="55" hasCustomPrompt="1"/>
          </p:nvPr>
        </p:nvSpPr>
        <p:spPr>
          <a:xfrm>
            <a:off x="6076174" y="3708223"/>
            <a:ext cx="2665168" cy="415627"/>
          </a:xfrm>
          <a:prstGeom prst="rect">
            <a:avLst/>
          </a:prstGeom>
        </p:spPr>
        <p:txBody>
          <a:bodyPr wrap="square" anchor="t">
            <a:spAutoFit/>
          </a:bodyPr>
          <a:lstStyle>
            <a:lvl1pPr marL="0" indent="0" algn="l">
              <a:lnSpc>
                <a:spcPts val="1700"/>
              </a:lnSpc>
              <a:buSzTx/>
              <a:buNone/>
              <a:defRPr kumimoji="0" lang="en-GB" sz="4500" b="0" i="0" u="none" strike="noStrike" cap="none" spc="0" normalizeH="0" baseline="0" dirty="0" smtClean="0">
                <a:ln>
                  <a:noFill/>
                </a:ln>
                <a:solidFill>
                  <a:srgbClr val="FFCD00"/>
                </a:solidFill>
                <a:effectLst/>
                <a:uFillTx/>
                <a:latin typeface="Centra No1 Bold"/>
                <a:ea typeface="Centra No1 Bold"/>
                <a:cs typeface="+mn-cs"/>
                <a:sym typeface="Centra No1 Bold"/>
              </a:defRPr>
            </a:lvl1pPr>
          </a:lstStyle>
          <a:p>
            <a:r>
              <a:rPr lang="en-GB" dirty="0"/>
              <a:t>Text</a:t>
            </a:r>
          </a:p>
        </p:txBody>
      </p:sp>
      <p:sp>
        <p:nvSpPr>
          <p:cNvPr id="43" name="text goes here, one to three lines.">
            <a:extLst>
              <a:ext uri="{FF2B5EF4-FFF2-40B4-BE49-F238E27FC236}">
                <a16:creationId xmlns:a16="http://schemas.microsoft.com/office/drawing/2014/main" id="{64596F2B-5182-E847-9BC2-7B8D1FBFE20C}"/>
              </a:ext>
            </a:extLst>
          </p:cNvPr>
          <p:cNvSpPr txBox="1">
            <a:spLocks noGrp="1"/>
          </p:cNvSpPr>
          <p:nvPr>
            <p:ph type="body" sz="quarter" idx="56" hasCustomPrompt="1"/>
          </p:nvPr>
        </p:nvSpPr>
        <p:spPr>
          <a:xfrm>
            <a:off x="6195643" y="4151976"/>
            <a:ext cx="3041244" cy="312650"/>
          </a:xfrm>
          <a:prstGeom prst="rect">
            <a:avLst/>
          </a:prstGeom>
        </p:spPr>
        <p:txBody>
          <a:bodyPr wrap="square" anchor="t">
            <a:spAutoFit/>
          </a:bodyPr>
          <a:lstStyle>
            <a:lvl1pPr marL="0" indent="0" algn="l">
              <a:lnSpc>
                <a:spcPts val="1700"/>
              </a:lnSpc>
              <a:buSzTx/>
              <a:buNone/>
              <a:defRPr kumimoji="0" lang="en-GB" sz="1600" b="0" i="0" u="none" strike="noStrike" cap="none" spc="0" normalizeH="0" baseline="0" dirty="0" smtClean="0">
                <a:ln>
                  <a:noFill/>
                </a:ln>
                <a:solidFill>
                  <a:srgbClr val="000000"/>
                </a:solidFill>
                <a:effectLst/>
                <a:uFillTx/>
                <a:latin typeface="Centra No1"/>
                <a:ea typeface="Centra No1"/>
                <a:cs typeface="+mn-cs"/>
                <a:sym typeface="Centra No1 Bold"/>
              </a:defRPr>
            </a:lvl1pPr>
          </a:lstStyle>
          <a:p>
            <a:r>
              <a:rPr lang="en-GB" dirty="0"/>
              <a:t>Text</a:t>
            </a:r>
          </a:p>
        </p:txBody>
      </p:sp>
      <p:sp>
        <p:nvSpPr>
          <p:cNvPr id="44" name="text goes here, one to three lines.">
            <a:extLst>
              <a:ext uri="{FF2B5EF4-FFF2-40B4-BE49-F238E27FC236}">
                <a16:creationId xmlns:a16="http://schemas.microsoft.com/office/drawing/2014/main" id="{74379242-B893-BB45-8A5E-7E1690E30783}"/>
              </a:ext>
            </a:extLst>
          </p:cNvPr>
          <p:cNvSpPr txBox="1">
            <a:spLocks noGrp="1"/>
          </p:cNvSpPr>
          <p:nvPr>
            <p:ph type="body" sz="quarter" idx="57" hasCustomPrompt="1"/>
          </p:nvPr>
        </p:nvSpPr>
        <p:spPr>
          <a:xfrm>
            <a:off x="4048943" y="4155609"/>
            <a:ext cx="1754140" cy="312650"/>
          </a:xfrm>
          <a:prstGeom prst="rect">
            <a:avLst/>
          </a:prstGeom>
        </p:spPr>
        <p:txBody>
          <a:bodyPr wrap="square" anchor="t">
            <a:spAutoFit/>
          </a:bodyPr>
          <a:lstStyle>
            <a:lvl1pPr marL="0" indent="0" algn="l">
              <a:lnSpc>
                <a:spcPts val="1700"/>
              </a:lnSpc>
              <a:buSzTx/>
              <a:buNone/>
              <a:defRPr kumimoji="0" lang="en-GB" sz="1600" b="0" i="0" u="none" strike="noStrike" cap="none" spc="0" normalizeH="0" baseline="0" dirty="0" smtClean="0">
                <a:ln>
                  <a:noFill/>
                </a:ln>
                <a:solidFill>
                  <a:srgbClr val="000000"/>
                </a:solidFill>
                <a:effectLst/>
                <a:uFillTx/>
                <a:latin typeface="Centra No1"/>
                <a:ea typeface="Centra No1"/>
                <a:cs typeface="+mn-cs"/>
                <a:sym typeface="Centra No1 Bold"/>
              </a:defRPr>
            </a:lvl1pPr>
          </a:lstStyle>
          <a:p>
            <a:r>
              <a:rPr lang="en-GB" dirty="0"/>
              <a:t>Text</a:t>
            </a:r>
          </a:p>
        </p:txBody>
      </p:sp>
      <p:sp>
        <p:nvSpPr>
          <p:cNvPr id="45" name="text goes here, one to three lines.">
            <a:extLst>
              <a:ext uri="{FF2B5EF4-FFF2-40B4-BE49-F238E27FC236}">
                <a16:creationId xmlns:a16="http://schemas.microsoft.com/office/drawing/2014/main" id="{DB67371A-4C40-C246-8172-2B9D685AF9C4}"/>
              </a:ext>
            </a:extLst>
          </p:cNvPr>
          <p:cNvSpPr txBox="1">
            <a:spLocks noGrp="1"/>
          </p:cNvSpPr>
          <p:nvPr>
            <p:ph type="body" sz="quarter" idx="58" hasCustomPrompt="1"/>
          </p:nvPr>
        </p:nvSpPr>
        <p:spPr>
          <a:xfrm>
            <a:off x="10224744" y="4776488"/>
            <a:ext cx="1460068" cy="298480"/>
          </a:xfrm>
          <a:prstGeom prst="rect">
            <a:avLst/>
          </a:prstGeom>
        </p:spPr>
        <p:txBody>
          <a:bodyPr wrap="square" anchor="t">
            <a:spAutoFit/>
          </a:bodyPr>
          <a:lstStyle>
            <a:lvl1pPr marL="0" indent="0" algn="l">
              <a:lnSpc>
                <a:spcPts val="1700"/>
              </a:lnSpc>
              <a:buSzTx/>
              <a:buNone/>
              <a:defRPr kumimoji="0" lang="en-GB" sz="1200" b="0" i="0" u="none" strike="noStrike" cap="none" spc="0" normalizeH="0" baseline="0" dirty="0" smtClean="0">
                <a:ln>
                  <a:noFill/>
                </a:ln>
                <a:solidFill>
                  <a:srgbClr val="000000"/>
                </a:solidFill>
                <a:effectLst/>
                <a:uFillTx/>
                <a:latin typeface="Centra No1"/>
                <a:ea typeface="Centra No1"/>
                <a:cs typeface="+mj-cs"/>
                <a:sym typeface="Centra No1 Bold"/>
              </a:defRPr>
            </a:lvl1pPr>
          </a:lstStyle>
          <a:p>
            <a:r>
              <a:rPr lang="en-GB" dirty="0"/>
              <a:t>Product</a:t>
            </a:r>
          </a:p>
        </p:txBody>
      </p:sp>
      <p:sp>
        <p:nvSpPr>
          <p:cNvPr id="46" name="text goes here, one to three lines.">
            <a:extLst>
              <a:ext uri="{FF2B5EF4-FFF2-40B4-BE49-F238E27FC236}">
                <a16:creationId xmlns:a16="http://schemas.microsoft.com/office/drawing/2014/main" id="{AA69AB78-EF94-0249-BD6A-ABEB1AE4B3FB}"/>
              </a:ext>
            </a:extLst>
          </p:cNvPr>
          <p:cNvSpPr txBox="1">
            <a:spLocks noGrp="1"/>
          </p:cNvSpPr>
          <p:nvPr>
            <p:ph type="body" sz="quarter" idx="59" hasCustomPrompt="1"/>
          </p:nvPr>
        </p:nvSpPr>
        <p:spPr>
          <a:xfrm>
            <a:off x="10224744" y="5123848"/>
            <a:ext cx="1460068" cy="298480"/>
          </a:xfrm>
          <a:prstGeom prst="rect">
            <a:avLst/>
          </a:prstGeom>
        </p:spPr>
        <p:txBody>
          <a:bodyPr wrap="square" anchor="t">
            <a:spAutoFit/>
          </a:bodyPr>
          <a:lstStyle>
            <a:lvl1pPr marL="0" indent="0" algn="l">
              <a:lnSpc>
                <a:spcPts val="1700"/>
              </a:lnSpc>
              <a:buSzTx/>
              <a:buNone/>
              <a:defRPr kumimoji="0" lang="en-GB" sz="1200" b="0" i="0" u="none" strike="noStrike" cap="none" spc="0" normalizeH="0" baseline="0" dirty="0" smtClean="0">
                <a:ln>
                  <a:noFill/>
                </a:ln>
                <a:solidFill>
                  <a:srgbClr val="000000"/>
                </a:solidFill>
                <a:effectLst/>
                <a:uFillTx/>
                <a:latin typeface="Centra No1"/>
                <a:ea typeface="Centra No1"/>
                <a:cs typeface="+mj-cs"/>
                <a:sym typeface="Centra No1 Bold"/>
              </a:defRPr>
            </a:lvl1pPr>
          </a:lstStyle>
          <a:p>
            <a:r>
              <a:rPr lang="en-GB" dirty="0"/>
              <a:t>VCMS</a:t>
            </a:r>
          </a:p>
        </p:txBody>
      </p:sp>
      <p:sp>
        <p:nvSpPr>
          <p:cNvPr id="47" name="text goes here, one to three lines.">
            <a:extLst>
              <a:ext uri="{FF2B5EF4-FFF2-40B4-BE49-F238E27FC236}">
                <a16:creationId xmlns:a16="http://schemas.microsoft.com/office/drawing/2014/main" id="{90DEBEA5-471E-D34E-BB04-CA2D411DFB37}"/>
              </a:ext>
            </a:extLst>
          </p:cNvPr>
          <p:cNvSpPr txBox="1">
            <a:spLocks noGrp="1"/>
          </p:cNvSpPr>
          <p:nvPr>
            <p:ph type="body" sz="quarter" idx="60" hasCustomPrompt="1"/>
          </p:nvPr>
        </p:nvSpPr>
        <p:spPr>
          <a:xfrm>
            <a:off x="10224744" y="5471208"/>
            <a:ext cx="1460068" cy="298480"/>
          </a:xfrm>
          <a:prstGeom prst="rect">
            <a:avLst/>
          </a:prstGeom>
        </p:spPr>
        <p:txBody>
          <a:bodyPr wrap="square" anchor="t">
            <a:spAutoFit/>
          </a:bodyPr>
          <a:lstStyle>
            <a:lvl1pPr marL="0" indent="0" algn="l">
              <a:lnSpc>
                <a:spcPts val="1700"/>
              </a:lnSpc>
              <a:buSzTx/>
              <a:buNone/>
              <a:defRPr kumimoji="0" lang="en-GB" sz="1200" b="0" i="0" u="none" strike="noStrike" cap="none" spc="0" normalizeH="0" baseline="0" dirty="0" smtClean="0">
                <a:ln>
                  <a:noFill/>
                </a:ln>
                <a:solidFill>
                  <a:srgbClr val="000000"/>
                </a:solidFill>
                <a:effectLst/>
                <a:uFillTx/>
                <a:latin typeface="Centra No1"/>
                <a:ea typeface="Centra No1"/>
                <a:cs typeface="+mj-cs"/>
                <a:sym typeface="Centra No1 Bold"/>
              </a:defRPr>
            </a:lvl1pPr>
          </a:lstStyle>
          <a:p>
            <a:r>
              <a:rPr lang="en-GB" dirty="0"/>
              <a:t>Video portal</a:t>
            </a:r>
          </a:p>
        </p:txBody>
      </p:sp>
      <p:sp>
        <p:nvSpPr>
          <p:cNvPr id="48" name="text goes here, one to three lines.">
            <a:extLst>
              <a:ext uri="{FF2B5EF4-FFF2-40B4-BE49-F238E27FC236}">
                <a16:creationId xmlns:a16="http://schemas.microsoft.com/office/drawing/2014/main" id="{3A59FD81-3B1A-014D-9240-413C2AE447F0}"/>
              </a:ext>
            </a:extLst>
          </p:cNvPr>
          <p:cNvSpPr txBox="1">
            <a:spLocks noGrp="1"/>
          </p:cNvSpPr>
          <p:nvPr>
            <p:ph type="body" sz="quarter" idx="61" hasCustomPrompt="1"/>
          </p:nvPr>
        </p:nvSpPr>
        <p:spPr>
          <a:xfrm>
            <a:off x="10224744" y="5818568"/>
            <a:ext cx="1460068" cy="298480"/>
          </a:xfrm>
          <a:prstGeom prst="rect">
            <a:avLst/>
          </a:prstGeom>
        </p:spPr>
        <p:txBody>
          <a:bodyPr wrap="square" anchor="t">
            <a:spAutoFit/>
          </a:bodyPr>
          <a:lstStyle>
            <a:lvl1pPr marL="0" indent="0" algn="l">
              <a:lnSpc>
                <a:spcPts val="1700"/>
              </a:lnSpc>
              <a:buSzTx/>
              <a:buNone/>
              <a:defRPr kumimoji="0" lang="en-GB" sz="1200" b="0" i="0" u="none" strike="noStrike" cap="none" spc="0" normalizeH="0" baseline="0" dirty="0" smtClean="0">
                <a:ln>
                  <a:noFill/>
                </a:ln>
                <a:solidFill>
                  <a:srgbClr val="000000"/>
                </a:solidFill>
                <a:effectLst/>
                <a:uFillTx/>
                <a:latin typeface="Centra No1"/>
                <a:ea typeface="Centra No1"/>
                <a:cs typeface="+mj-cs"/>
                <a:sym typeface="Centra No1 Bold"/>
              </a:defRPr>
            </a:lvl1pPr>
          </a:lstStyle>
          <a:p>
            <a:r>
              <a:rPr lang="en-GB" dirty="0"/>
              <a:t>LMS Integration</a:t>
            </a:r>
          </a:p>
        </p:txBody>
      </p:sp>
      <p:pic>
        <p:nvPicPr>
          <p:cNvPr id="49" name="Kaltura_Logo_Horizontal_ColorSun_BlackText_big.png" descr="Kaltura_Logo_Horizontal_ColorSun_BlackText_big.png">
            <a:extLst>
              <a:ext uri="{FF2B5EF4-FFF2-40B4-BE49-F238E27FC236}">
                <a16:creationId xmlns:a16="http://schemas.microsoft.com/office/drawing/2014/main" id="{D0ED1883-1DC3-E048-9F07-7A7177C4BC4F}"/>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sp>
        <p:nvSpPr>
          <p:cNvPr id="50" name="Line">
            <a:extLst>
              <a:ext uri="{FF2B5EF4-FFF2-40B4-BE49-F238E27FC236}">
                <a16:creationId xmlns:a16="http://schemas.microsoft.com/office/drawing/2014/main" id="{270F486A-54D6-794F-BDC3-C41573A7748F}"/>
              </a:ext>
            </a:extLst>
          </p:cNvPr>
          <p:cNvSpPr/>
          <p:nvPr userDrawn="1"/>
        </p:nvSpPr>
        <p:spPr>
          <a:xfrm>
            <a:off x="4161720" y="4568726"/>
            <a:ext cx="6942564" cy="1"/>
          </a:xfrm>
          <a:prstGeom prst="line">
            <a:avLst/>
          </a:prstGeom>
          <a:ln w="25400">
            <a:solidFill>
              <a:srgbClr val="D5D5D5"/>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Tree>
    <p:extLst>
      <p:ext uri="{BB962C8B-B14F-4D97-AF65-F5344CB8AC3E}">
        <p14:creationId xmlns:p14="http://schemas.microsoft.com/office/powerpoint/2010/main" val="8284286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B3F55"/>
        </a:solidFill>
        <a:effectLst/>
      </p:bgPr>
    </p:bg>
    <p:spTree>
      <p:nvGrpSpPr>
        <p:cNvPr id="1" name=""/>
        <p:cNvGrpSpPr/>
        <p:nvPr/>
      </p:nvGrpSpPr>
      <p:grpSpPr>
        <a:xfrm>
          <a:off x="0" y="0"/>
          <a:ext cx="0" cy="0"/>
          <a:chOff x="0" y="0"/>
          <a:chExt cx="0" cy="0"/>
        </a:xfrm>
      </p:grpSpPr>
      <p:sp>
        <p:nvSpPr>
          <p:cNvPr id="36" name="Rounded Rectangle 35">
            <a:extLst>
              <a:ext uri="{FF2B5EF4-FFF2-40B4-BE49-F238E27FC236}">
                <a16:creationId xmlns:a16="http://schemas.microsoft.com/office/drawing/2014/main" id="{6AD9AEAD-743C-6649-B9DC-88BAE66FDAC9}"/>
              </a:ext>
            </a:extLst>
          </p:cNvPr>
          <p:cNvSpPr/>
          <p:nvPr userDrawn="1"/>
        </p:nvSpPr>
        <p:spPr>
          <a:xfrm>
            <a:off x="1043049" y="3716976"/>
            <a:ext cx="10105902" cy="9772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dirty="0"/>
          </a:p>
        </p:txBody>
      </p:sp>
      <p:sp>
        <p:nvSpPr>
          <p:cNvPr id="37" name="Rounded Rectangle 36">
            <a:extLst>
              <a:ext uri="{FF2B5EF4-FFF2-40B4-BE49-F238E27FC236}">
                <a16:creationId xmlns:a16="http://schemas.microsoft.com/office/drawing/2014/main" id="{90A52E31-C39A-434A-B72B-CFA18BF408A4}"/>
              </a:ext>
            </a:extLst>
          </p:cNvPr>
          <p:cNvSpPr/>
          <p:nvPr userDrawn="1"/>
        </p:nvSpPr>
        <p:spPr>
          <a:xfrm>
            <a:off x="1235034" y="3616530"/>
            <a:ext cx="9725891" cy="266700"/>
          </a:xfrm>
          <a:prstGeom prst="roundRect">
            <a:avLst>
              <a:gd name="adj" fmla="val 50000"/>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grpSp>
        <p:nvGrpSpPr>
          <p:cNvPr id="38" name="Group 37">
            <a:extLst>
              <a:ext uri="{FF2B5EF4-FFF2-40B4-BE49-F238E27FC236}">
                <a16:creationId xmlns:a16="http://schemas.microsoft.com/office/drawing/2014/main" id="{8806EA5F-093C-3C48-BA21-824BCFFC889A}"/>
              </a:ext>
            </a:extLst>
          </p:cNvPr>
          <p:cNvGrpSpPr/>
          <p:nvPr userDrawn="1"/>
        </p:nvGrpSpPr>
        <p:grpSpPr>
          <a:xfrm>
            <a:off x="1260140" y="3396343"/>
            <a:ext cx="641267" cy="641267"/>
            <a:chOff x="1341912" y="3301340"/>
            <a:chExt cx="641267" cy="641267"/>
          </a:xfrm>
          <a:effectLst>
            <a:outerShdw blurRad="152400" dist="38100" dir="2700000" sx="108000" sy="108000" algn="tl" rotWithShape="0">
              <a:prstClr val="black">
                <a:alpha val="23000"/>
              </a:prstClr>
            </a:outerShdw>
          </a:effectLst>
        </p:grpSpPr>
        <p:sp>
          <p:nvSpPr>
            <p:cNvPr id="39" name="Oval 38">
              <a:extLst>
                <a:ext uri="{FF2B5EF4-FFF2-40B4-BE49-F238E27FC236}">
                  <a16:creationId xmlns:a16="http://schemas.microsoft.com/office/drawing/2014/main" id="{3D31E6F9-8A48-354D-9FDE-CBCE373D542A}"/>
                </a:ext>
              </a:extLst>
            </p:cNvPr>
            <p:cNvSpPr/>
            <p:nvPr/>
          </p:nvSpPr>
          <p:spPr>
            <a:xfrm>
              <a:off x="1341912" y="3301340"/>
              <a:ext cx="641267" cy="641267"/>
            </a:xfrm>
            <a:prstGeom prst="ellipse">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dirty="0"/>
            </a:p>
          </p:txBody>
        </p:sp>
        <p:pic>
          <p:nvPicPr>
            <p:cNvPr id="40" name="Picture 39">
              <a:extLst>
                <a:ext uri="{FF2B5EF4-FFF2-40B4-BE49-F238E27FC236}">
                  <a16:creationId xmlns:a16="http://schemas.microsoft.com/office/drawing/2014/main" id="{26C76367-8EFA-BA48-8A40-2E54395458EA}"/>
                </a:ext>
              </a:extLst>
            </p:cNvPr>
            <p:cNvPicPr>
              <a:picLocks noChangeAspect="1"/>
            </p:cNvPicPr>
            <p:nvPr/>
          </p:nvPicPr>
          <p:blipFill>
            <a:blip r:embed="rId2"/>
            <a:stretch>
              <a:fillRect/>
            </a:stretch>
          </p:blipFill>
          <p:spPr>
            <a:xfrm>
              <a:off x="1560120" y="3488623"/>
              <a:ext cx="228600" cy="266700"/>
            </a:xfrm>
            <a:prstGeom prst="rect">
              <a:avLst/>
            </a:prstGeom>
          </p:spPr>
        </p:pic>
      </p:grpSp>
      <p:grpSp>
        <p:nvGrpSpPr>
          <p:cNvPr id="41" name="Group 40">
            <a:extLst>
              <a:ext uri="{FF2B5EF4-FFF2-40B4-BE49-F238E27FC236}">
                <a16:creationId xmlns:a16="http://schemas.microsoft.com/office/drawing/2014/main" id="{8E5AE3FC-3A2E-474C-B4B1-ABB672C33041}"/>
              </a:ext>
            </a:extLst>
          </p:cNvPr>
          <p:cNvGrpSpPr/>
          <p:nvPr userDrawn="1"/>
        </p:nvGrpSpPr>
        <p:grpSpPr>
          <a:xfrm>
            <a:off x="4061360" y="3396343"/>
            <a:ext cx="641267" cy="641267"/>
            <a:chOff x="1341912" y="3301340"/>
            <a:chExt cx="641267" cy="641267"/>
          </a:xfrm>
          <a:effectLst>
            <a:outerShdw blurRad="152400" dist="38100" dir="2700000" sx="108000" sy="108000" algn="tl" rotWithShape="0">
              <a:prstClr val="black">
                <a:alpha val="23000"/>
              </a:prstClr>
            </a:outerShdw>
          </a:effectLst>
        </p:grpSpPr>
        <p:sp>
          <p:nvSpPr>
            <p:cNvPr id="42" name="Oval 41">
              <a:extLst>
                <a:ext uri="{FF2B5EF4-FFF2-40B4-BE49-F238E27FC236}">
                  <a16:creationId xmlns:a16="http://schemas.microsoft.com/office/drawing/2014/main" id="{210255FC-C7CE-164F-A86D-09BA52CB316B}"/>
                </a:ext>
              </a:extLst>
            </p:cNvPr>
            <p:cNvSpPr/>
            <p:nvPr/>
          </p:nvSpPr>
          <p:spPr>
            <a:xfrm>
              <a:off x="1341912" y="3301340"/>
              <a:ext cx="641267" cy="641267"/>
            </a:xfrm>
            <a:prstGeom prst="ellipse">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dirty="0"/>
            </a:p>
          </p:txBody>
        </p:sp>
        <p:pic>
          <p:nvPicPr>
            <p:cNvPr id="43" name="Picture 42">
              <a:extLst>
                <a:ext uri="{FF2B5EF4-FFF2-40B4-BE49-F238E27FC236}">
                  <a16:creationId xmlns:a16="http://schemas.microsoft.com/office/drawing/2014/main" id="{BF5AECCE-6413-EE48-A006-84E47D713019}"/>
                </a:ext>
              </a:extLst>
            </p:cNvPr>
            <p:cNvPicPr>
              <a:picLocks noChangeAspect="1"/>
            </p:cNvPicPr>
            <p:nvPr/>
          </p:nvPicPr>
          <p:blipFill>
            <a:blip r:embed="rId2"/>
            <a:stretch>
              <a:fillRect/>
            </a:stretch>
          </p:blipFill>
          <p:spPr>
            <a:xfrm>
              <a:off x="1560120" y="3488623"/>
              <a:ext cx="228600" cy="266700"/>
            </a:xfrm>
            <a:prstGeom prst="rect">
              <a:avLst/>
            </a:prstGeom>
          </p:spPr>
        </p:pic>
      </p:grpSp>
      <p:grpSp>
        <p:nvGrpSpPr>
          <p:cNvPr id="44" name="Group 43">
            <a:extLst>
              <a:ext uri="{FF2B5EF4-FFF2-40B4-BE49-F238E27FC236}">
                <a16:creationId xmlns:a16="http://schemas.microsoft.com/office/drawing/2014/main" id="{70489FFF-557D-8844-9F6A-D18B9EEF6FB8}"/>
              </a:ext>
            </a:extLst>
          </p:cNvPr>
          <p:cNvGrpSpPr/>
          <p:nvPr userDrawn="1"/>
        </p:nvGrpSpPr>
        <p:grpSpPr>
          <a:xfrm>
            <a:off x="9769924" y="3396343"/>
            <a:ext cx="641267" cy="641267"/>
            <a:chOff x="1341912" y="3301340"/>
            <a:chExt cx="641267" cy="641267"/>
          </a:xfrm>
          <a:effectLst>
            <a:outerShdw blurRad="152400" dist="38100" dir="2700000" sx="108000" sy="108000" algn="tl" rotWithShape="0">
              <a:prstClr val="black">
                <a:alpha val="23000"/>
              </a:prstClr>
            </a:outerShdw>
          </a:effectLst>
        </p:grpSpPr>
        <p:sp>
          <p:nvSpPr>
            <p:cNvPr id="45" name="Oval 44">
              <a:extLst>
                <a:ext uri="{FF2B5EF4-FFF2-40B4-BE49-F238E27FC236}">
                  <a16:creationId xmlns:a16="http://schemas.microsoft.com/office/drawing/2014/main" id="{C4D9EE2C-A7F4-7444-9B49-CE5142346610}"/>
                </a:ext>
              </a:extLst>
            </p:cNvPr>
            <p:cNvSpPr/>
            <p:nvPr/>
          </p:nvSpPr>
          <p:spPr>
            <a:xfrm>
              <a:off x="1341912" y="3301340"/>
              <a:ext cx="641267" cy="641267"/>
            </a:xfrm>
            <a:prstGeom prst="ellipse">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pic>
          <p:nvPicPr>
            <p:cNvPr id="46" name="Picture 45">
              <a:extLst>
                <a:ext uri="{FF2B5EF4-FFF2-40B4-BE49-F238E27FC236}">
                  <a16:creationId xmlns:a16="http://schemas.microsoft.com/office/drawing/2014/main" id="{78A26664-4FEE-C54E-903C-016613000EFC}"/>
                </a:ext>
              </a:extLst>
            </p:cNvPr>
            <p:cNvPicPr>
              <a:picLocks noChangeAspect="1"/>
            </p:cNvPicPr>
            <p:nvPr/>
          </p:nvPicPr>
          <p:blipFill>
            <a:blip r:embed="rId2"/>
            <a:stretch>
              <a:fillRect/>
            </a:stretch>
          </p:blipFill>
          <p:spPr>
            <a:xfrm>
              <a:off x="1560120" y="3488623"/>
              <a:ext cx="228600" cy="266700"/>
            </a:xfrm>
            <a:prstGeom prst="rect">
              <a:avLst/>
            </a:prstGeom>
          </p:spPr>
        </p:pic>
      </p:grpSp>
      <p:grpSp>
        <p:nvGrpSpPr>
          <p:cNvPr id="49" name="Group 48">
            <a:extLst>
              <a:ext uri="{FF2B5EF4-FFF2-40B4-BE49-F238E27FC236}">
                <a16:creationId xmlns:a16="http://schemas.microsoft.com/office/drawing/2014/main" id="{62CD6DBF-7709-1D41-B7A0-FACEE346DEE1}"/>
              </a:ext>
            </a:extLst>
          </p:cNvPr>
          <p:cNvGrpSpPr/>
          <p:nvPr userDrawn="1"/>
        </p:nvGrpSpPr>
        <p:grpSpPr>
          <a:xfrm>
            <a:off x="6887687" y="3396343"/>
            <a:ext cx="641267" cy="641267"/>
            <a:chOff x="1341912" y="3301340"/>
            <a:chExt cx="641267" cy="641267"/>
          </a:xfrm>
          <a:effectLst>
            <a:outerShdw blurRad="152400" dist="38100" dir="2700000" sx="108000" sy="108000" algn="tl" rotWithShape="0">
              <a:prstClr val="black">
                <a:alpha val="23000"/>
              </a:prstClr>
            </a:outerShdw>
          </a:effectLst>
        </p:grpSpPr>
        <p:sp>
          <p:nvSpPr>
            <p:cNvPr id="50" name="Oval 49">
              <a:extLst>
                <a:ext uri="{FF2B5EF4-FFF2-40B4-BE49-F238E27FC236}">
                  <a16:creationId xmlns:a16="http://schemas.microsoft.com/office/drawing/2014/main" id="{E4192EC1-7B92-4A4A-B8DE-5CC4FC5963C3}"/>
                </a:ext>
              </a:extLst>
            </p:cNvPr>
            <p:cNvSpPr/>
            <p:nvPr/>
          </p:nvSpPr>
          <p:spPr>
            <a:xfrm>
              <a:off x="1341912" y="3301340"/>
              <a:ext cx="641267" cy="641267"/>
            </a:xfrm>
            <a:prstGeom prst="ellipse">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dirty="0"/>
            </a:p>
          </p:txBody>
        </p:sp>
        <p:pic>
          <p:nvPicPr>
            <p:cNvPr id="51" name="Picture 50">
              <a:extLst>
                <a:ext uri="{FF2B5EF4-FFF2-40B4-BE49-F238E27FC236}">
                  <a16:creationId xmlns:a16="http://schemas.microsoft.com/office/drawing/2014/main" id="{0037B01E-8EFC-7F46-B554-B5036E1084E3}"/>
                </a:ext>
              </a:extLst>
            </p:cNvPr>
            <p:cNvPicPr>
              <a:picLocks noChangeAspect="1"/>
            </p:cNvPicPr>
            <p:nvPr/>
          </p:nvPicPr>
          <p:blipFill>
            <a:blip r:embed="rId2"/>
            <a:stretch>
              <a:fillRect/>
            </a:stretch>
          </p:blipFill>
          <p:spPr>
            <a:xfrm>
              <a:off x="1560120" y="3488623"/>
              <a:ext cx="228600" cy="266700"/>
            </a:xfrm>
            <a:prstGeom prst="rect">
              <a:avLst/>
            </a:prstGeom>
          </p:spPr>
        </p:pic>
      </p:grpSp>
      <p:sp>
        <p:nvSpPr>
          <p:cNvPr id="54" name="Rectangle 53">
            <a:extLst>
              <a:ext uri="{FF2B5EF4-FFF2-40B4-BE49-F238E27FC236}">
                <a16:creationId xmlns:a16="http://schemas.microsoft.com/office/drawing/2014/main" id="{0777597D-C500-E44D-9E67-5824C7D99D80}"/>
              </a:ext>
            </a:extLst>
          </p:cNvPr>
          <p:cNvSpPr/>
          <p:nvPr userDrawn="1"/>
        </p:nvSpPr>
        <p:spPr>
          <a:xfrm>
            <a:off x="954971" y="2576945"/>
            <a:ext cx="1201387"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cxnSp>
        <p:nvCxnSpPr>
          <p:cNvPr id="55" name="Straight Connector 54">
            <a:extLst>
              <a:ext uri="{FF2B5EF4-FFF2-40B4-BE49-F238E27FC236}">
                <a16:creationId xmlns:a16="http://schemas.microsoft.com/office/drawing/2014/main" id="{43843A74-3970-3F4E-AF3A-CA9BF38BA1BF}"/>
              </a:ext>
            </a:extLst>
          </p:cNvPr>
          <p:cNvCxnSpPr/>
          <p:nvPr userDrawn="1"/>
        </p:nvCxnSpPr>
        <p:spPr>
          <a:xfrm>
            <a:off x="1555665" y="2648199"/>
            <a:ext cx="0" cy="593766"/>
          </a:xfrm>
          <a:prstGeom prst="line">
            <a:avLst/>
          </a:prstGeom>
          <a:ln w="2222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BE46A04B-A20D-8548-AFCA-AD9AA1E1589C}"/>
              </a:ext>
            </a:extLst>
          </p:cNvPr>
          <p:cNvSpPr/>
          <p:nvPr userDrawn="1"/>
        </p:nvSpPr>
        <p:spPr>
          <a:xfrm>
            <a:off x="3757547" y="2576945"/>
            <a:ext cx="1201387"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cxnSp>
        <p:nvCxnSpPr>
          <p:cNvPr id="58" name="Straight Connector 57">
            <a:extLst>
              <a:ext uri="{FF2B5EF4-FFF2-40B4-BE49-F238E27FC236}">
                <a16:creationId xmlns:a16="http://schemas.microsoft.com/office/drawing/2014/main" id="{A99E6DEC-88D6-F54B-BA19-149917EC8B4B}"/>
              </a:ext>
            </a:extLst>
          </p:cNvPr>
          <p:cNvCxnSpPr/>
          <p:nvPr userDrawn="1"/>
        </p:nvCxnSpPr>
        <p:spPr>
          <a:xfrm>
            <a:off x="4358241" y="2648199"/>
            <a:ext cx="0" cy="593766"/>
          </a:xfrm>
          <a:prstGeom prst="line">
            <a:avLst/>
          </a:prstGeom>
          <a:ln w="2222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60AFA0EC-8AF2-4841-A5F4-38B394EF6E05}"/>
              </a:ext>
            </a:extLst>
          </p:cNvPr>
          <p:cNvSpPr/>
          <p:nvPr userDrawn="1"/>
        </p:nvSpPr>
        <p:spPr>
          <a:xfrm>
            <a:off x="6548248" y="2576945"/>
            <a:ext cx="1201387"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cxnSp>
        <p:nvCxnSpPr>
          <p:cNvPr id="61" name="Straight Connector 60">
            <a:extLst>
              <a:ext uri="{FF2B5EF4-FFF2-40B4-BE49-F238E27FC236}">
                <a16:creationId xmlns:a16="http://schemas.microsoft.com/office/drawing/2014/main" id="{C0A89EEB-1327-FA4F-8356-9227F3C911EA}"/>
              </a:ext>
            </a:extLst>
          </p:cNvPr>
          <p:cNvCxnSpPr/>
          <p:nvPr userDrawn="1"/>
        </p:nvCxnSpPr>
        <p:spPr>
          <a:xfrm>
            <a:off x="7148942" y="2648199"/>
            <a:ext cx="0" cy="593766"/>
          </a:xfrm>
          <a:prstGeom prst="line">
            <a:avLst/>
          </a:prstGeom>
          <a:ln w="2222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F1A6E37D-3070-BA4E-9E5B-5AFE170D4A3B}"/>
              </a:ext>
            </a:extLst>
          </p:cNvPr>
          <p:cNvSpPr/>
          <p:nvPr userDrawn="1"/>
        </p:nvSpPr>
        <p:spPr>
          <a:xfrm>
            <a:off x="9477984" y="2576945"/>
            <a:ext cx="1201387"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cxnSp>
        <p:nvCxnSpPr>
          <p:cNvPr id="64" name="Straight Connector 63">
            <a:extLst>
              <a:ext uri="{FF2B5EF4-FFF2-40B4-BE49-F238E27FC236}">
                <a16:creationId xmlns:a16="http://schemas.microsoft.com/office/drawing/2014/main" id="{5FD3CC85-A95F-4341-8F4D-2C9486C619D5}"/>
              </a:ext>
            </a:extLst>
          </p:cNvPr>
          <p:cNvCxnSpPr/>
          <p:nvPr userDrawn="1"/>
        </p:nvCxnSpPr>
        <p:spPr>
          <a:xfrm>
            <a:off x="10078678" y="2648199"/>
            <a:ext cx="0" cy="593766"/>
          </a:xfrm>
          <a:prstGeom prst="line">
            <a:avLst/>
          </a:prstGeom>
          <a:ln w="2222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3" name="Text Placeholder 16">
            <a:extLst>
              <a:ext uri="{FF2B5EF4-FFF2-40B4-BE49-F238E27FC236}">
                <a16:creationId xmlns:a16="http://schemas.microsoft.com/office/drawing/2014/main" id="{D8AC1E69-69CF-4B45-BFB6-227771E691DF}"/>
              </a:ext>
            </a:extLst>
          </p:cNvPr>
          <p:cNvSpPr>
            <a:spLocks noGrp="1"/>
          </p:cNvSpPr>
          <p:nvPr>
            <p:ph type="body" sz="quarter" idx="16" hasCustomPrompt="1"/>
          </p:nvPr>
        </p:nvSpPr>
        <p:spPr>
          <a:xfrm>
            <a:off x="6299238" y="2103383"/>
            <a:ext cx="1749627" cy="382587"/>
          </a:xfrm>
        </p:spPr>
        <p:txBody>
          <a:bodyPr/>
          <a:lstStyle>
            <a:lvl1pPr marL="0" marR="0" indent="0" algn="ctr" defTabSz="412750" rtl="0" eaLnBrk="1" fontAlgn="auto" latinLnBrk="0" hangingPunct="1">
              <a:lnSpc>
                <a:spcPts val="1900"/>
              </a:lnSpc>
              <a:spcBef>
                <a:spcPts val="2000"/>
              </a:spcBef>
              <a:spcAft>
                <a:spcPts val="0"/>
              </a:spcAft>
              <a:buClrTx/>
              <a:buSzTx/>
              <a:buFont typeface="Arial" panose="020B0604020202020204" pitchFamily="34" charset="0"/>
              <a:buNone/>
              <a:tabLst/>
              <a:defRPr kumimoji="0" lang="en-IL" sz="1800" b="0" i="0" u="none" strike="noStrike" kern="0" cap="none" spc="0" normalizeH="0" baseline="0">
                <a:ln>
                  <a:noFill/>
                </a:ln>
                <a:solidFill>
                  <a:srgbClr val="FFFFFF"/>
                </a:solidFill>
                <a:effectLst/>
                <a:uLnTx/>
                <a:uFillTx/>
                <a:latin typeface="Centra No1 Medium"/>
                <a:ea typeface="Centra No1 Medium"/>
                <a:cs typeface="Centra No1 Medium"/>
                <a:sym typeface="Centra No1 Medium"/>
              </a:defRPr>
            </a:lvl1pPr>
            <a:lvl2pPr>
              <a:defRPr/>
            </a:lvl2pPr>
            <a:lvl3pPr>
              <a:defRPr/>
            </a:lvl3pPr>
            <a:lvl4pPr>
              <a:defRPr/>
            </a:lvl4pPr>
            <a:lvl5pPr>
              <a:defRPr/>
            </a:lvl5pPr>
          </a:lstStyle>
          <a:p>
            <a:pPr marL="0" marR="0" lvl="0" indent="0" algn="ctr" defTabSz="412750" rtl="0" eaLnBrk="1" fontAlgn="auto" latinLnBrk="0" hangingPunct="1">
              <a:lnSpc>
                <a:spcPts val="1900"/>
              </a:lnSpc>
              <a:spcBef>
                <a:spcPts val="2000"/>
              </a:spcBef>
              <a:spcAft>
                <a:spcPts val="0"/>
              </a:spcAft>
              <a:buClrTx/>
              <a:buSzTx/>
              <a:buFont typeface="Arial" panose="020B0604020202020204" pitchFamily="34" charset="0"/>
              <a:buNone/>
              <a:tabLst/>
              <a:defRPr/>
            </a:pPr>
            <a:r>
              <a:rPr kumimoji="0" lang="en-GB" sz="1800" b="0" i="0" u="none" strike="noStrike" kern="0" cap="none" spc="0" normalizeH="0" baseline="0" noProof="0" dirty="0">
                <a:ln>
                  <a:noFill/>
                </a:ln>
                <a:solidFill>
                  <a:srgbClr val="FFFFFF"/>
                </a:solidFill>
                <a:effectLst/>
                <a:uLnTx/>
                <a:uFillTx/>
                <a:latin typeface="Centra No1 Medium"/>
                <a:ea typeface="Centra No1 Medium"/>
                <a:cs typeface="+mn-cs"/>
                <a:sym typeface="Centra No1 Medium"/>
              </a:rPr>
              <a:t>Text goes here</a:t>
            </a:r>
          </a:p>
        </p:txBody>
      </p:sp>
      <p:sp>
        <p:nvSpPr>
          <p:cNvPr id="34" name="Text Placeholder 16">
            <a:extLst>
              <a:ext uri="{FF2B5EF4-FFF2-40B4-BE49-F238E27FC236}">
                <a16:creationId xmlns:a16="http://schemas.microsoft.com/office/drawing/2014/main" id="{86DB8C7E-132E-314A-90B1-BCB32B2253EF}"/>
              </a:ext>
            </a:extLst>
          </p:cNvPr>
          <p:cNvSpPr>
            <a:spLocks noGrp="1"/>
          </p:cNvSpPr>
          <p:nvPr>
            <p:ph type="body" sz="quarter" idx="17" hasCustomPrompt="1"/>
          </p:nvPr>
        </p:nvSpPr>
        <p:spPr>
          <a:xfrm>
            <a:off x="8998520" y="1574408"/>
            <a:ext cx="1979223" cy="884217"/>
          </a:xfrm>
        </p:spPr>
        <p:txBody>
          <a:bodyPr/>
          <a:lstStyle>
            <a:lvl1pPr marL="0" marR="0" indent="0" algn="ctr" defTabSz="412750" rtl="0" eaLnBrk="1" fontAlgn="auto" latinLnBrk="0" hangingPunct="1">
              <a:lnSpc>
                <a:spcPts val="1900"/>
              </a:lnSpc>
              <a:spcBef>
                <a:spcPts val="2000"/>
              </a:spcBef>
              <a:spcAft>
                <a:spcPts val="0"/>
              </a:spcAft>
              <a:buClrTx/>
              <a:buSzTx/>
              <a:buFont typeface="Arial" panose="020B0604020202020204" pitchFamily="34" charset="0"/>
              <a:buNone/>
              <a:tabLst/>
              <a:defRPr kumimoji="0" lang="en-GB" sz="1800" b="0" i="0" u="none" strike="noStrike" kern="0" cap="none" spc="0" normalizeH="0" baseline="0" noProof="0">
                <a:ln>
                  <a:noFill/>
                </a:ln>
                <a:solidFill>
                  <a:srgbClr val="FFFFFF"/>
                </a:solidFill>
                <a:effectLst/>
                <a:uLnTx/>
                <a:uFillTx/>
                <a:latin typeface="Centra No1 Medium"/>
                <a:ea typeface="Centra No1 Medium"/>
                <a:sym typeface="Centra No1 Medium"/>
              </a:defRPr>
            </a:lvl1pPr>
            <a:lvl2pPr>
              <a:defRPr/>
            </a:lvl2pPr>
            <a:lvl3pPr>
              <a:defRPr/>
            </a:lvl3pPr>
            <a:lvl4pPr>
              <a:defRPr/>
            </a:lvl4pPr>
            <a:lvl5pPr>
              <a:defRPr/>
            </a:lvl5pPr>
          </a:lstStyle>
          <a:p>
            <a:pPr marL="0" marR="0" lvl="0" indent="0" algn="ctr" defTabSz="412750" rtl="0" eaLnBrk="1" fontAlgn="auto" latinLnBrk="0" hangingPunct="1">
              <a:lnSpc>
                <a:spcPts val="1900"/>
              </a:lnSpc>
              <a:spcBef>
                <a:spcPts val="2000"/>
              </a:spcBef>
              <a:spcAft>
                <a:spcPts val="0"/>
              </a:spcAft>
              <a:buClrTx/>
              <a:buSzTx/>
              <a:buFont typeface="Arial" panose="020B0604020202020204" pitchFamily="34" charset="0"/>
              <a:buNone/>
              <a:tabLst/>
              <a:defRPr/>
            </a:pPr>
            <a:r>
              <a:rPr kumimoji="0" lang="en-GB" sz="1800" b="0" i="0" u="none" strike="noStrike" kern="0" cap="none" spc="0" normalizeH="0" baseline="0" noProof="0" dirty="0">
                <a:ln>
                  <a:noFill/>
                </a:ln>
                <a:solidFill>
                  <a:srgbClr val="FFFFFF"/>
                </a:solidFill>
                <a:effectLst/>
                <a:uLnTx/>
                <a:uFillTx/>
                <a:latin typeface="Centra No1 Medium"/>
                <a:ea typeface="Centra No1 Medium"/>
                <a:cs typeface="+mn-cs"/>
                <a:sym typeface="Centra No1 Medium"/>
              </a:rPr>
              <a:t>Longer text goes here Longer text goes</a:t>
            </a:r>
          </a:p>
          <a:p>
            <a:pPr marL="0" marR="0" lvl="0" indent="0" algn="ctr" defTabSz="412750" rtl="0" eaLnBrk="1" fontAlgn="auto" latinLnBrk="0" hangingPunct="1">
              <a:lnSpc>
                <a:spcPts val="1900"/>
              </a:lnSpc>
              <a:spcBef>
                <a:spcPts val="2000"/>
              </a:spcBef>
              <a:spcAft>
                <a:spcPts val="0"/>
              </a:spcAft>
              <a:buClrTx/>
              <a:buSzTx/>
              <a:buFont typeface="Arial" panose="020B0604020202020204" pitchFamily="34" charset="0"/>
              <a:buNone/>
              <a:tabLst/>
              <a:defRPr/>
            </a:pPr>
            <a:endParaRPr kumimoji="0" lang="en-GB" sz="1800" b="0" i="0" u="none" strike="noStrike" kern="0" cap="none" spc="0" normalizeH="0" baseline="0" noProof="0" dirty="0">
              <a:ln>
                <a:noFill/>
              </a:ln>
              <a:solidFill>
                <a:srgbClr val="FFFFFF"/>
              </a:solidFill>
              <a:effectLst/>
              <a:uLnTx/>
              <a:uFillTx/>
              <a:latin typeface="Centra No1 Medium"/>
              <a:ea typeface="Centra No1 Medium"/>
              <a:cs typeface="+mn-cs"/>
              <a:sym typeface="Centra No1 Medium"/>
            </a:endParaRPr>
          </a:p>
        </p:txBody>
      </p:sp>
      <p:sp>
        <p:nvSpPr>
          <p:cNvPr id="35" name="Text Placeholder 16">
            <a:extLst>
              <a:ext uri="{FF2B5EF4-FFF2-40B4-BE49-F238E27FC236}">
                <a16:creationId xmlns:a16="http://schemas.microsoft.com/office/drawing/2014/main" id="{8F5A06C8-DF4B-BF4E-8EC0-8D3942B58DD8}"/>
              </a:ext>
            </a:extLst>
          </p:cNvPr>
          <p:cNvSpPr>
            <a:spLocks noGrp="1"/>
          </p:cNvSpPr>
          <p:nvPr>
            <p:ph type="body" sz="quarter" idx="18" hasCustomPrompt="1"/>
          </p:nvPr>
        </p:nvSpPr>
        <p:spPr>
          <a:xfrm>
            <a:off x="670334" y="4205316"/>
            <a:ext cx="1749627" cy="382587"/>
          </a:xfrm>
        </p:spPr>
        <p:txBody>
          <a:bodyPr/>
          <a:lstStyle>
            <a:lvl1pPr marL="0" marR="0" indent="0" algn="ctr" defTabSz="412750" rtl="0" eaLnBrk="1" fontAlgn="auto" latinLnBrk="0" hangingPunct="1">
              <a:lnSpc>
                <a:spcPts val="1900"/>
              </a:lnSpc>
              <a:spcBef>
                <a:spcPts val="2000"/>
              </a:spcBef>
              <a:spcAft>
                <a:spcPts val="0"/>
              </a:spcAft>
              <a:buClrTx/>
              <a:buSzTx/>
              <a:buFont typeface="Arial" panose="020B0604020202020204" pitchFamily="34" charset="0"/>
              <a:buNone/>
              <a:tabLst/>
              <a:defRPr kumimoji="0" lang="en-IL" sz="1800" b="0" i="0" u="none" strike="noStrike" kern="0" cap="none" spc="0" normalizeH="0" baseline="0">
                <a:ln>
                  <a:noFill/>
                </a:ln>
                <a:solidFill>
                  <a:srgbClr val="FFFFFF"/>
                </a:solidFill>
                <a:effectLst/>
                <a:uLnTx/>
                <a:uFillTx/>
                <a:latin typeface="Centra No1 Medium"/>
                <a:ea typeface="Centra No1 Medium"/>
                <a:cs typeface="Centra No1 Medium"/>
                <a:sym typeface="Centra No1 Medium"/>
              </a:defRPr>
            </a:lvl1pPr>
            <a:lvl2pPr>
              <a:defRPr/>
            </a:lvl2pPr>
            <a:lvl3pPr>
              <a:defRPr/>
            </a:lvl3pPr>
            <a:lvl4pPr>
              <a:defRPr/>
            </a:lvl4pPr>
            <a:lvl5pPr>
              <a:defRPr/>
            </a:lvl5pPr>
          </a:lstStyle>
          <a:p>
            <a:pPr marL="0" marR="0" lvl="0" indent="0" algn="ctr" defTabSz="412750" rtl="0" eaLnBrk="1" fontAlgn="auto" latinLnBrk="0" hangingPunct="1">
              <a:lnSpc>
                <a:spcPts val="1900"/>
              </a:lnSpc>
              <a:spcBef>
                <a:spcPts val="2000"/>
              </a:spcBef>
              <a:spcAft>
                <a:spcPts val="0"/>
              </a:spcAft>
              <a:buClrTx/>
              <a:buSzTx/>
              <a:buFont typeface="Arial" panose="020B0604020202020204" pitchFamily="34" charset="0"/>
              <a:buNone/>
              <a:tabLst/>
              <a:defRPr/>
            </a:pPr>
            <a:r>
              <a:rPr kumimoji="0" lang="en-GB" sz="1800" b="0" i="0" u="none" strike="noStrike" kern="0" cap="none" spc="0" normalizeH="0" baseline="0" noProof="0" dirty="0">
                <a:ln>
                  <a:noFill/>
                </a:ln>
                <a:solidFill>
                  <a:srgbClr val="FFFFFF"/>
                </a:solidFill>
                <a:effectLst/>
                <a:uLnTx/>
                <a:uFillTx/>
                <a:latin typeface="Centra No1 Medium"/>
                <a:ea typeface="Centra No1 Medium"/>
                <a:cs typeface="+mn-cs"/>
                <a:sym typeface="Centra No1 Medium"/>
              </a:rPr>
              <a:t>2008</a:t>
            </a:r>
          </a:p>
        </p:txBody>
      </p:sp>
      <p:sp>
        <p:nvSpPr>
          <p:cNvPr id="66" name="Text Placeholder 16">
            <a:extLst>
              <a:ext uri="{FF2B5EF4-FFF2-40B4-BE49-F238E27FC236}">
                <a16:creationId xmlns:a16="http://schemas.microsoft.com/office/drawing/2014/main" id="{60271E39-AA9B-0A45-8F21-3BC8228F76D0}"/>
              </a:ext>
            </a:extLst>
          </p:cNvPr>
          <p:cNvSpPr>
            <a:spLocks noGrp="1"/>
          </p:cNvSpPr>
          <p:nvPr>
            <p:ph type="body" sz="quarter" idx="19" hasCustomPrompt="1"/>
          </p:nvPr>
        </p:nvSpPr>
        <p:spPr>
          <a:xfrm>
            <a:off x="3483425" y="4205316"/>
            <a:ext cx="1749627" cy="382587"/>
          </a:xfrm>
        </p:spPr>
        <p:txBody>
          <a:bodyPr/>
          <a:lstStyle>
            <a:lvl1pPr marL="0" marR="0" indent="0" algn="ctr" defTabSz="412750" rtl="0" eaLnBrk="1" fontAlgn="auto" latinLnBrk="0" hangingPunct="1">
              <a:lnSpc>
                <a:spcPts val="1900"/>
              </a:lnSpc>
              <a:spcBef>
                <a:spcPts val="2000"/>
              </a:spcBef>
              <a:spcAft>
                <a:spcPts val="0"/>
              </a:spcAft>
              <a:buClrTx/>
              <a:buSzTx/>
              <a:buFont typeface="Arial" panose="020B0604020202020204" pitchFamily="34" charset="0"/>
              <a:buNone/>
              <a:tabLst/>
              <a:defRPr kumimoji="0" lang="en-IL" sz="1800" b="0" i="0" u="none" strike="noStrike" kern="0" cap="none" spc="0" normalizeH="0" baseline="0">
                <a:ln>
                  <a:noFill/>
                </a:ln>
                <a:solidFill>
                  <a:srgbClr val="FFFFFF"/>
                </a:solidFill>
                <a:effectLst/>
                <a:uLnTx/>
                <a:uFillTx/>
                <a:latin typeface="Centra No1 Medium"/>
                <a:ea typeface="Centra No1 Medium"/>
                <a:cs typeface="Centra No1 Medium"/>
                <a:sym typeface="Centra No1 Medium"/>
              </a:defRPr>
            </a:lvl1pPr>
            <a:lvl2pPr>
              <a:defRPr/>
            </a:lvl2pPr>
            <a:lvl3pPr>
              <a:defRPr/>
            </a:lvl3pPr>
            <a:lvl4pPr>
              <a:defRPr/>
            </a:lvl4pPr>
            <a:lvl5pPr>
              <a:defRPr/>
            </a:lvl5pPr>
          </a:lstStyle>
          <a:p>
            <a:pPr marL="0" marR="0" lvl="0" indent="0" algn="ctr" defTabSz="412750" rtl="0" eaLnBrk="1" fontAlgn="auto" latinLnBrk="0" hangingPunct="1">
              <a:lnSpc>
                <a:spcPts val="1900"/>
              </a:lnSpc>
              <a:spcBef>
                <a:spcPts val="2000"/>
              </a:spcBef>
              <a:spcAft>
                <a:spcPts val="0"/>
              </a:spcAft>
              <a:buClrTx/>
              <a:buSzTx/>
              <a:buFont typeface="Arial" panose="020B0604020202020204" pitchFamily="34" charset="0"/>
              <a:buNone/>
              <a:tabLst/>
              <a:defRPr/>
            </a:pPr>
            <a:r>
              <a:rPr kumimoji="0" lang="en-GB" sz="1800" b="0" i="0" u="none" strike="noStrike" kern="0" cap="none" spc="0" normalizeH="0" baseline="0" noProof="0" dirty="0">
                <a:ln>
                  <a:noFill/>
                </a:ln>
                <a:solidFill>
                  <a:srgbClr val="FFFFFF"/>
                </a:solidFill>
                <a:effectLst/>
                <a:uLnTx/>
                <a:uFillTx/>
                <a:latin typeface="Centra No1 Medium"/>
                <a:ea typeface="Centra No1 Medium"/>
                <a:cs typeface="+mn-cs"/>
                <a:sym typeface="Centra No1 Medium"/>
              </a:rPr>
              <a:t>2014</a:t>
            </a:r>
          </a:p>
        </p:txBody>
      </p:sp>
      <p:sp>
        <p:nvSpPr>
          <p:cNvPr id="68" name="Text Placeholder 16">
            <a:extLst>
              <a:ext uri="{FF2B5EF4-FFF2-40B4-BE49-F238E27FC236}">
                <a16:creationId xmlns:a16="http://schemas.microsoft.com/office/drawing/2014/main" id="{9685C082-F25D-1C4B-AD5F-562B86403740}"/>
              </a:ext>
            </a:extLst>
          </p:cNvPr>
          <p:cNvSpPr>
            <a:spLocks noGrp="1"/>
          </p:cNvSpPr>
          <p:nvPr>
            <p:ph type="body" sz="quarter" idx="20" hasCustomPrompt="1"/>
          </p:nvPr>
        </p:nvSpPr>
        <p:spPr>
          <a:xfrm>
            <a:off x="680850" y="2103383"/>
            <a:ext cx="1749627" cy="382587"/>
          </a:xfrm>
        </p:spPr>
        <p:txBody>
          <a:bodyPr/>
          <a:lstStyle>
            <a:lvl1pPr marL="0" marR="0" indent="0" algn="ctr" defTabSz="412750" rtl="0" eaLnBrk="1" fontAlgn="auto" latinLnBrk="0" hangingPunct="1">
              <a:lnSpc>
                <a:spcPts val="1900"/>
              </a:lnSpc>
              <a:spcBef>
                <a:spcPts val="2000"/>
              </a:spcBef>
              <a:spcAft>
                <a:spcPts val="0"/>
              </a:spcAft>
              <a:buClrTx/>
              <a:buSzTx/>
              <a:buFont typeface="Arial" panose="020B0604020202020204" pitchFamily="34" charset="0"/>
              <a:buNone/>
              <a:tabLst/>
              <a:defRPr kumimoji="0" lang="en-IL" sz="1800" b="0" i="0" u="none" strike="noStrike" kern="0" cap="none" spc="0" normalizeH="0" baseline="0">
                <a:ln>
                  <a:noFill/>
                </a:ln>
                <a:solidFill>
                  <a:srgbClr val="FFFFFF"/>
                </a:solidFill>
                <a:effectLst/>
                <a:uLnTx/>
                <a:uFillTx/>
                <a:latin typeface="Centra No1 Medium"/>
                <a:ea typeface="Centra No1 Medium"/>
                <a:cs typeface="Centra No1 Medium"/>
                <a:sym typeface="Centra No1 Medium"/>
              </a:defRPr>
            </a:lvl1pPr>
            <a:lvl2pPr>
              <a:defRPr/>
            </a:lvl2pPr>
            <a:lvl3pPr>
              <a:defRPr/>
            </a:lvl3pPr>
            <a:lvl4pPr>
              <a:defRPr/>
            </a:lvl4pPr>
            <a:lvl5pPr>
              <a:defRPr/>
            </a:lvl5pPr>
          </a:lstStyle>
          <a:p>
            <a:pPr marL="0" marR="0" lvl="0" indent="0" algn="ctr" defTabSz="412750" rtl="0" eaLnBrk="1" fontAlgn="auto" latinLnBrk="0" hangingPunct="1">
              <a:lnSpc>
                <a:spcPts val="1900"/>
              </a:lnSpc>
              <a:spcBef>
                <a:spcPts val="2000"/>
              </a:spcBef>
              <a:spcAft>
                <a:spcPts val="0"/>
              </a:spcAft>
              <a:buClrTx/>
              <a:buSzTx/>
              <a:buFont typeface="Arial" panose="020B0604020202020204" pitchFamily="34" charset="0"/>
              <a:buNone/>
              <a:tabLst/>
              <a:defRPr/>
            </a:pPr>
            <a:r>
              <a:rPr kumimoji="0" lang="en-GB" sz="1800" b="0" i="0" u="none" strike="noStrike" kern="0" cap="none" spc="0" normalizeH="0" baseline="0" noProof="0" dirty="0">
                <a:ln>
                  <a:noFill/>
                </a:ln>
                <a:solidFill>
                  <a:srgbClr val="FFFFFF"/>
                </a:solidFill>
                <a:effectLst/>
                <a:uLnTx/>
                <a:uFillTx/>
                <a:latin typeface="Centra No1 Medium"/>
                <a:ea typeface="Centra No1 Medium"/>
                <a:cs typeface="+mn-cs"/>
                <a:sym typeface="Centra No1 Medium"/>
              </a:rPr>
              <a:t>Text goes here</a:t>
            </a:r>
          </a:p>
        </p:txBody>
      </p:sp>
      <p:sp>
        <p:nvSpPr>
          <p:cNvPr id="69" name="Text Placeholder 16">
            <a:extLst>
              <a:ext uri="{FF2B5EF4-FFF2-40B4-BE49-F238E27FC236}">
                <a16:creationId xmlns:a16="http://schemas.microsoft.com/office/drawing/2014/main" id="{D0F3019E-E1B8-E349-BD8B-D6120725B899}"/>
              </a:ext>
            </a:extLst>
          </p:cNvPr>
          <p:cNvSpPr>
            <a:spLocks noGrp="1"/>
          </p:cNvSpPr>
          <p:nvPr>
            <p:ph type="body" sz="quarter" idx="21" hasCustomPrompt="1"/>
          </p:nvPr>
        </p:nvSpPr>
        <p:spPr>
          <a:xfrm>
            <a:off x="3368626" y="1574408"/>
            <a:ext cx="1979223" cy="884217"/>
          </a:xfrm>
        </p:spPr>
        <p:txBody>
          <a:bodyPr/>
          <a:lstStyle>
            <a:lvl1pPr marL="0" marR="0" indent="0" algn="ctr" defTabSz="412750" rtl="0" eaLnBrk="1" fontAlgn="auto" latinLnBrk="0" hangingPunct="1">
              <a:lnSpc>
                <a:spcPts val="1900"/>
              </a:lnSpc>
              <a:spcBef>
                <a:spcPts val="2000"/>
              </a:spcBef>
              <a:spcAft>
                <a:spcPts val="0"/>
              </a:spcAft>
              <a:buClrTx/>
              <a:buSzTx/>
              <a:buFont typeface="Arial" panose="020B0604020202020204" pitchFamily="34" charset="0"/>
              <a:buNone/>
              <a:tabLst/>
              <a:defRPr kumimoji="0" lang="en-GB" sz="1800" b="0" i="0" u="none" strike="noStrike" kern="0" cap="none" spc="0" normalizeH="0" baseline="0" noProof="0">
                <a:ln>
                  <a:noFill/>
                </a:ln>
                <a:solidFill>
                  <a:srgbClr val="FFFFFF"/>
                </a:solidFill>
                <a:effectLst/>
                <a:uLnTx/>
                <a:uFillTx/>
                <a:latin typeface="Centra No1 Medium"/>
                <a:ea typeface="Centra No1 Medium"/>
                <a:sym typeface="Centra No1 Medium"/>
              </a:defRPr>
            </a:lvl1pPr>
            <a:lvl2pPr>
              <a:defRPr/>
            </a:lvl2pPr>
            <a:lvl3pPr>
              <a:defRPr/>
            </a:lvl3pPr>
            <a:lvl4pPr>
              <a:defRPr/>
            </a:lvl4pPr>
            <a:lvl5pPr>
              <a:defRPr/>
            </a:lvl5pPr>
          </a:lstStyle>
          <a:p>
            <a:pPr marL="0" marR="0" lvl="0" indent="0" algn="ctr" defTabSz="412750" rtl="0" eaLnBrk="1" fontAlgn="auto" latinLnBrk="0" hangingPunct="1">
              <a:lnSpc>
                <a:spcPts val="1900"/>
              </a:lnSpc>
              <a:spcBef>
                <a:spcPts val="2000"/>
              </a:spcBef>
              <a:spcAft>
                <a:spcPts val="0"/>
              </a:spcAft>
              <a:buClrTx/>
              <a:buSzTx/>
              <a:buFont typeface="Arial" panose="020B0604020202020204" pitchFamily="34" charset="0"/>
              <a:buNone/>
              <a:tabLst/>
              <a:defRPr/>
            </a:pPr>
            <a:r>
              <a:rPr kumimoji="0" lang="en-GB" sz="1800" b="0" i="0" u="none" strike="noStrike" kern="0" cap="none" spc="0" normalizeH="0" baseline="0" noProof="0" dirty="0">
                <a:ln>
                  <a:noFill/>
                </a:ln>
                <a:solidFill>
                  <a:srgbClr val="FFFFFF"/>
                </a:solidFill>
                <a:effectLst/>
                <a:uLnTx/>
                <a:uFillTx/>
                <a:latin typeface="Centra No1 Medium"/>
                <a:ea typeface="Centra No1 Medium"/>
                <a:cs typeface="+mn-cs"/>
                <a:sym typeface="Centra No1 Medium"/>
              </a:rPr>
              <a:t>Longer text goes here Longer text goes</a:t>
            </a:r>
          </a:p>
          <a:p>
            <a:pPr marL="0" marR="0" lvl="0" indent="0" algn="ctr" defTabSz="412750" rtl="0" eaLnBrk="1" fontAlgn="auto" latinLnBrk="0" hangingPunct="1">
              <a:lnSpc>
                <a:spcPts val="1900"/>
              </a:lnSpc>
              <a:spcBef>
                <a:spcPts val="2000"/>
              </a:spcBef>
              <a:spcAft>
                <a:spcPts val="0"/>
              </a:spcAft>
              <a:buClrTx/>
              <a:buSzTx/>
              <a:buFont typeface="Arial" panose="020B0604020202020204" pitchFamily="34" charset="0"/>
              <a:buNone/>
              <a:tabLst/>
              <a:defRPr/>
            </a:pPr>
            <a:endParaRPr kumimoji="0" lang="en-GB" sz="1800" b="0" i="0" u="none" strike="noStrike" kern="0" cap="none" spc="0" normalizeH="0" baseline="0" noProof="0" dirty="0">
              <a:ln>
                <a:noFill/>
              </a:ln>
              <a:solidFill>
                <a:srgbClr val="FFFFFF"/>
              </a:solidFill>
              <a:effectLst/>
              <a:uLnTx/>
              <a:uFillTx/>
              <a:latin typeface="Centra No1 Medium"/>
              <a:ea typeface="Centra No1 Medium"/>
              <a:cs typeface="+mn-cs"/>
              <a:sym typeface="Centra No1 Medium"/>
            </a:endParaRPr>
          </a:p>
        </p:txBody>
      </p:sp>
      <p:sp>
        <p:nvSpPr>
          <p:cNvPr id="70" name="Text Placeholder 16">
            <a:extLst>
              <a:ext uri="{FF2B5EF4-FFF2-40B4-BE49-F238E27FC236}">
                <a16:creationId xmlns:a16="http://schemas.microsoft.com/office/drawing/2014/main" id="{7B35A073-BE30-9344-9DC0-9AC3CB93E866}"/>
              </a:ext>
            </a:extLst>
          </p:cNvPr>
          <p:cNvSpPr>
            <a:spLocks noGrp="1"/>
          </p:cNvSpPr>
          <p:nvPr>
            <p:ph type="body" sz="quarter" idx="22" hasCustomPrompt="1"/>
          </p:nvPr>
        </p:nvSpPr>
        <p:spPr>
          <a:xfrm>
            <a:off x="6275487" y="4205316"/>
            <a:ext cx="1749627" cy="382587"/>
          </a:xfrm>
        </p:spPr>
        <p:txBody>
          <a:bodyPr/>
          <a:lstStyle>
            <a:lvl1pPr marL="0" marR="0" indent="0" algn="ctr" defTabSz="412750" rtl="0" eaLnBrk="1" fontAlgn="auto" latinLnBrk="0" hangingPunct="1">
              <a:lnSpc>
                <a:spcPts val="1900"/>
              </a:lnSpc>
              <a:spcBef>
                <a:spcPts val="2000"/>
              </a:spcBef>
              <a:spcAft>
                <a:spcPts val="0"/>
              </a:spcAft>
              <a:buClrTx/>
              <a:buSzTx/>
              <a:buFont typeface="Arial" panose="020B0604020202020204" pitchFamily="34" charset="0"/>
              <a:buNone/>
              <a:tabLst/>
              <a:defRPr kumimoji="0" lang="en-IL" sz="1800" b="0" i="0" u="none" strike="noStrike" kern="0" cap="none" spc="0" normalizeH="0" baseline="0">
                <a:ln>
                  <a:noFill/>
                </a:ln>
                <a:solidFill>
                  <a:srgbClr val="FFFFFF"/>
                </a:solidFill>
                <a:effectLst/>
                <a:uLnTx/>
                <a:uFillTx/>
                <a:latin typeface="Centra No1 Medium"/>
                <a:ea typeface="Centra No1 Medium"/>
                <a:cs typeface="Centra No1 Medium"/>
                <a:sym typeface="Centra No1 Medium"/>
              </a:defRPr>
            </a:lvl1pPr>
            <a:lvl2pPr>
              <a:defRPr/>
            </a:lvl2pPr>
            <a:lvl3pPr>
              <a:defRPr/>
            </a:lvl3pPr>
            <a:lvl4pPr>
              <a:defRPr/>
            </a:lvl4pPr>
            <a:lvl5pPr>
              <a:defRPr/>
            </a:lvl5pPr>
          </a:lstStyle>
          <a:p>
            <a:pPr marL="0" marR="0" lvl="0" indent="0" algn="ctr" defTabSz="412750" rtl="0" eaLnBrk="1" fontAlgn="auto" latinLnBrk="0" hangingPunct="1">
              <a:lnSpc>
                <a:spcPts val="1900"/>
              </a:lnSpc>
              <a:spcBef>
                <a:spcPts val="2000"/>
              </a:spcBef>
              <a:spcAft>
                <a:spcPts val="0"/>
              </a:spcAft>
              <a:buClrTx/>
              <a:buSzTx/>
              <a:buFont typeface="Arial" panose="020B0604020202020204" pitchFamily="34" charset="0"/>
              <a:buNone/>
              <a:tabLst/>
              <a:defRPr/>
            </a:pPr>
            <a:r>
              <a:rPr kumimoji="0" lang="en-GB" sz="1800" b="0" i="0" u="none" strike="noStrike" kern="0" cap="none" spc="0" normalizeH="0" baseline="0" noProof="0" dirty="0">
                <a:ln>
                  <a:noFill/>
                </a:ln>
                <a:solidFill>
                  <a:srgbClr val="FFFFFF"/>
                </a:solidFill>
                <a:effectLst/>
                <a:uLnTx/>
                <a:uFillTx/>
                <a:latin typeface="Centra No1 Medium"/>
                <a:ea typeface="Centra No1 Medium"/>
                <a:cs typeface="+mn-cs"/>
                <a:sym typeface="Centra No1 Medium"/>
              </a:rPr>
              <a:t>2018</a:t>
            </a:r>
          </a:p>
        </p:txBody>
      </p:sp>
      <p:sp>
        <p:nvSpPr>
          <p:cNvPr id="71" name="Text Placeholder 16">
            <a:extLst>
              <a:ext uri="{FF2B5EF4-FFF2-40B4-BE49-F238E27FC236}">
                <a16:creationId xmlns:a16="http://schemas.microsoft.com/office/drawing/2014/main" id="{25B272AC-8E36-F049-92BE-54EEBBF6C7E4}"/>
              </a:ext>
            </a:extLst>
          </p:cNvPr>
          <p:cNvSpPr>
            <a:spLocks noGrp="1"/>
          </p:cNvSpPr>
          <p:nvPr>
            <p:ph type="body" sz="quarter" idx="23" hasCustomPrompt="1"/>
          </p:nvPr>
        </p:nvSpPr>
        <p:spPr>
          <a:xfrm>
            <a:off x="9203863" y="4224893"/>
            <a:ext cx="1749627" cy="382587"/>
          </a:xfrm>
        </p:spPr>
        <p:txBody>
          <a:bodyPr/>
          <a:lstStyle>
            <a:lvl1pPr marL="0" marR="0" indent="0" algn="ctr" defTabSz="412750" rtl="0" eaLnBrk="1" fontAlgn="auto" latinLnBrk="0" hangingPunct="1">
              <a:lnSpc>
                <a:spcPts val="1900"/>
              </a:lnSpc>
              <a:spcBef>
                <a:spcPts val="2000"/>
              </a:spcBef>
              <a:spcAft>
                <a:spcPts val="0"/>
              </a:spcAft>
              <a:buClrTx/>
              <a:buSzTx/>
              <a:buFont typeface="Arial" panose="020B0604020202020204" pitchFamily="34" charset="0"/>
              <a:buNone/>
              <a:tabLst/>
              <a:defRPr kumimoji="0" lang="en-IL" sz="1800" b="0" i="0" u="none" strike="noStrike" kern="0" cap="none" spc="0" normalizeH="0" baseline="0">
                <a:ln>
                  <a:noFill/>
                </a:ln>
                <a:solidFill>
                  <a:srgbClr val="FFFFFF"/>
                </a:solidFill>
                <a:effectLst/>
                <a:uLnTx/>
                <a:uFillTx/>
                <a:latin typeface="Centra No1 Medium"/>
                <a:ea typeface="Centra No1 Medium"/>
                <a:cs typeface="Centra No1 Medium"/>
                <a:sym typeface="Centra No1 Medium"/>
              </a:defRPr>
            </a:lvl1pPr>
            <a:lvl2pPr>
              <a:defRPr/>
            </a:lvl2pPr>
            <a:lvl3pPr>
              <a:defRPr/>
            </a:lvl3pPr>
            <a:lvl4pPr>
              <a:defRPr/>
            </a:lvl4pPr>
            <a:lvl5pPr>
              <a:defRPr/>
            </a:lvl5pPr>
          </a:lstStyle>
          <a:p>
            <a:pPr marL="0" marR="0" lvl="0" indent="0" algn="ctr" defTabSz="412750" rtl="0" eaLnBrk="1" fontAlgn="auto" latinLnBrk="0" hangingPunct="1">
              <a:lnSpc>
                <a:spcPts val="1900"/>
              </a:lnSpc>
              <a:spcBef>
                <a:spcPts val="2000"/>
              </a:spcBef>
              <a:spcAft>
                <a:spcPts val="0"/>
              </a:spcAft>
              <a:buClrTx/>
              <a:buSzTx/>
              <a:buFont typeface="Arial" panose="020B0604020202020204" pitchFamily="34" charset="0"/>
              <a:buNone/>
              <a:tabLst/>
              <a:defRPr/>
            </a:pPr>
            <a:r>
              <a:rPr kumimoji="0" lang="en-GB" sz="1800" b="0" i="0" u="none" strike="noStrike" kern="0" cap="none" spc="0" normalizeH="0" baseline="0" noProof="0" dirty="0">
                <a:ln>
                  <a:noFill/>
                </a:ln>
                <a:solidFill>
                  <a:srgbClr val="FFFFFF"/>
                </a:solidFill>
                <a:effectLst/>
                <a:uLnTx/>
                <a:uFillTx/>
                <a:latin typeface="Centra No1 Medium"/>
                <a:ea typeface="Centra No1 Medium"/>
                <a:cs typeface="+mn-cs"/>
                <a:sym typeface="Centra No1 Medium"/>
              </a:rPr>
              <a:t>2021</a:t>
            </a:r>
          </a:p>
        </p:txBody>
      </p:sp>
      <p:sp>
        <p:nvSpPr>
          <p:cNvPr id="72" name="Text Placeholder 2">
            <a:extLst>
              <a:ext uri="{FF2B5EF4-FFF2-40B4-BE49-F238E27FC236}">
                <a16:creationId xmlns:a16="http://schemas.microsoft.com/office/drawing/2014/main" id="{24A6EB22-8F7F-9F4F-BB7A-675E04194FA1}"/>
              </a:ext>
            </a:extLst>
          </p:cNvPr>
          <p:cNvSpPr>
            <a:spLocks noGrp="1"/>
          </p:cNvSpPr>
          <p:nvPr>
            <p:ph type="body" sz="quarter" idx="10" hasCustomPrompt="1"/>
          </p:nvPr>
        </p:nvSpPr>
        <p:spPr>
          <a:xfrm>
            <a:off x="2017007" y="425092"/>
            <a:ext cx="8164662" cy="735013"/>
          </a:xfrm>
        </p:spPr>
        <p:txBody>
          <a:bodyPr/>
          <a:lstStyle>
            <a:lvl1pPr marL="0" indent="0" algn="ctr">
              <a:buNone/>
              <a:defRPr kumimoji="0" lang="en-US" sz="2600" b="0" i="0" u="none" strike="noStrike" kern="0" cap="none" spc="0" normalizeH="0" baseline="0" dirty="0" smtClean="0">
                <a:ln>
                  <a:noFill/>
                </a:ln>
                <a:solidFill>
                  <a:schemeClr val="bg1"/>
                </a:solidFill>
                <a:effectLst/>
                <a:uLnTx/>
                <a:uFillTx/>
                <a:latin typeface="Centra No1 Medium" pitchFamily="50" charset="0"/>
                <a:ea typeface="Centra No1 Medium" pitchFamily="50" charset="0"/>
                <a:cs typeface="+mn-cs"/>
                <a:sym typeface="Centra No1 Bold"/>
              </a:defRPr>
            </a:lvl1pPr>
            <a:lvl2pPr marL="457200" indent="0">
              <a:buNone/>
              <a:defRPr kumimoji="0" lang="en-US" sz="2600" b="0" i="0" u="none" strike="noStrike" kern="0" cap="none" spc="0" normalizeH="0" baseline="0" dirty="0" smtClean="0">
                <a:ln>
                  <a:noFill/>
                </a:ln>
                <a:solidFill>
                  <a:srgbClr val="282828"/>
                </a:solidFill>
                <a:effectLst/>
                <a:uLnTx/>
                <a:uFillTx/>
                <a:latin typeface="Centra No1 Medium" pitchFamily="50" charset="0"/>
                <a:ea typeface="Centra No1 Medium" pitchFamily="50" charset="0"/>
                <a:cs typeface="+mn-cs"/>
                <a:sym typeface="Centra No1 Bold"/>
              </a:defRPr>
            </a:lvl2pPr>
            <a:lvl3pPr marL="914400" indent="0">
              <a:buNone/>
              <a:defRPr kumimoji="0" lang="en-US" sz="2600" b="0" i="0" u="none" strike="noStrike" kern="0" cap="none" spc="0" normalizeH="0" baseline="0" dirty="0" smtClean="0">
                <a:ln>
                  <a:noFill/>
                </a:ln>
                <a:solidFill>
                  <a:srgbClr val="282828"/>
                </a:solidFill>
                <a:effectLst/>
                <a:uLnTx/>
                <a:uFillTx/>
                <a:latin typeface="Centra No1 Medium" pitchFamily="50" charset="0"/>
                <a:ea typeface="Centra No1 Medium" pitchFamily="50" charset="0"/>
                <a:cs typeface="+mn-cs"/>
                <a:sym typeface="Centra No1 Bold"/>
              </a:defRPr>
            </a:lvl3pPr>
            <a:lvl4pPr marL="1371600" indent="0">
              <a:buNone/>
              <a:defRPr kumimoji="0" lang="en-US" sz="2600" b="0" i="0" u="none" strike="noStrike" kern="0" cap="none" spc="0" normalizeH="0" baseline="0" dirty="0" smtClean="0">
                <a:ln>
                  <a:noFill/>
                </a:ln>
                <a:solidFill>
                  <a:srgbClr val="282828"/>
                </a:solidFill>
                <a:effectLst/>
                <a:uLnTx/>
                <a:uFillTx/>
                <a:latin typeface="Centra No1 Medium" pitchFamily="50" charset="0"/>
                <a:ea typeface="Centra No1 Medium" pitchFamily="50" charset="0"/>
                <a:cs typeface="+mn-cs"/>
                <a:sym typeface="Centra No1 Bold"/>
              </a:defRPr>
            </a:lvl4pPr>
            <a:lvl5pPr marL="1828800" indent="0">
              <a:buNone/>
              <a:defRPr kumimoji="0" lang="en-IL" sz="2600" b="0" i="0" u="none" strike="noStrike" kern="0" cap="none" spc="0" normalizeH="0" baseline="0" dirty="0">
                <a:ln>
                  <a:noFill/>
                </a:ln>
                <a:solidFill>
                  <a:srgbClr val="282828"/>
                </a:solidFill>
                <a:effectLst/>
                <a:uLnTx/>
                <a:uFillTx/>
                <a:latin typeface="Centra No1 Medium" pitchFamily="50" charset="0"/>
                <a:ea typeface="Centra No1 Medium" pitchFamily="50" charset="0"/>
                <a:cs typeface="+mn-cs"/>
                <a:sym typeface="Centra No1 Bold"/>
              </a:defRPr>
            </a:lvl5pPr>
          </a:lstStyle>
          <a:p>
            <a:pPr lvl="0"/>
            <a:r>
              <a:rPr lang="en-US" dirty="0"/>
              <a:t>Timeline title goes here</a:t>
            </a:r>
          </a:p>
        </p:txBody>
      </p:sp>
    </p:spTree>
    <p:extLst>
      <p:ext uri="{BB962C8B-B14F-4D97-AF65-F5344CB8AC3E}">
        <p14:creationId xmlns:p14="http://schemas.microsoft.com/office/powerpoint/2010/main" val="35611926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54" name="text goes here, one to three lines.">
            <a:extLst>
              <a:ext uri="{FF2B5EF4-FFF2-40B4-BE49-F238E27FC236}">
                <a16:creationId xmlns:a16="http://schemas.microsoft.com/office/drawing/2014/main" id="{43B1BC37-27CE-CE42-B543-CECBAAF2590D}"/>
              </a:ext>
            </a:extLst>
          </p:cNvPr>
          <p:cNvSpPr txBox="1">
            <a:spLocks noGrp="1"/>
          </p:cNvSpPr>
          <p:nvPr>
            <p:ph type="body" sz="quarter" idx="58" hasCustomPrompt="1"/>
          </p:nvPr>
        </p:nvSpPr>
        <p:spPr>
          <a:xfrm>
            <a:off x="1871226" y="2702245"/>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355" name="text goes here, one to three lines.">
            <a:extLst>
              <a:ext uri="{FF2B5EF4-FFF2-40B4-BE49-F238E27FC236}">
                <a16:creationId xmlns:a16="http://schemas.microsoft.com/office/drawing/2014/main" id="{DC4A7F14-EDFA-B241-AA96-A72363D9004A}"/>
              </a:ext>
            </a:extLst>
          </p:cNvPr>
          <p:cNvSpPr txBox="1">
            <a:spLocks noGrp="1"/>
          </p:cNvSpPr>
          <p:nvPr>
            <p:ph type="body" sz="quarter" idx="59" hasCustomPrompt="1"/>
          </p:nvPr>
        </p:nvSpPr>
        <p:spPr>
          <a:xfrm>
            <a:off x="1871226" y="2904118"/>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356" name="Picture Placeholder 3">
            <a:extLst>
              <a:ext uri="{FF2B5EF4-FFF2-40B4-BE49-F238E27FC236}">
                <a16:creationId xmlns:a16="http://schemas.microsoft.com/office/drawing/2014/main" id="{F9F38519-A6BB-5E41-9D9E-02442EDA1919}"/>
              </a:ext>
            </a:extLst>
          </p:cNvPr>
          <p:cNvSpPr>
            <a:spLocks noGrp="1" noChangeAspect="1"/>
          </p:cNvSpPr>
          <p:nvPr>
            <p:ph type="pic" sz="quarter" idx="23" hasCustomPrompt="1"/>
          </p:nvPr>
        </p:nvSpPr>
        <p:spPr>
          <a:xfrm>
            <a:off x="4777339" y="3616540"/>
            <a:ext cx="1710000" cy="1710000"/>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357" name="Picture Placeholder 3">
            <a:extLst>
              <a:ext uri="{FF2B5EF4-FFF2-40B4-BE49-F238E27FC236}">
                <a16:creationId xmlns:a16="http://schemas.microsoft.com/office/drawing/2014/main" id="{33DFFA18-87BB-5D46-993C-827B677BB383}"/>
              </a:ext>
            </a:extLst>
          </p:cNvPr>
          <p:cNvSpPr>
            <a:spLocks noGrp="1" noChangeAspect="1"/>
          </p:cNvSpPr>
          <p:nvPr>
            <p:ph type="pic" sz="quarter" idx="24" hasCustomPrompt="1"/>
          </p:nvPr>
        </p:nvSpPr>
        <p:spPr>
          <a:xfrm>
            <a:off x="2255281" y="3612140"/>
            <a:ext cx="1710000" cy="1710000"/>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358" name="Circle">
            <a:extLst>
              <a:ext uri="{FF2B5EF4-FFF2-40B4-BE49-F238E27FC236}">
                <a16:creationId xmlns:a16="http://schemas.microsoft.com/office/drawing/2014/main" id="{1207CE78-2E90-F040-B50F-2B3BB606D678}"/>
              </a:ext>
            </a:extLst>
          </p:cNvPr>
          <p:cNvSpPr/>
          <p:nvPr userDrawn="1"/>
        </p:nvSpPr>
        <p:spPr>
          <a:xfrm>
            <a:off x="2118966" y="3475589"/>
            <a:ext cx="1982631" cy="1982631"/>
          </a:xfrm>
          <a:prstGeom prst="ellipse">
            <a:avLst/>
          </a:prstGeom>
          <a:ln w="63500">
            <a:solidFill>
              <a:srgbClr val="FFCD00"/>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359" name="Circle">
            <a:extLst>
              <a:ext uri="{FF2B5EF4-FFF2-40B4-BE49-F238E27FC236}">
                <a16:creationId xmlns:a16="http://schemas.microsoft.com/office/drawing/2014/main" id="{6A9FD4A9-9037-4F41-B62E-0FF8EE386C62}"/>
              </a:ext>
            </a:extLst>
          </p:cNvPr>
          <p:cNvSpPr/>
          <p:nvPr userDrawn="1"/>
        </p:nvSpPr>
        <p:spPr>
          <a:xfrm>
            <a:off x="4641024" y="3475589"/>
            <a:ext cx="1982631" cy="1982631"/>
          </a:xfrm>
          <a:prstGeom prst="ellipse">
            <a:avLst/>
          </a:prstGeom>
          <a:ln w="63500">
            <a:solidFill>
              <a:srgbClr val="FB3F55"/>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360" name="Circle">
            <a:extLst>
              <a:ext uri="{FF2B5EF4-FFF2-40B4-BE49-F238E27FC236}">
                <a16:creationId xmlns:a16="http://schemas.microsoft.com/office/drawing/2014/main" id="{5DBBB872-E61F-334E-BC52-94C5CAA45D68}"/>
              </a:ext>
            </a:extLst>
          </p:cNvPr>
          <p:cNvSpPr/>
          <p:nvPr userDrawn="1"/>
        </p:nvSpPr>
        <p:spPr>
          <a:xfrm>
            <a:off x="7163124" y="3475589"/>
            <a:ext cx="1982631" cy="1982631"/>
          </a:xfrm>
          <a:prstGeom prst="ellipse">
            <a:avLst/>
          </a:prstGeom>
          <a:ln w="63500">
            <a:solidFill>
              <a:srgbClr val="FFAA00"/>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361" name="Circle">
            <a:extLst>
              <a:ext uri="{FF2B5EF4-FFF2-40B4-BE49-F238E27FC236}">
                <a16:creationId xmlns:a16="http://schemas.microsoft.com/office/drawing/2014/main" id="{7B8C09C5-96E9-2942-B63C-E5F8D1D49C71}"/>
              </a:ext>
            </a:extLst>
          </p:cNvPr>
          <p:cNvSpPr/>
          <p:nvPr userDrawn="1"/>
        </p:nvSpPr>
        <p:spPr>
          <a:xfrm>
            <a:off x="9716974" y="3475589"/>
            <a:ext cx="1982631" cy="1982631"/>
          </a:xfrm>
          <a:prstGeom prst="ellipse">
            <a:avLst/>
          </a:prstGeom>
          <a:ln w="63500">
            <a:solidFill>
              <a:srgbClr val="FFCD00"/>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362" name="Picture Placeholder 3">
            <a:extLst>
              <a:ext uri="{FF2B5EF4-FFF2-40B4-BE49-F238E27FC236}">
                <a16:creationId xmlns:a16="http://schemas.microsoft.com/office/drawing/2014/main" id="{775E6BC9-2551-3A4F-B504-606F9991D8E1}"/>
              </a:ext>
            </a:extLst>
          </p:cNvPr>
          <p:cNvSpPr>
            <a:spLocks noGrp="1" noChangeAspect="1"/>
          </p:cNvSpPr>
          <p:nvPr>
            <p:ph type="pic" sz="quarter" idx="25" hasCustomPrompt="1"/>
          </p:nvPr>
        </p:nvSpPr>
        <p:spPr>
          <a:xfrm>
            <a:off x="9853289" y="3611904"/>
            <a:ext cx="1710000" cy="1710000"/>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363" name="Picture Placeholder 3">
            <a:extLst>
              <a:ext uri="{FF2B5EF4-FFF2-40B4-BE49-F238E27FC236}">
                <a16:creationId xmlns:a16="http://schemas.microsoft.com/office/drawing/2014/main" id="{7155B1E1-5212-D64B-9468-92EF8F4072F3}"/>
              </a:ext>
            </a:extLst>
          </p:cNvPr>
          <p:cNvSpPr>
            <a:spLocks noGrp="1" noChangeAspect="1"/>
          </p:cNvSpPr>
          <p:nvPr>
            <p:ph type="pic" sz="quarter" idx="26" hasCustomPrompt="1"/>
          </p:nvPr>
        </p:nvSpPr>
        <p:spPr>
          <a:xfrm>
            <a:off x="7299439" y="3611904"/>
            <a:ext cx="1710000" cy="1710000"/>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364" name="Picture Placeholder 3">
            <a:extLst>
              <a:ext uri="{FF2B5EF4-FFF2-40B4-BE49-F238E27FC236}">
                <a16:creationId xmlns:a16="http://schemas.microsoft.com/office/drawing/2014/main" id="{2920CC9A-6604-D942-B521-19673E0FE8C1}"/>
              </a:ext>
            </a:extLst>
          </p:cNvPr>
          <p:cNvSpPr>
            <a:spLocks noGrp="1" noChangeAspect="1"/>
          </p:cNvSpPr>
          <p:nvPr>
            <p:ph type="pic" sz="quarter" idx="20" hasCustomPrompt="1"/>
          </p:nvPr>
        </p:nvSpPr>
        <p:spPr>
          <a:xfrm>
            <a:off x="4777339" y="752594"/>
            <a:ext cx="1710000" cy="1710000"/>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365" name="Picture Placeholder 3">
            <a:extLst>
              <a:ext uri="{FF2B5EF4-FFF2-40B4-BE49-F238E27FC236}">
                <a16:creationId xmlns:a16="http://schemas.microsoft.com/office/drawing/2014/main" id="{1D0E01ED-E94E-7C4C-B98E-E051559D2695}"/>
              </a:ext>
            </a:extLst>
          </p:cNvPr>
          <p:cNvSpPr>
            <a:spLocks noGrp="1" noChangeAspect="1"/>
          </p:cNvSpPr>
          <p:nvPr>
            <p:ph type="pic" sz="quarter" idx="19" hasCustomPrompt="1"/>
          </p:nvPr>
        </p:nvSpPr>
        <p:spPr>
          <a:xfrm>
            <a:off x="2255281" y="748194"/>
            <a:ext cx="1710000" cy="1710000"/>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366" name="Circle">
            <a:extLst>
              <a:ext uri="{FF2B5EF4-FFF2-40B4-BE49-F238E27FC236}">
                <a16:creationId xmlns:a16="http://schemas.microsoft.com/office/drawing/2014/main" id="{F97E2753-BA04-3746-8597-0AB9968D0A93}"/>
              </a:ext>
            </a:extLst>
          </p:cNvPr>
          <p:cNvSpPr/>
          <p:nvPr userDrawn="1"/>
        </p:nvSpPr>
        <p:spPr>
          <a:xfrm>
            <a:off x="2118966" y="611643"/>
            <a:ext cx="1982631" cy="1982631"/>
          </a:xfrm>
          <a:prstGeom prst="ellipse">
            <a:avLst/>
          </a:prstGeom>
          <a:ln w="63500">
            <a:solidFill>
              <a:srgbClr val="FFCD00"/>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pic>
        <p:nvPicPr>
          <p:cNvPr id="367" name="Kaltura_Logo_Horizontal_ColorSun_BlackText_big.png" descr="Kaltura_Logo_Horizontal_ColorSun_BlackText_big.png">
            <a:extLst>
              <a:ext uri="{FF2B5EF4-FFF2-40B4-BE49-F238E27FC236}">
                <a16:creationId xmlns:a16="http://schemas.microsoft.com/office/drawing/2014/main" id="{58D692B8-9440-1343-A56F-5CECF6C4E79B}"/>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sp>
        <p:nvSpPr>
          <p:cNvPr id="368" name="Circle">
            <a:extLst>
              <a:ext uri="{FF2B5EF4-FFF2-40B4-BE49-F238E27FC236}">
                <a16:creationId xmlns:a16="http://schemas.microsoft.com/office/drawing/2014/main" id="{3C33E2EA-7D0A-0443-B5A9-2C30C9100005}"/>
              </a:ext>
            </a:extLst>
          </p:cNvPr>
          <p:cNvSpPr/>
          <p:nvPr userDrawn="1"/>
        </p:nvSpPr>
        <p:spPr>
          <a:xfrm>
            <a:off x="4641024" y="611643"/>
            <a:ext cx="1982631" cy="1982631"/>
          </a:xfrm>
          <a:prstGeom prst="ellipse">
            <a:avLst/>
          </a:prstGeom>
          <a:ln w="63500">
            <a:solidFill>
              <a:srgbClr val="FB3F55"/>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369" name="Circle">
            <a:extLst>
              <a:ext uri="{FF2B5EF4-FFF2-40B4-BE49-F238E27FC236}">
                <a16:creationId xmlns:a16="http://schemas.microsoft.com/office/drawing/2014/main" id="{B75B175C-0479-0949-82D3-819CAE1C9474}"/>
              </a:ext>
            </a:extLst>
          </p:cNvPr>
          <p:cNvSpPr/>
          <p:nvPr userDrawn="1"/>
        </p:nvSpPr>
        <p:spPr>
          <a:xfrm>
            <a:off x="7163124" y="611643"/>
            <a:ext cx="1982631" cy="1982631"/>
          </a:xfrm>
          <a:prstGeom prst="ellipse">
            <a:avLst/>
          </a:prstGeom>
          <a:ln w="63500">
            <a:solidFill>
              <a:srgbClr val="FFAA00"/>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370" name="Circle">
            <a:extLst>
              <a:ext uri="{FF2B5EF4-FFF2-40B4-BE49-F238E27FC236}">
                <a16:creationId xmlns:a16="http://schemas.microsoft.com/office/drawing/2014/main" id="{8C76FF88-847F-6245-B46E-DFAF567EA4AF}"/>
              </a:ext>
            </a:extLst>
          </p:cNvPr>
          <p:cNvSpPr/>
          <p:nvPr userDrawn="1"/>
        </p:nvSpPr>
        <p:spPr>
          <a:xfrm>
            <a:off x="9716974" y="611643"/>
            <a:ext cx="1982631" cy="1982631"/>
          </a:xfrm>
          <a:prstGeom prst="ellipse">
            <a:avLst/>
          </a:prstGeom>
          <a:ln w="63500">
            <a:solidFill>
              <a:srgbClr val="FFCD00"/>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371" name="Footer Placeholder 4">
            <a:extLst>
              <a:ext uri="{FF2B5EF4-FFF2-40B4-BE49-F238E27FC236}">
                <a16:creationId xmlns:a16="http://schemas.microsoft.com/office/drawing/2014/main" id="{13128D66-52A0-2B42-A26D-3C427C61D638}"/>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372" name="Slide Number Placeholder 5">
            <a:extLst>
              <a:ext uri="{FF2B5EF4-FFF2-40B4-BE49-F238E27FC236}">
                <a16:creationId xmlns:a16="http://schemas.microsoft.com/office/drawing/2014/main" id="{B433D81C-2F6B-4049-9B80-438ADFBCB974}"/>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373" name="Picture Placeholder 3">
            <a:extLst>
              <a:ext uri="{FF2B5EF4-FFF2-40B4-BE49-F238E27FC236}">
                <a16:creationId xmlns:a16="http://schemas.microsoft.com/office/drawing/2014/main" id="{933EEA1C-A62D-5F46-90E2-C6FD5EA9D559}"/>
              </a:ext>
            </a:extLst>
          </p:cNvPr>
          <p:cNvSpPr>
            <a:spLocks noGrp="1" noChangeAspect="1"/>
          </p:cNvSpPr>
          <p:nvPr>
            <p:ph type="pic" sz="quarter" idx="21" hasCustomPrompt="1"/>
          </p:nvPr>
        </p:nvSpPr>
        <p:spPr>
          <a:xfrm>
            <a:off x="9853289" y="747958"/>
            <a:ext cx="1710000" cy="1710000"/>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374" name="Picture Placeholder 3">
            <a:extLst>
              <a:ext uri="{FF2B5EF4-FFF2-40B4-BE49-F238E27FC236}">
                <a16:creationId xmlns:a16="http://schemas.microsoft.com/office/drawing/2014/main" id="{EEA063DE-69DD-5446-89E8-281717F1D879}"/>
              </a:ext>
            </a:extLst>
          </p:cNvPr>
          <p:cNvSpPr>
            <a:spLocks noGrp="1" noChangeAspect="1"/>
          </p:cNvSpPr>
          <p:nvPr>
            <p:ph type="pic" sz="quarter" idx="22" hasCustomPrompt="1"/>
          </p:nvPr>
        </p:nvSpPr>
        <p:spPr>
          <a:xfrm>
            <a:off x="7299439" y="747958"/>
            <a:ext cx="1710000" cy="1710000"/>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375" name="text goes here, one to three lines.">
            <a:extLst>
              <a:ext uri="{FF2B5EF4-FFF2-40B4-BE49-F238E27FC236}">
                <a16:creationId xmlns:a16="http://schemas.microsoft.com/office/drawing/2014/main" id="{12469A42-0068-B843-A87D-2517B72E16C4}"/>
              </a:ext>
            </a:extLst>
          </p:cNvPr>
          <p:cNvSpPr txBox="1">
            <a:spLocks noGrp="1"/>
          </p:cNvSpPr>
          <p:nvPr>
            <p:ph type="body" sz="quarter" idx="60" hasCustomPrompt="1"/>
          </p:nvPr>
        </p:nvSpPr>
        <p:spPr>
          <a:xfrm>
            <a:off x="4393284" y="2702245"/>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376" name="text goes here, one to three lines.">
            <a:extLst>
              <a:ext uri="{FF2B5EF4-FFF2-40B4-BE49-F238E27FC236}">
                <a16:creationId xmlns:a16="http://schemas.microsoft.com/office/drawing/2014/main" id="{6612965E-6EA9-6D4D-B313-FD938CD1D3FA}"/>
              </a:ext>
            </a:extLst>
          </p:cNvPr>
          <p:cNvSpPr txBox="1">
            <a:spLocks noGrp="1"/>
          </p:cNvSpPr>
          <p:nvPr>
            <p:ph type="body" sz="quarter" idx="61" hasCustomPrompt="1"/>
          </p:nvPr>
        </p:nvSpPr>
        <p:spPr>
          <a:xfrm>
            <a:off x="4393284" y="2904118"/>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377" name="text goes here, one to three lines.">
            <a:extLst>
              <a:ext uri="{FF2B5EF4-FFF2-40B4-BE49-F238E27FC236}">
                <a16:creationId xmlns:a16="http://schemas.microsoft.com/office/drawing/2014/main" id="{A841E5BF-A7CB-9E4E-B3C9-812707FE210A}"/>
              </a:ext>
            </a:extLst>
          </p:cNvPr>
          <p:cNvSpPr txBox="1">
            <a:spLocks noGrp="1"/>
          </p:cNvSpPr>
          <p:nvPr>
            <p:ph type="body" sz="quarter" idx="62" hasCustomPrompt="1"/>
          </p:nvPr>
        </p:nvSpPr>
        <p:spPr>
          <a:xfrm>
            <a:off x="6915384" y="2702245"/>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378" name="text goes here, one to three lines.">
            <a:extLst>
              <a:ext uri="{FF2B5EF4-FFF2-40B4-BE49-F238E27FC236}">
                <a16:creationId xmlns:a16="http://schemas.microsoft.com/office/drawing/2014/main" id="{220DC509-D8E8-504A-9E75-AE8AB13CE72A}"/>
              </a:ext>
            </a:extLst>
          </p:cNvPr>
          <p:cNvSpPr txBox="1">
            <a:spLocks noGrp="1"/>
          </p:cNvSpPr>
          <p:nvPr>
            <p:ph type="body" sz="quarter" idx="63" hasCustomPrompt="1"/>
          </p:nvPr>
        </p:nvSpPr>
        <p:spPr>
          <a:xfrm>
            <a:off x="6915384" y="2904118"/>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379" name="text goes here, one to three lines.">
            <a:extLst>
              <a:ext uri="{FF2B5EF4-FFF2-40B4-BE49-F238E27FC236}">
                <a16:creationId xmlns:a16="http://schemas.microsoft.com/office/drawing/2014/main" id="{62A40210-2815-174E-A99B-80756BF0EC43}"/>
              </a:ext>
            </a:extLst>
          </p:cNvPr>
          <p:cNvSpPr txBox="1">
            <a:spLocks noGrp="1"/>
          </p:cNvSpPr>
          <p:nvPr>
            <p:ph type="body" sz="quarter" idx="64" hasCustomPrompt="1"/>
          </p:nvPr>
        </p:nvSpPr>
        <p:spPr>
          <a:xfrm>
            <a:off x="9469234" y="2702245"/>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380" name="text goes here, one to three lines.">
            <a:extLst>
              <a:ext uri="{FF2B5EF4-FFF2-40B4-BE49-F238E27FC236}">
                <a16:creationId xmlns:a16="http://schemas.microsoft.com/office/drawing/2014/main" id="{486F7EA2-489E-FE41-BEAC-E67BA24DEDE3}"/>
              </a:ext>
            </a:extLst>
          </p:cNvPr>
          <p:cNvSpPr txBox="1">
            <a:spLocks noGrp="1"/>
          </p:cNvSpPr>
          <p:nvPr>
            <p:ph type="body" sz="quarter" idx="65" hasCustomPrompt="1"/>
          </p:nvPr>
        </p:nvSpPr>
        <p:spPr>
          <a:xfrm>
            <a:off x="9469234" y="2904118"/>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381" name="text goes here, one to three lines.">
            <a:extLst>
              <a:ext uri="{FF2B5EF4-FFF2-40B4-BE49-F238E27FC236}">
                <a16:creationId xmlns:a16="http://schemas.microsoft.com/office/drawing/2014/main" id="{E53EA0C5-9546-A94A-9B9A-A25F5F00EA2D}"/>
              </a:ext>
            </a:extLst>
          </p:cNvPr>
          <p:cNvSpPr txBox="1">
            <a:spLocks noGrp="1"/>
          </p:cNvSpPr>
          <p:nvPr>
            <p:ph type="body" sz="quarter" idx="66" hasCustomPrompt="1"/>
          </p:nvPr>
        </p:nvSpPr>
        <p:spPr>
          <a:xfrm>
            <a:off x="1871226" y="5550076"/>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382" name="text goes here, one to three lines.">
            <a:extLst>
              <a:ext uri="{FF2B5EF4-FFF2-40B4-BE49-F238E27FC236}">
                <a16:creationId xmlns:a16="http://schemas.microsoft.com/office/drawing/2014/main" id="{44F325D9-9BEC-D24B-AA43-6310D22165E3}"/>
              </a:ext>
            </a:extLst>
          </p:cNvPr>
          <p:cNvSpPr txBox="1">
            <a:spLocks noGrp="1"/>
          </p:cNvSpPr>
          <p:nvPr>
            <p:ph type="body" sz="quarter" idx="67" hasCustomPrompt="1"/>
          </p:nvPr>
        </p:nvSpPr>
        <p:spPr>
          <a:xfrm>
            <a:off x="1871226" y="5751949"/>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383" name="text goes here, one to three lines.">
            <a:extLst>
              <a:ext uri="{FF2B5EF4-FFF2-40B4-BE49-F238E27FC236}">
                <a16:creationId xmlns:a16="http://schemas.microsoft.com/office/drawing/2014/main" id="{0825DAA2-D395-6345-81E3-549359C3641C}"/>
              </a:ext>
            </a:extLst>
          </p:cNvPr>
          <p:cNvSpPr txBox="1">
            <a:spLocks noGrp="1"/>
          </p:cNvSpPr>
          <p:nvPr>
            <p:ph type="body" sz="quarter" idx="68" hasCustomPrompt="1"/>
          </p:nvPr>
        </p:nvSpPr>
        <p:spPr>
          <a:xfrm>
            <a:off x="4393284" y="5550076"/>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384" name="text goes here, one to three lines.">
            <a:extLst>
              <a:ext uri="{FF2B5EF4-FFF2-40B4-BE49-F238E27FC236}">
                <a16:creationId xmlns:a16="http://schemas.microsoft.com/office/drawing/2014/main" id="{F947F38A-BE45-3340-A62E-3EEA33C2199B}"/>
              </a:ext>
            </a:extLst>
          </p:cNvPr>
          <p:cNvSpPr txBox="1">
            <a:spLocks noGrp="1"/>
          </p:cNvSpPr>
          <p:nvPr>
            <p:ph type="body" sz="quarter" idx="69" hasCustomPrompt="1"/>
          </p:nvPr>
        </p:nvSpPr>
        <p:spPr>
          <a:xfrm>
            <a:off x="4393284" y="5751949"/>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385" name="text goes here, one to three lines.">
            <a:extLst>
              <a:ext uri="{FF2B5EF4-FFF2-40B4-BE49-F238E27FC236}">
                <a16:creationId xmlns:a16="http://schemas.microsoft.com/office/drawing/2014/main" id="{65A8C2D6-1443-F24C-8D9F-094F3BE418B0}"/>
              </a:ext>
            </a:extLst>
          </p:cNvPr>
          <p:cNvSpPr txBox="1">
            <a:spLocks noGrp="1"/>
          </p:cNvSpPr>
          <p:nvPr>
            <p:ph type="body" sz="quarter" idx="70" hasCustomPrompt="1"/>
          </p:nvPr>
        </p:nvSpPr>
        <p:spPr>
          <a:xfrm>
            <a:off x="6915384" y="5550076"/>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386" name="text goes here, one to three lines.">
            <a:extLst>
              <a:ext uri="{FF2B5EF4-FFF2-40B4-BE49-F238E27FC236}">
                <a16:creationId xmlns:a16="http://schemas.microsoft.com/office/drawing/2014/main" id="{8895C962-619D-7247-B7B2-A8047DBEE334}"/>
              </a:ext>
            </a:extLst>
          </p:cNvPr>
          <p:cNvSpPr txBox="1">
            <a:spLocks noGrp="1"/>
          </p:cNvSpPr>
          <p:nvPr>
            <p:ph type="body" sz="quarter" idx="71" hasCustomPrompt="1"/>
          </p:nvPr>
        </p:nvSpPr>
        <p:spPr>
          <a:xfrm>
            <a:off x="6915384" y="5751949"/>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387" name="text goes here, one to three lines.">
            <a:extLst>
              <a:ext uri="{FF2B5EF4-FFF2-40B4-BE49-F238E27FC236}">
                <a16:creationId xmlns:a16="http://schemas.microsoft.com/office/drawing/2014/main" id="{E2CFE2D2-3F77-4547-B2C8-E6FC32A1FFD6}"/>
              </a:ext>
            </a:extLst>
          </p:cNvPr>
          <p:cNvSpPr txBox="1">
            <a:spLocks noGrp="1"/>
          </p:cNvSpPr>
          <p:nvPr>
            <p:ph type="body" sz="quarter" idx="72" hasCustomPrompt="1"/>
          </p:nvPr>
        </p:nvSpPr>
        <p:spPr>
          <a:xfrm>
            <a:off x="9469234" y="5550076"/>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388" name="text goes here, one to three lines.">
            <a:extLst>
              <a:ext uri="{FF2B5EF4-FFF2-40B4-BE49-F238E27FC236}">
                <a16:creationId xmlns:a16="http://schemas.microsoft.com/office/drawing/2014/main" id="{213994B0-C092-BA4C-A8E4-E1E53E1A9D40}"/>
              </a:ext>
            </a:extLst>
          </p:cNvPr>
          <p:cNvSpPr txBox="1">
            <a:spLocks noGrp="1"/>
          </p:cNvSpPr>
          <p:nvPr>
            <p:ph type="body" sz="quarter" idx="73" hasCustomPrompt="1"/>
          </p:nvPr>
        </p:nvSpPr>
        <p:spPr>
          <a:xfrm>
            <a:off x="9469234" y="5751949"/>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389" name="Title 1">
            <a:extLst>
              <a:ext uri="{FF2B5EF4-FFF2-40B4-BE49-F238E27FC236}">
                <a16:creationId xmlns:a16="http://schemas.microsoft.com/office/drawing/2014/main" id="{1DD8FB09-6279-1149-B38F-5F874905A988}"/>
              </a:ext>
            </a:extLst>
          </p:cNvPr>
          <p:cNvSpPr>
            <a:spLocks noGrp="1"/>
          </p:cNvSpPr>
          <p:nvPr>
            <p:ph type="title" hasCustomPrompt="1"/>
          </p:nvPr>
        </p:nvSpPr>
        <p:spPr>
          <a:xfrm>
            <a:off x="368238" y="348362"/>
            <a:ext cx="1601434" cy="2551910"/>
          </a:xfrm>
        </p:spPr>
        <p:txBody>
          <a:bodyPr/>
          <a:lstStyle>
            <a:lvl1pPr>
              <a:defRPr b="0" i="0">
                <a:latin typeface="Centra No1 Medium" pitchFamily="2" charset="77"/>
                <a:ea typeface="Centra No1 Medium" pitchFamily="2" charset="77"/>
              </a:defRPr>
            </a:lvl1pPr>
          </a:lstStyle>
          <a:p>
            <a:r>
              <a:rPr lang="en-US" dirty="0"/>
              <a:t>Meet our team</a:t>
            </a:r>
          </a:p>
        </p:txBody>
      </p:sp>
    </p:spTree>
    <p:extLst>
      <p:ext uri="{BB962C8B-B14F-4D97-AF65-F5344CB8AC3E}">
        <p14:creationId xmlns:p14="http://schemas.microsoft.com/office/powerpoint/2010/main" val="8430120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41" name="Kaltura_Logo_Horizontal_ColorSun_BlackText_big.png" descr="Kaltura_Logo_Horizontal_ColorSun_BlackText_big.png">
            <a:extLst>
              <a:ext uri="{FF2B5EF4-FFF2-40B4-BE49-F238E27FC236}">
                <a16:creationId xmlns:a16="http://schemas.microsoft.com/office/drawing/2014/main" id="{E0636C3A-9843-4642-8A88-67F43DB40494}"/>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sp>
        <p:nvSpPr>
          <p:cNvPr id="42" name="Footer Placeholder 4">
            <a:extLst>
              <a:ext uri="{FF2B5EF4-FFF2-40B4-BE49-F238E27FC236}">
                <a16:creationId xmlns:a16="http://schemas.microsoft.com/office/drawing/2014/main" id="{905C1999-A7A4-1A44-82D5-23D639BB3C6A}"/>
              </a:ext>
            </a:extLst>
          </p:cNvPr>
          <p:cNvSpPr txBox="1">
            <a:spLocks/>
          </p:cNvSpPr>
          <p:nvPr userDrawn="1"/>
        </p:nvSpPr>
        <p:spPr>
          <a:xfrm>
            <a:off x="773077" y="6351587"/>
            <a:ext cx="1097756" cy="365125"/>
          </a:xfrm>
          <a:prstGeom prst="rect">
            <a:avLst/>
          </a:prstGeom>
          <a:noFill/>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bg1"/>
                </a:solidFill>
                <a:effectLst/>
                <a:uFillTx/>
                <a:latin typeface="Centra No1"/>
                <a:ea typeface="Centra No1"/>
                <a:cs typeface="Centra No1"/>
                <a:sym typeface="Centra No1"/>
              </a:defRPr>
            </a:lvl1pPr>
            <a:lvl2pPr marL="0" marR="0" indent="2286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2pPr>
            <a:lvl3pPr marL="0" marR="0" indent="4572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3pPr>
            <a:lvl4pPr marL="0" marR="0" indent="6858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4pPr>
            <a:lvl5pPr marL="0" marR="0" indent="9144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5pPr>
            <a:lvl6pPr marL="0" marR="0" indent="11430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6pPr>
            <a:lvl7pPr marL="0" marR="0" indent="13716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7pPr>
            <a:lvl8pPr marL="0" marR="0" indent="16002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8pPr>
            <a:lvl9pPr marL="0" marR="0" indent="18288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9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282828"/>
                </a:solidFill>
                <a:effectLst/>
                <a:uLnTx/>
                <a:uFillTx/>
                <a:latin typeface="Centra No1"/>
                <a:ea typeface="Centra No1"/>
                <a:sym typeface="Centra No1"/>
              </a:rPr>
              <a:t>- Confidential -</a:t>
            </a:r>
            <a:endParaRPr kumimoji="0" lang="en-US" sz="1000" b="0" i="0" u="none" strike="noStrike" kern="0" cap="none" spc="0" normalizeH="0" baseline="0" noProof="0" dirty="0">
              <a:ln>
                <a:noFill/>
              </a:ln>
              <a:solidFill>
                <a:srgbClr val="282828"/>
              </a:solidFill>
              <a:effectLst/>
              <a:uLnTx/>
              <a:uFillTx/>
              <a:latin typeface="Centra No1"/>
              <a:ea typeface="Centra No1"/>
              <a:sym typeface="Centra No1"/>
            </a:endParaRPr>
          </a:p>
        </p:txBody>
      </p:sp>
      <p:sp>
        <p:nvSpPr>
          <p:cNvPr id="43" name="Slide Number Placeholder 5">
            <a:extLst>
              <a:ext uri="{FF2B5EF4-FFF2-40B4-BE49-F238E27FC236}">
                <a16:creationId xmlns:a16="http://schemas.microsoft.com/office/drawing/2014/main" id="{B2F332AD-CB78-4446-813C-4CD52EF3955D}"/>
              </a:ext>
            </a:extLst>
          </p:cNvPr>
          <p:cNvSpPr txBox="1">
            <a:spLocks/>
          </p:cNvSpPr>
          <p:nvPr userDrawn="1"/>
        </p:nvSpPr>
        <p:spPr>
          <a:xfrm>
            <a:off x="527056" y="6351587"/>
            <a:ext cx="496881"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bg1"/>
                </a:solidFill>
                <a:effectLst/>
                <a:uFillTx/>
                <a:latin typeface="Centra No1"/>
                <a:ea typeface="Centra No1"/>
                <a:cs typeface="Centra No1"/>
                <a:sym typeface="Centra No1"/>
              </a:defRPr>
            </a:lvl1pPr>
            <a:lvl2pPr marL="0" marR="0" indent="2286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2pPr>
            <a:lvl3pPr marL="0" marR="0" indent="4572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3pPr>
            <a:lvl4pPr marL="0" marR="0" indent="6858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4pPr>
            <a:lvl5pPr marL="0" marR="0" indent="9144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5pPr>
            <a:lvl6pPr marL="0" marR="0" indent="11430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6pPr>
            <a:lvl7pPr marL="0" marR="0" indent="13716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7pPr>
            <a:lvl8pPr marL="0" marR="0" indent="16002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8pPr>
            <a:lvl9pPr marL="0" marR="0" indent="18288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9pPr>
          </a:lstStyle>
          <a:p>
            <a:pPr marL="0" marR="0" lvl="0" indent="0" algn="l" defTabSz="825500" rtl="0" eaLnBrk="1" fontAlgn="auto" latinLnBrk="0" hangingPunct="0">
              <a:lnSpc>
                <a:spcPct val="100000"/>
              </a:lnSpc>
              <a:spcBef>
                <a:spcPts val="0"/>
              </a:spcBef>
              <a:spcAft>
                <a:spcPts val="0"/>
              </a:spcAft>
              <a:buClrTx/>
              <a:buSzTx/>
              <a:buFontTx/>
              <a:buNone/>
              <a:tabLst/>
              <a:defRPr/>
            </a:pPr>
            <a:fld id="{2E75CB79-8733-4231-A645-59CFF2055464}" type="slidenum">
              <a:rPr kumimoji="0" lang="en-US" sz="1000" b="0" i="0" u="none" strike="noStrike" kern="0" cap="none" spc="0" normalizeH="0" baseline="0" noProof="0" smtClean="0">
                <a:ln>
                  <a:noFill/>
                </a:ln>
                <a:solidFill>
                  <a:srgbClr val="282828"/>
                </a:solidFill>
                <a:effectLst/>
                <a:uLnTx/>
                <a:uFillTx/>
                <a:latin typeface="Centra No1"/>
                <a:ea typeface="Centra No1"/>
                <a:sym typeface="Centra No1"/>
              </a:rPr>
              <a:pPr marL="0" marR="0" lvl="0" indent="0" algn="l" defTabSz="825500" rtl="0" eaLnBrk="1" fontAlgn="auto" latinLnBrk="0" hangingPunct="0">
                <a:lnSpc>
                  <a:spcPct val="100000"/>
                </a:lnSpc>
                <a:spcBef>
                  <a:spcPts val="0"/>
                </a:spcBef>
                <a:spcAft>
                  <a:spcPts val="0"/>
                </a:spcAft>
                <a:buClrTx/>
                <a:buSzTx/>
                <a:buFontTx/>
                <a:buNone/>
                <a:tabLst/>
                <a:defRPr/>
              </a:pPr>
              <a:t>‹#›</a:t>
            </a:fld>
            <a:endParaRPr kumimoji="0" lang="en-US" sz="1000" b="0" i="0" u="none" strike="noStrike" kern="0" cap="none" spc="0" normalizeH="0" baseline="0" noProof="0" dirty="0">
              <a:ln>
                <a:noFill/>
              </a:ln>
              <a:solidFill>
                <a:srgbClr val="282828"/>
              </a:solidFill>
              <a:effectLst/>
              <a:uLnTx/>
              <a:uFillTx/>
              <a:latin typeface="Centra No1"/>
              <a:ea typeface="Centra No1"/>
              <a:sym typeface="Centra No1"/>
            </a:endParaRPr>
          </a:p>
        </p:txBody>
      </p:sp>
      <p:sp>
        <p:nvSpPr>
          <p:cNvPr id="48" name="text goes here, one to three lines.">
            <a:extLst>
              <a:ext uri="{FF2B5EF4-FFF2-40B4-BE49-F238E27FC236}">
                <a16:creationId xmlns:a16="http://schemas.microsoft.com/office/drawing/2014/main" id="{0E903144-4E8E-B449-AC3F-E4B5DA8337AD}"/>
              </a:ext>
            </a:extLst>
          </p:cNvPr>
          <p:cNvSpPr txBox="1">
            <a:spLocks noGrp="1"/>
          </p:cNvSpPr>
          <p:nvPr>
            <p:ph type="body" sz="quarter" idx="58" hasCustomPrompt="1"/>
          </p:nvPr>
        </p:nvSpPr>
        <p:spPr>
          <a:xfrm>
            <a:off x="873698" y="3958822"/>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49" name="text goes here, one to three lines.">
            <a:extLst>
              <a:ext uri="{FF2B5EF4-FFF2-40B4-BE49-F238E27FC236}">
                <a16:creationId xmlns:a16="http://schemas.microsoft.com/office/drawing/2014/main" id="{ADE3CB38-57C6-5843-8E40-60F14D24F98D}"/>
              </a:ext>
            </a:extLst>
          </p:cNvPr>
          <p:cNvSpPr txBox="1">
            <a:spLocks noGrp="1"/>
          </p:cNvSpPr>
          <p:nvPr>
            <p:ph type="body" sz="quarter" idx="59" hasCustomPrompt="1"/>
          </p:nvPr>
        </p:nvSpPr>
        <p:spPr>
          <a:xfrm>
            <a:off x="873698" y="4160695"/>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50" name="Picture Placeholder 3">
            <a:extLst>
              <a:ext uri="{FF2B5EF4-FFF2-40B4-BE49-F238E27FC236}">
                <a16:creationId xmlns:a16="http://schemas.microsoft.com/office/drawing/2014/main" id="{1279F3B2-0C0D-DB47-A4E7-E0A4A8950205}"/>
              </a:ext>
            </a:extLst>
          </p:cNvPr>
          <p:cNvSpPr>
            <a:spLocks noGrp="1" noChangeAspect="1"/>
          </p:cNvSpPr>
          <p:nvPr>
            <p:ph type="pic" sz="quarter" idx="20" hasCustomPrompt="1"/>
          </p:nvPr>
        </p:nvSpPr>
        <p:spPr>
          <a:xfrm>
            <a:off x="3779811" y="2009171"/>
            <a:ext cx="1710000" cy="1710000"/>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51" name="Picture Placeholder 3">
            <a:extLst>
              <a:ext uri="{FF2B5EF4-FFF2-40B4-BE49-F238E27FC236}">
                <a16:creationId xmlns:a16="http://schemas.microsoft.com/office/drawing/2014/main" id="{68C04D0C-6146-CC41-81A6-0C2A282D15D2}"/>
              </a:ext>
            </a:extLst>
          </p:cNvPr>
          <p:cNvSpPr>
            <a:spLocks noGrp="1" noChangeAspect="1"/>
          </p:cNvSpPr>
          <p:nvPr>
            <p:ph type="pic" sz="quarter" idx="19" hasCustomPrompt="1"/>
          </p:nvPr>
        </p:nvSpPr>
        <p:spPr>
          <a:xfrm>
            <a:off x="1257753" y="2004771"/>
            <a:ext cx="1710000" cy="1710000"/>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52" name="Circle">
            <a:extLst>
              <a:ext uri="{FF2B5EF4-FFF2-40B4-BE49-F238E27FC236}">
                <a16:creationId xmlns:a16="http://schemas.microsoft.com/office/drawing/2014/main" id="{1E40173C-AB79-494C-AEEA-EE5B249F63A9}"/>
              </a:ext>
            </a:extLst>
          </p:cNvPr>
          <p:cNvSpPr/>
          <p:nvPr userDrawn="1"/>
        </p:nvSpPr>
        <p:spPr>
          <a:xfrm>
            <a:off x="1121438" y="1868220"/>
            <a:ext cx="1982631" cy="1982631"/>
          </a:xfrm>
          <a:prstGeom prst="ellipse">
            <a:avLst/>
          </a:prstGeom>
          <a:ln w="63500">
            <a:solidFill>
              <a:srgbClr val="FFCD00"/>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53" name="Circle">
            <a:extLst>
              <a:ext uri="{FF2B5EF4-FFF2-40B4-BE49-F238E27FC236}">
                <a16:creationId xmlns:a16="http://schemas.microsoft.com/office/drawing/2014/main" id="{75F4DF9F-B16C-5F4E-80B6-7C77E5AF4AE7}"/>
              </a:ext>
            </a:extLst>
          </p:cNvPr>
          <p:cNvSpPr/>
          <p:nvPr userDrawn="1"/>
        </p:nvSpPr>
        <p:spPr>
          <a:xfrm>
            <a:off x="3643496" y="1868220"/>
            <a:ext cx="1982631" cy="1982631"/>
          </a:xfrm>
          <a:prstGeom prst="ellipse">
            <a:avLst/>
          </a:prstGeom>
          <a:ln w="63500">
            <a:solidFill>
              <a:srgbClr val="FB3F55"/>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54" name="Circle">
            <a:extLst>
              <a:ext uri="{FF2B5EF4-FFF2-40B4-BE49-F238E27FC236}">
                <a16:creationId xmlns:a16="http://schemas.microsoft.com/office/drawing/2014/main" id="{9029A911-0F2A-2E4A-8906-E7F2DCB34BFE}"/>
              </a:ext>
            </a:extLst>
          </p:cNvPr>
          <p:cNvSpPr/>
          <p:nvPr userDrawn="1"/>
        </p:nvSpPr>
        <p:spPr>
          <a:xfrm>
            <a:off x="6165596" y="1868220"/>
            <a:ext cx="1982631" cy="1982631"/>
          </a:xfrm>
          <a:prstGeom prst="ellipse">
            <a:avLst/>
          </a:prstGeom>
          <a:ln w="63500">
            <a:solidFill>
              <a:srgbClr val="FFAA00"/>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55" name="Circle">
            <a:extLst>
              <a:ext uri="{FF2B5EF4-FFF2-40B4-BE49-F238E27FC236}">
                <a16:creationId xmlns:a16="http://schemas.microsoft.com/office/drawing/2014/main" id="{4D5531F6-ED13-3C4D-9BEA-93061FC52BAE}"/>
              </a:ext>
            </a:extLst>
          </p:cNvPr>
          <p:cNvSpPr/>
          <p:nvPr userDrawn="1"/>
        </p:nvSpPr>
        <p:spPr>
          <a:xfrm>
            <a:off x="8719446" y="1868220"/>
            <a:ext cx="1982631" cy="1982631"/>
          </a:xfrm>
          <a:prstGeom prst="ellipse">
            <a:avLst/>
          </a:prstGeom>
          <a:ln w="63500">
            <a:solidFill>
              <a:srgbClr val="FFCD00"/>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56" name="Picture Placeholder 3">
            <a:extLst>
              <a:ext uri="{FF2B5EF4-FFF2-40B4-BE49-F238E27FC236}">
                <a16:creationId xmlns:a16="http://schemas.microsoft.com/office/drawing/2014/main" id="{3268EE6B-4D19-7C42-9647-D6222F667329}"/>
              </a:ext>
            </a:extLst>
          </p:cNvPr>
          <p:cNvSpPr>
            <a:spLocks noGrp="1" noChangeAspect="1"/>
          </p:cNvSpPr>
          <p:nvPr>
            <p:ph type="pic" sz="quarter" idx="21" hasCustomPrompt="1"/>
          </p:nvPr>
        </p:nvSpPr>
        <p:spPr>
          <a:xfrm>
            <a:off x="8855761" y="2004535"/>
            <a:ext cx="1710000" cy="1710000"/>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57" name="Picture Placeholder 3">
            <a:extLst>
              <a:ext uri="{FF2B5EF4-FFF2-40B4-BE49-F238E27FC236}">
                <a16:creationId xmlns:a16="http://schemas.microsoft.com/office/drawing/2014/main" id="{381283CE-4DE3-0E4F-995D-60A03532BB81}"/>
              </a:ext>
            </a:extLst>
          </p:cNvPr>
          <p:cNvSpPr>
            <a:spLocks noGrp="1" noChangeAspect="1"/>
          </p:cNvSpPr>
          <p:nvPr>
            <p:ph type="pic" sz="quarter" idx="22" hasCustomPrompt="1"/>
          </p:nvPr>
        </p:nvSpPr>
        <p:spPr>
          <a:xfrm>
            <a:off x="6301911" y="2004535"/>
            <a:ext cx="1710000" cy="1710000"/>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58" name="text goes here, one to three lines.">
            <a:extLst>
              <a:ext uri="{FF2B5EF4-FFF2-40B4-BE49-F238E27FC236}">
                <a16:creationId xmlns:a16="http://schemas.microsoft.com/office/drawing/2014/main" id="{3E932A02-1578-A841-ADA6-CBC9D4161BCD}"/>
              </a:ext>
            </a:extLst>
          </p:cNvPr>
          <p:cNvSpPr txBox="1">
            <a:spLocks noGrp="1"/>
          </p:cNvSpPr>
          <p:nvPr>
            <p:ph type="body" sz="quarter" idx="60" hasCustomPrompt="1"/>
          </p:nvPr>
        </p:nvSpPr>
        <p:spPr>
          <a:xfrm>
            <a:off x="3395756" y="3958822"/>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59" name="text goes here, one to three lines.">
            <a:extLst>
              <a:ext uri="{FF2B5EF4-FFF2-40B4-BE49-F238E27FC236}">
                <a16:creationId xmlns:a16="http://schemas.microsoft.com/office/drawing/2014/main" id="{BEE5B2B8-1A03-FE43-B817-F1F8FEAC9ED4}"/>
              </a:ext>
            </a:extLst>
          </p:cNvPr>
          <p:cNvSpPr txBox="1">
            <a:spLocks noGrp="1"/>
          </p:cNvSpPr>
          <p:nvPr>
            <p:ph type="body" sz="quarter" idx="61" hasCustomPrompt="1"/>
          </p:nvPr>
        </p:nvSpPr>
        <p:spPr>
          <a:xfrm>
            <a:off x="3395756" y="4160695"/>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60" name="text goes here, one to three lines.">
            <a:extLst>
              <a:ext uri="{FF2B5EF4-FFF2-40B4-BE49-F238E27FC236}">
                <a16:creationId xmlns:a16="http://schemas.microsoft.com/office/drawing/2014/main" id="{67F6FFBB-BBF8-8C4E-8D60-AA5628B4C7FC}"/>
              </a:ext>
            </a:extLst>
          </p:cNvPr>
          <p:cNvSpPr txBox="1">
            <a:spLocks noGrp="1"/>
          </p:cNvSpPr>
          <p:nvPr>
            <p:ph type="body" sz="quarter" idx="62" hasCustomPrompt="1"/>
          </p:nvPr>
        </p:nvSpPr>
        <p:spPr>
          <a:xfrm>
            <a:off x="5917856" y="3958822"/>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61" name="text goes here, one to three lines.">
            <a:extLst>
              <a:ext uri="{FF2B5EF4-FFF2-40B4-BE49-F238E27FC236}">
                <a16:creationId xmlns:a16="http://schemas.microsoft.com/office/drawing/2014/main" id="{4F66484D-3DA0-2B44-953C-CA86147377C1}"/>
              </a:ext>
            </a:extLst>
          </p:cNvPr>
          <p:cNvSpPr txBox="1">
            <a:spLocks noGrp="1"/>
          </p:cNvSpPr>
          <p:nvPr>
            <p:ph type="body" sz="quarter" idx="63" hasCustomPrompt="1"/>
          </p:nvPr>
        </p:nvSpPr>
        <p:spPr>
          <a:xfrm>
            <a:off x="5917856" y="4160695"/>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62" name="text goes here, one to three lines.">
            <a:extLst>
              <a:ext uri="{FF2B5EF4-FFF2-40B4-BE49-F238E27FC236}">
                <a16:creationId xmlns:a16="http://schemas.microsoft.com/office/drawing/2014/main" id="{B9F8B23E-08A0-9B44-AF88-704CC15ECBDD}"/>
              </a:ext>
            </a:extLst>
          </p:cNvPr>
          <p:cNvSpPr txBox="1">
            <a:spLocks noGrp="1"/>
          </p:cNvSpPr>
          <p:nvPr>
            <p:ph type="body" sz="quarter" idx="64" hasCustomPrompt="1"/>
          </p:nvPr>
        </p:nvSpPr>
        <p:spPr>
          <a:xfrm>
            <a:off x="8471706" y="3958822"/>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63" name="text goes here, one to three lines.">
            <a:extLst>
              <a:ext uri="{FF2B5EF4-FFF2-40B4-BE49-F238E27FC236}">
                <a16:creationId xmlns:a16="http://schemas.microsoft.com/office/drawing/2014/main" id="{EF7F80D4-8C5A-6F47-A172-5F4D166F113E}"/>
              </a:ext>
            </a:extLst>
          </p:cNvPr>
          <p:cNvSpPr txBox="1">
            <a:spLocks noGrp="1"/>
          </p:cNvSpPr>
          <p:nvPr>
            <p:ph type="body" sz="quarter" idx="65" hasCustomPrompt="1"/>
          </p:nvPr>
        </p:nvSpPr>
        <p:spPr>
          <a:xfrm>
            <a:off x="8471706" y="4160695"/>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64" name="Title 1">
            <a:extLst>
              <a:ext uri="{FF2B5EF4-FFF2-40B4-BE49-F238E27FC236}">
                <a16:creationId xmlns:a16="http://schemas.microsoft.com/office/drawing/2014/main" id="{0E1884EA-6750-EA41-9FD9-1465FE9A113A}"/>
              </a:ext>
            </a:extLst>
          </p:cNvPr>
          <p:cNvSpPr>
            <a:spLocks noGrp="1"/>
          </p:cNvSpPr>
          <p:nvPr>
            <p:ph type="title" hasCustomPrompt="1"/>
          </p:nvPr>
        </p:nvSpPr>
        <p:spPr>
          <a:xfrm>
            <a:off x="2681895" y="478990"/>
            <a:ext cx="6828209" cy="637290"/>
          </a:xfrm>
        </p:spPr>
        <p:txBody>
          <a:bodyPr/>
          <a:lstStyle>
            <a:lvl1pPr algn="ctr">
              <a:defRPr b="0" i="0">
                <a:latin typeface="Centra No1 Medium" pitchFamily="2" charset="77"/>
                <a:ea typeface="Centra No1 Medium" pitchFamily="2" charset="77"/>
              </a:defRPr>
            </a:lvl1pPr>
          </a:lstStyle>
          <a:p>
            <a:r>
              <a:rPr lang="en-US" dirty="0"/>
              <a:t>Meet our team</a:t>
            </a:r>
          </a:p>
        </p:txBody>
      </p:sp>
    </p:spTree>
    <p:extLst>
      <p:ext uri="{BB962C8B-B14F-4D97-AF65-F5344CB8AC3E}">
        <p14:creationId xmlns:p14="http://schemas.microsoft.com/office/powerpoint/2010/main" val="11398180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B3F55"/>
        </a:solidFill>
        <a:effectLst/>
      </p:bgPr>
    </p:bg>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DCE06D95-7D96-474A-9E1C-F8EC7456277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9580" r="22333"/>
          <a:stretch/>
        </p:blipFill>
        <p:spPr>
          <a:xfrm>
            <a:off x="7139709" y="-1"/>
            <a:ext cx="5052292" cy="5815019"/>
          </a:xfrm>
          <a:prstGeom prst="rect">
            <a:avLst/>
          </a:prstGeom>
        </p:spPr>
      </p:pic>
      <p:sp>
        <p:nvSpPr>
          <p:cNvPr id="3" name="Date Placeholder 2">
            <a:extLst>
              <a:ext uri="{FF2B5EF4-FFF2-40B4-BE49-F238E27FC236}">
                <a16:creationId xmlns:a16="http://schemas.microsoft.com/office/drawing/2014/main" id="{08905091-41E0-2148-AAAE-579C43F9DF91}"/>
              </a:ext>
            </a:extLst>
          </p:cNvPr>
          <p:cNvSpPr>
            <a:spLocks noGrp="1"/>
          </p:cNvSpPr>
          <p:nvPr>
            <p:ph type="dt" sz="half" idx="10"/>
          </p:nvPr>
        </p:nvSpPr>
        <p:spPr/>
        <p:txBody>
          <a:bodyPr/>
          <a:lstStyle/>
          <a:p>
            <a:fld id="{467A7E2F-9BD5-9B41-BF38-2B7850418FA3}" type="datetimeFigureOut">
              <a:rPr lang="en-IL" smtClean="0"/>
              <a:t>12/07/2021</a:t>
            </a:fld>
            <a:endParaRPr lang="en-IL"/>
          </a:p>
        </p:txBody>
      </p:sp>
      <p:sp>
        <p:nvSpPr>
          <p:cNvPr id="4" name="Footer Placeholder 3">
            <a:extLst>
              <a:ext uri="{FF2B5EF4-FFF2-40B4-BE49-F238E27FC236}">
                <a16:creationId xmlns:a16="http://schemas.microsoft.com/office/drawing/2014/main" id="{DCC06A60-8B6E-F340-9B92-A6F40D2F67FF}"/>
              </a:ext>
            </a:extLst>
          </p:cNvPr>
          <p:cNvSpPr>
            <a:spLocks noGrp="1"/>
          </p:cNvSpPr>
          <p:nvPr>
            <p:ph type="ftr" sz="quarter" idx="11"/>
          </p:nvPr>
        </p:nvSpPr>
        <p:spPr/>
        <p:txBody>
          <a:bodyPr/>
          <a:lstStyle/>
          <a:p>
            <a:endParaRPr lang="en-IL"/>
          </a:p>
        </p:txBody>
      </p:sp>
      <p:sp>
        <p:nvSpPr>
          <p:cNvPr id="5" name="Slide Number Placeholder 4">
            <a:extLst>
              <a:ext uri="{FF2B5EF4-FFF2-40B4-BE49-F238E27FC236}">
                <a16:creationId xmlns:a16="http://schemas.microsoft.com/office/drawing/2014/main" id="{925B867B-1B92-194F-B6FE-F415C4D20205}"/>
              </a:ext>
            </a:extLst>
          </p:cNvPr>
          <p:cNvSpPr>
            <a:spLocks noGrp="1"/>
          </p:cNvSpPr>
          <p:nvPr>
            <p:ph type="sldNum" sz="quarter" idx="12"/>
          </p:nvPr>
        </p:nvSpPr>
        <p:spPr/>
        <p:txBody>
          <a:bodyPr/>
          <a:lstStyle/>
          <a:p>
            <a:fld id="{9635D20A-1941-674E-AF25-1EE93D7CD48E}" type="slidenum">
              <a:rPr lang="en-IL" smtClean="0"/>
              <a:t>‹#›</a:t>
            </a:fld>
            <a:endParaRPr lang="en-IL"/>
          </a:p>
        </p:txBody>
      </p:sp>
      <p:sp>
        <p:nvSpPr>
          <p:cNvPr id="20" name="Title 1">
            <a:extLst>
              <a:ext uri="{FF2B5EF4-FFF2-40B4-BE49-F238E27FC236}">
                <a16:creationId xmlns:a16="http://schemas.microsoft.com/office/drawing/2014/main" id="{E69603E4-9CEE-1442-AA80-8C760830B454}"/>
              </a:ext>
            </a:extLst>
          </p:cNvPr>
          <p:cNvSpPr txBox="1">
            <a:spLocks/>
          </p:cNvSpPr>
          <p:nvPr userDrawn="1"/>
        </p:nvSpPr>
        <p:spPr>
          <a:xfrm>
            <a:off x="623547" y="2188994"/>
            <a:ext cx="5278387" cy="846962"/>
          </a:xfrm>
          <a:prstGeom prst="rect">
            <a:avLst/>
          </a:prstGeom>
        </p:spPr>
        <p:txBody>
          <a:bodyPr vert="horz" lIns="91440" tIns="45720" rIns="91440" bIns="45720" rtlCol="0" anchor="t">
            <a:noAutofit/>
          </a:bodyPr>
          <a:lstStyle>
            <a:lvl1pPr marL="0" marR="0" indent="0" algn="l" defTabSz="412750" rtl="0" eaLnBrk="1" latinLnBrk="0" hangingPunct="1">
              <a:lnSpc>
                <a:spcPts val="4950"/>
              </a:lnSpc>
              <a:spcBef>
                <a:spcPts val="0"/>
              </a:spcBef>
              <a:spcAft>
                <a:spcPts val="0"/>
              </a:spcAft>
              <a:buClrTx/>
              <a:buSzTx/>
              <a:buFontTx/>
              <a:buNone/>
              <a:tabLst/>
              <a:defRPr kumimoji="0" lang="en-GB" sz="4500" b="0" i="0" u="none" strike="noStrike" cap="none" spc="0" normalizeH="0" baseline="0" dirty="0" smtClean="0">
                <a:ln>
                  <a:noFill/>
                </a:ln>
                <a:solidFill>
                  <a:srgbClr val="FFFFFF"/>
                </a:solidFill>
                <a:effectLst/>
                <a:uFillTx/>
                <a:latin typeface="Centra No1 Bold"/>
                <a:ea typeface="Centra No1 Bold"/>
                <a:cs typeface="+mn-cs"/>
                <a:sym typeface="Centra No1"/>
              </a:defRPr>
            </a:lvl1pPr>
            <a:lvl2pPr marL="0" marR="0" indent="0" algn="l" defTabSz="412750" rtl="0" eaLnBrk="1" latinLnBrk="0" hangingPunct="1">
              <a:lnSpc>
                <a:spcPts val="4950"/>
              </a:lnSpc>
              <a:spcBef>
                <a:spcPts val="0"/>
              </a:spcBef>
              <a:spcAft>
                <a:spcPts val="0"/>
              </a:spcAft>
              <a:buClrTx/>
              <a:buSzTx/>
              <a:buFontTx/>
              <a:buNone/>
              <a:tabLst/>
              <a:defRPr sz="4500" b="0" i="0" u="none" strike="noStrike" cap="none" spc="0" baseline="0">
                <a:solidFill>
                  <a:srgbClr val="FFFFFF"/>
                </a:solidFill>
                <a:uFillTx/>
                <a:latin typeface="+mn-lt"/>
                <a:ea typeface="+mn-ea"/>
                <a:cs typeface="+mn-cs"/>
                <a:sym typeface="Centra No1 Bold"/>
              </a:defRPr>
            </a:lvl2pPr>
            <a:lvl3pPr marL="0" marR="0" indent="0" algn="l" defTabSz="412750" rtl="0" eaLnBrk="1" latinLnBrk="0" hangingPunct="1">
              <a:lnSpc>
                <a:spcPts val="4950"/>
              </a:lnSpc>
              <a:spcBef>
                <a:spcPts val="0"/>
              </a:spcBef>
              <a:spcAft>
                <a:spcPts val="0"/>
              </a:spcAft>
              <a:buClrTx/>
              <a:buSzTx/>
              <a:buFontTx/>
              <a:buNone/>
              <a:tabLst/>
              <a:defRPr sz="4500" b="0" i="0" u="none" strike="noStrike" cap="none" spc="0" baseline="0">
                <a:solidFill>
                  <a:srgbClr val="FFFFFF"/>
                </a:solidFill>
                <a:uFillTx/>
                <a:latin typeface="+mn-lt"/>
                <a:ea typeface="+mn-ea"/>
                <a:cs typeface="+mn-cs"/>
                <a:sym typeface="Centra No1 Bold"/>
              </a:defRPr>
            </a:lvl3pPr>
            <a:lvl4pPr marL="0" marR="0" indent="0" algn="l" defTabSz="412750" rtl="0" eaLnBrk="1" latinLnBrk="0" hangingPunct="1">
              <a:lnSpc>
                <a:spcPts val="4950"/>
              </a:lnSpc>
              <a:spcBef>
                <a:spcPts val="0"/>
              </a:spcBef>
              <a:spcAft>
                <a:spcPts val="0"/>
              </a:spcAft>
              <a:buClrTx/>
              <a:buSzTx/>
              <a:buFontTx/>
              <a:buNone/>
              <a:tabLst/>
              <a:defRPr sz="4500" b="0" i="0" u="none" strike="noStrike" cap="none" spc="0" baseline="0">
                <a:solidFill>
                  <a:srgbClr val="FFFFFF"/>
                </a:solidFill>
                <a:uFillTx/>
                <a:latin typeface="+mn-lt"/>
                <a:ea typeface="+mn-ea"/>
                <a:cs typeface="+mn-cs"/>
                <a:sym typeface="Centra No1 Bold"/>
              </a:defRPr>
            </a:lvl4pPr>
            <a:lvl5pPr marL="0" marR="0" indent="0" algn="l" defTabSz="412750" rtl="0" eaLnBrk="1" latinLnBrk="0" hangingPunct="1">
              <a:lnSpc>
                <a:spcPts val="4950"/>
              </a:lnSpc>
              <a:spcBef>
                <a:spcPts val="0"/>
              </a:spcBef>
              <a:spcAft>
                <a:spcPts val="0"/>
              </a:spcAft>
              <a:buClrTx/>
              <a:buSzTx/>
              <a:buFontTx/>
              <a:buNone/>
              <a:tabLst/>
              <a:defRPr sz="4500" b="0" i="0" u="none" strike="noStrike" cap="none" spc="0" baseline="0">
                <a:solidFill>
                  <a:srgbClr val="FFFFFF"/>
                </a:solidFill>
                <a:uFillTx/>
                <a:latin typeface="+mn-lt"/>
                <a:ea typeface="+mn-ea"/>
                <a:cs typeface="+mn-cs"/>
                <a:sym typeface="Centra No1 Bold"/>
              </a:defRPr>
            </a:lvl5pPr>
            <a:lvl6pPr marL="0" marR="0" indent="0" algn="l" defTabSz="412750" rtl="0" eaLnBrk="1" latinLnBrk="0" hangingPunct="1">
              <a:lnSpc>
                <a:spcPts val="4950"/>
              </a:lnSpc>
              <a:spcBef>
                <a:spcPts val="0"/>
              </a:spcBef>
              <a:spcAft>
                <a:spcPts val="0"/>
              </a:spcAft>
              <a:buClrTx/>
              <a:buSzTx/>
              <a:buFontTx/>
              <a:buNone/>
              <a:tabLst/>
              <a:defRPr sz="4500" b="0" i="0" u="none" strike="noStrike" cap="none" spc="0" baseline="0">
                <a:solidFill>
                  <a:srgbClr val="FFFFFF"/>
                </a:solidFill>
                <a:uFillTx/>
                <a:latin typeface="+mn-lt"/>
                <a:ea typeface="+mn-ea"/>
                <a:cs typeface="+mn-cs"/>
                <a:sym typeface="Centra No1 Bold"/>
              </a:defRPr>
            </a:lvl6pPr>
            <a:lvl7pPr marL="0" marR="0" indent="0" algn="l" defTabSz="412750" rtl="0" eaLnBrk="1" latinLnBrk="0" hangingPunct="1">
              <a:lnSpc>
                <a:spcPts val="4950"/>
              </a:lnSpc>
              <a:spcBef>
                <a:spcPts val="0"/>
              </a:spcBef>
              <a:spcAft>
                <a:spcPts val="0"/>
              </a:spcAft>
              <a:buClrTx/>
              <a:buSzTx/>
              <a:buFontTx/>
              <a:buNone/>
              <a:tabLst/>
              <a:defRPr sz="4500" b="0" i="0" u="none" strike="noStrike" cap="none" spc="0" baseline="0">
                <a:solidFill>
                  <a:srgbClr val="FFFFFF"/>
                </a:solidFill>
                <a:uFillTx/>
                <a:latin typeface="+mn-lt"/>
                <a:ea typeface="+mn-ea"/>
                <a:cs typeface="+mn-cs"/>
                <a:sym typeface="Centra No1 Bold"/>
              </a:defRPr>
            </a:lvl7pPr>
            <a:lvl8pPr marL="0" marR="0" indent="0" algn="l" defTabSz="412750" rtl="0" eaLnBrk="1" latinLnBrk="0" hangingPunct="1">
              <a:lnSpc>
                <a:spcPts val="4950"/>
              </a:lnSpc>
              <a:spcBef>
                <a:spcPts val="0"/>
              </a:spcBef>
              <a:spcAft>
                <a:spcPts val="0"/>
              </a:spcAft>
              <a:buClrTx/>
              <a:buSzTx/>
              <a:buFontTx/>
              <a:buNone/>
              <a:tabLst/>
              <a:defRPr sz="4500" b="0" i="0" u="none" strike="noStrike" cap="none" spc="0" baseline="0">
                <a:solidFill>
                  <a:srgbClr val="FFFFFF"/>
                </a:solidFill>
                <a:uFillTx/>
                <a:latin typeface="+mn-lt"/>
                <a:ea typeface="+mn-ea"/>
                <a:cs typeface="+mn-cs"/>
                <a:sym typeface="Centra No1 Bold"/>
              </a:defRPr>
            </a:lvl8pPr>
            <a:lvl9pPr marL="0" marR="0" indent="0" algn="l" defTabSz="412750" rtl="0" eaLnBrk="1" latinLnBrk="0" hangingPunct="1">
              <a:lnSpc>
                <a:spcPts val="4950"/>
              </a:lnSpc>
              <a:spcBef>
                <a:spcPts val="0"/>
              </a:spcBef>
              <a:spcAft>
                <a:spcPts val="0"/>
              </a:spcAft>
              <a:buClrTx/>
              <a:buSzTx/>
              <a:buFontTx/>
              <a:buNone/>
              <a:tabLst/>
              <a:defRPr sz="4500" b="0" i="0" u="none" strike="noStrike" cap="none" spc="0" baseline="0">
                <a:solidFill>
                  <a:srgbClr val="FFFFFF"/>
                </a:solidFill>
                <a:uFillTx/>
                <a:latin typeface="+mn-lt"/>
                <a:ea typeface="+mn-ea"/>
                <a:cs typeface="+mn-cs"/>
                <a:sym typeface="Centra No1 Bold"/>
              </a:defRPr>
            </a:lvl9pPr>
          </a:lstStyle>
          <a:p>
            <a:pPr marL="0" marR="0" lvl="0" indent="0" algn="l" defTabSz="412750" rtl="0" eaLnBrk="1" fontAlgn="auto" latinLnBrk="0" hangingPunct="1">
              <a:lnSpc>
                <a:spcPts val="4950"/>
              </a:lnSpc>
              <a:spcBef>
                <a:spcPts val="0"/>
              </a:spcBef>
              <a:spcAft>
                <a:spcPts val="0"/>
              </a:spcAft>
              <a:buClrTx/>
              <a:buSzTx/>
              <a:buFontTx/>
              <a:buNone/>
              <a:tabLst/>
              <a:defRPr/>
            </a:pPr>
            <a:r>
              <a:rPr kumimoji="0" lang="en-US" sz="4500" b="0" i="0" u="none" strike="noStrike" kern="0" cap="none" spc="0" normalizeH="0" baseline="0" noProof="0" dirty="0">
                <a:ln>
                  <a:noFill/>
                </a:ln>
                <a:solidFill>
                  <a:srgbClr val="FFFFFF"/>
                </a:solidFill>
                <a:effectLst/>
                <a:uLnTx/>
                <a:uFillTx/>
                <a:latin typeface="Centra No1 Bold"/>
                <a:ea typeface="Centra No1 Bold"/>
                <a:sym typeface="Centra No1"/>
              </a:rPr>
              <a:t>Thank you!</a:t>
            </a:r>
          </a:p>
        </p:txBody>
      </p:sp>
      <p:sp>
        <p:nvSpPr>
          <p:cNvPr id="21" name="Footer Placeholder 4">
            <a:extLst>
              <a:ext uri="{FF2B5EF4-FFF2-40B4-BE49-F238E27FC236}">
                <a16:creationId xmlns:a16="http://schemas.microsoft.com/office/drawing/2014/main" id="{B24EA765-6D83-D740-8A36-FD394CED2F24}"/>
              </a:ext>
            </a:extLst>
          </p:cNvPr>
          <p:cNvSpPr txBox="1">
            <a:spLocks/>
          </p:cNvSpPr>
          <p:nvPr userDrawn="1"/>
        </p:nvSpPr>
        <p:spPr>
          <a:xfrm>
            <a:off x="773077" y="6351587"/>
            <a:ext cx="1097756" cy="365125"/>
          </a:xfrm>
          <a:prstGeom prst="rect">
            <a:avLst/>
          </a:prstGeom>
          <a:noFill/>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tx1"/>
                </a:solidFill>
                <a:effectLst/>
                <a:uFillTx/>
                <a:latin typeface="Centra No1"/>
                <a:ea typeface="Centra No1"/>
                <a:cs typeface="Centra No1"/>
                <a:sym typeface="Centra No1"/>
              </a:defRPr>
            </a:lvl1pPr>
            <a:lvl2pPr marL="0" marR="0" indent="2286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2pPr>
            <a:lvl3pPr marL="0" marR="0" indent="4572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3pPr>
            <a:lvl4pPr marL="0" marR="0" indent="6858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4pPr>
            <a:lvl5pPr marL="0" marR="0" indent="9144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5pPr>
            <a:lvl6pPr marL="0" marR="0" indent="11430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6pPr>
            <a:lvl7pPr marL="0" marR="0" indent="13716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7pPr>
            <a:lvl8pPr marL="0" marR="0" indent="16002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8pPr>
            <a:lvl9pPr marL="0" marR="0" indent="18288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9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Centra No1"/>
                <a:ea typeface="Centra No1"/>
                <a:sym typeface="Centra No1"/>
              </a:rPr>
              <a:t>- Confidential -</a:t>
            </a:r>
            <a:endParaRPr kumimoji="0" lang="en-US" sz="1000" b="0" i="0" u="none" strike="noStrike" kern="0" cap="none" spc="0" normalizeH="0" baseline="0" noProof="0" dirty="0">
              <a:ln>
                <a:noFill/>
              </a:ln>
              <a:solidFill>
                <a:srgbClr val="FFFFFF"/>
              </a:solidFill>
              <a:effectLst/>
              <a:uLnTx/>
              <a:uFillTx/>
              <a:latin typeface="Centra No1"/>
              <a:ea typeface="Centra No1"/>
              <a:sym typeface="Centra No1"/>
            </a:endParaRPr>
          </a:p>
        </p:txBody>
      </p:sp>
      <p:sp>
        <p:nvSpPr>
          <p:cNvPr id="22" name="Slide Number Placeholder 5">
            <a:extLst>
              <a:ext uri="{FF2B5EF4-FFF2-40B4-BE49-F238E27FC236}">
                <a16:creationId xmlns:a16="http://schemas.microsoft.com/office/drawing/2014/main" id="{AA86DC02-C76A-7441-B89B-BD88058CDAAC}"/>
              </a:ext>
            </a:extLst>
          </p:cNvPr>
          <p:cNvSpPr txBox="1">
            <a:spLocks/>
          </p:cNvSpPr>
          <p:nvPr userDrawn="1"/>
        </p:nvSpPr>
        <p:spPr>
          <a:xfrm>
            <a:off x="527056" y="6351587"/>
            <a:ext cx="496881"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tx1"/>
                </a:solidFill>
                <a:effectLst/>
                <a:uFillTx/>
                <a:latin typeface="Centra No1"/>
                <a:ea typeface="Centra No1"/>
                <a:cs typeface="Centra No1"/>
                <a:sym typeface="Centra No1"/>
              </a:defRPr>
            </a:lvl1pPr>
            <a:lvl2pPr marL="0" marR="0" indent="2286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2pPr>
            <a:lvl3pPr marL="0" marR="0" indent="4572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3pPr>
            <a:lvl4pPr marL="0" marR="0" indent="6858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4pPr>
            <a:lvl5pPr marL="0" marR="0" indent="9144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5pPr>
            <a:lvl6pPr marL="0" marR="0" indent="11430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6pPr>
            <a:lvl7pPr marL="0" marR="0" indent="13716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7pPr>
            <a:lvl8pPr marL="0" marR="0" indent="16002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8pPr>
            <a:lvl9pPr marL="0" marR="0" indent="18288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9pPr>
          </a:lstStyle>
          <a:p>
            <a:pPr marL="0" marR="0" lvl="0" indent="0" algn="l" defTabSz="825500" rtl="0" eaLnBrk="1" fontAlgn="auto" latinLnBrk="0" hangingPunct="0">
              <a:lnSpc>
                <a:spcPct val="100000"/>
              </a:lnSpc>
              <a:spcBef>
                <a:spcPts val="0"/>
              </a:spcBef>
              <a:spcAft>
                <a:spcPts val="0"/>
              </a:spcAft>
              <a:buClrTx/>
              <a:buSzTx/>
              <a:buFontTx/>
              <a:buNone/>
              <a:tabLst/>
              <a:defRPr/>
            </a:pPr>
            <a:fld id="{2E75CB79-8733-4231-A645-59CFF2055464}" type="slidenum">
              <a:rPr kumimoji="0" lang="en-US" sz="1000" b="0" i="0" u="none" strike="noStrike" kern="0" cap="none" spc="0" normalizeH="0" baseline="0" noProof="0" smtClean="0">
                <a:ln>
                  <a:noFill/>
                </a:ln>
                <a:solidFill>
                  <a:srgbClr val="FFFFFF"/>
                </a:solidFill>
                <a:effectLst/>
                <a:uLnTx/>
                <a:uFillTx/>
                <a:latin typeface="Centra No1"/>
                <a:ea typeface="Centra No1"/>
                <a:sym typeface="Centra No1"/>
              </a:rPr>
              <a:pPr marL="0" marR="0" lvl="0" indent="0" algn="l" defTabSz="825500" rtl="0" eaLnBrk="1" fontAlgn="auto" latinLnBrk="0" hangingPunct="0">
                <a:lnSpc>
                  <a:spcPct val="100000"/>
                </a:lnSpc>
                <a:spcBef>
                  <a:spcPts val="0"/>
                </a:spcBef>
                <a:spcAft>
                  <a:spcPts val="0"/>
                </a:spcAft>
                <a:buClrTx/>
                <a:buSzTx/>
                <a:buFontTx/>
                <a:buNone/>
                <a:tabLst/>
                <a:defRPr/>
              </a:pPr>
              <a:t>‹#›</a:t>
            </a:fld>
            <a:endParaRPr kumimoji="0" lang="en-US" sz="1000" b="0" i="0" u="none" strike="noStrike" kern="0" cap="none" spc="0" normalizeH="0" baseline="0" noProof="0" dirty="0">
              <a:ln>
                <a:noFill/>
              </a:ln>
              <a:solidFill>
                <a:srgbClr val="FFFFFF"/>
              </a:solidFill>
              <a:effectLst/>
              <a:uLnTx/>
              <a:uFillTx/>
              <a:latin typeface="Centra No1"/>
              <a:ea typeface="Centra No1"/>
              <a:sym typeface="Centra No1"/>
            </a:endParaRPr>
          </a:p>
        </p:txBody>
      </p:sp>
      <p:sp>
        <p:nvSpPr>
          <p:cNvPr id="29" name="text goes here, one to three lines.">
            <a:extLst>
              <a:ext uri="{FF2B5EF4-FFF2-40B4-BE49-F238E27FC236}">
                <a16:creationId xmlns:a16="http://schemas.microsoft.com/office/drawing/2014/main" id="{A14F0487-4754-BA47-B34E-5BF187B10D83}"/>
              </a:ext>
            </a:extLst>
          </p:cNvPr>
          <p:cNvSpPr txBox="1">
            <a:spLocks/>
          </p:cNvSpPr>
          <p:nvPr userDrawn="1"/>
        </p:nvSpPr>
        <p:spPr>
          <a:xfrm>
            <a:off x="526900" y="5867452"/>
            <a:ext cx="2882471" cy="341055"/>
          </a:xfrm>
          <a:prstGeom prst="rect">
            <a:avLst/>
          </a:prstGeom>
        </p:spPr>
        <p:txBody>
          <a:bodyPr vert="horz" wrap="square" lIns="91440" tIns="45720" rIns="91440" bIns="45720" rtlCol="0" anchor="t">
            <a:spAutoFit/>
          </a:bodyPr>
          <a:lstStyle>
            <a:lvl1pPr marL="0" marR="0" indent="0" algn="l" defTabSz="412750" eaLnBrk="1" latinLnBrk="0" hangingPunct="1">
              <a:lnSpc>
                <a:spcPts val="1700"/>
              </a:lnSpc>
              <a:spcBef>
                <a:spcPts val="2000"/>
              </a:spcBef>
              <a:spcAft>
                <a:spcPts val="0"/>
              </a:spcAft>
              <a:buClrTx/>
              <a:buSzTx/>
              <a:buFont typeface="Arial" panose="020B0604020202020204" pitchFamily="34" charset="0"/>
              <a:buNone/>
              <a:tabLst/>
              <a:defRPr kumimoji="0" lang="en-GB" sz="1800" b="0" i="0" u="none" strike="noStrike" cap="none" spc="0" normalizeH="0" baseline="0" dirty="0" smtClean="0">
                <a:ln>
                  <a:noFill/>
                </a:ln>
                <a:solidFill>
                  <a:schemeClr val="tx1"/>
                </a:solidFill>
                <a:effectLst/>
                <a:uFillTx/>
                <a:latin typeface="+mj-lt"/>
                <a:ea typeface="Centra No1 Medium"/>
                <a:cs typeface="Centra No1 Medium"/>
                <a:sym typeface="Centra No1"/>
              </a:defRPr>
            </a:lvl1pPr>
            <a:lvl2pPr marL="635000" marR="0" indent="-216000" algn="l" defTabSz="412750" eaLnBrk="1" latinLnBrk="0" hangingPunct="1">
              <a:lnSpc>
                <a:spcPts val="1900"/>
              </a:lnSpc>
              <a:spcBef>
                <a:spcPts val="2400"/>
              </a:spcBef>
              <a:spcAft>
                <a:spcPts val="0"/>
              </a:spcAft>
              <a:buClrTx/>
              <a:buSzPct val="125000"/>
              <a:buFont typeface="Centra No1 Medium" pitchFamily="50" charset="0"/>
              <a:buChar char="-"/>
              <a:tabLst/>
              <a:defRPr sz="15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2pPr>
            <a:lvl3pPr marL="8280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lang="en-US" sz="1500" b="0" i="0" u="none" strike="noStrike" cap="none" spc="0" baseline="0" dirty="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3pPr>
            <a:lvl4pPr marL="12700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sz="12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4pPr>
            <a:lvl5pPr marL="15875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sz="12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5pPr>
            <a:lvl6pPr marL="19050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6pPr>
            <a:lvl7pPr marL="22225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7pPr>
            <a:lvl8pPr marL="25400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8pPr>
            <a:lvl9pPr marL="28575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9pPr>
          </a:lstStyle>
          <a:p>
            <a:pPr marL="0" marR="0" lvl="0" indent="0" algn="l" defTabSz="412750" eaLnBrk="1" fontAlgn="auto" latinLnBrk="0" hangingPunct="1">
              <a:lnSpc>
                <a:spcPts val="1700"/>
              </a:lnSpc>
              <a:spcBef>
                <a:spcPts val="2000"/>
              </a:spcBef>
              <a:spcAft>
                <a:spcPts val="0"/>
              </a:spcAft>
              <a:buClrTx/>
              <a:buSzTx/>
              <a:buFont typeface="Arial" panose="020B0604020202020204" pitchFamily="34" charset="0"/>
              <a:buNone/>
              <a:tabLst/>
              <a:defRPr/>
            </a:pPr>
            <a:r>
              <a:rPr kumimoji="0" lang="en-US" sz="2400" b="0" i="0" u="none" strike="noStrike" kern="0" cap="none" spc="0" normalizeH="0" baseline="0" noProof="0" dirty="0" err="1">
                <a:ln>
                  <a:noFill/>
                </a:ln>
                <a:solidFill>
                  <a:srgbClr val="FFFFFF"/>
                </a:solidFill>
                <a:effectLst/>
                <a:uLnTx/>
                <a:uFillTx/>
                <a:latin typeface="Centra No1" pitchFamily="2" charset="77"/>
                <a:ea typeface="Centra No1" pitchFamily="2" charset="77"/>
                <a:sym typeface="Centra No1"/>
              </a:rPr>
              <a:t>kaltura.com</a:t>
            </a:r>
            <a:endParaRPr kumimoji="0" lang="en-US" sz="2400" b="0" i="0" u="none" strike="noStrike" kern="0" cap="none" spc="0" normalizeH="0" baseline="0" noProof="0" dirty="0">
              <a:ln>
                <a:noFill/>
              </a:ln>
              <a:solidFill>
                <a:srgbClr val="FFFFFF"/>
              </a:solidFill>
              <a:effectLst/>
              <a:uLnTx/>
              <a:uFillTx/>
              <a:latin typeface="Centra No1" pitchFamily="2" charset="77"/>
              <a:ea typeface="Centra No1" pitchFamily="2" charset="77"/>
              <a:sym typeface="Centra No1"/>
            </a:endParaRPr>
          </a:p>
        </p:txBody>
      </p:sp>
      <p:pic>
        <p:nvPicPr>
          <p:cNvPr id="31" name="Picture 30" descr="A picture containing person, nature, holding, fire&#10;&#10;Description automatically generated">
            <a:extLst>
              <a:ext uri="{FF2B5EF4-FFF2-40B4-BE49-F238E27FC236}">
                <a16:creationId xmlns:a16="http://schemas.microsoft.com/office/drawing/2014/main" id="{39378F85-6B75-DE40-902E-8655416F0691}"/>
              </a:ext>
            </a:extLst>
          </p:cNvPr>
          <p:cNvPicPr>
            <a:picLocks noChangeAspect="1"/>
          </p:cNvPicPr>
          <p:nvPr userDrawn="1"/>
        </p:nvPicPr>
        <p:blipFill rotWithShape="1">
          <a:blip r:embed="rId3">
            <a:alphaModFix/>
            <a:extLst>
              <a:ext uri="{28A0092B-C50C-407E-A947-70E740481C1C}">
                <a14:useLocalDpi xmlns:a14="http://schemas.microsoft.com/office/drawing/2010/main"/>
              </a:ext>
            </a:extLst>
          </a:blip>
          <a:srcRect r="17500" b="3613"/>
          <a:stretch/>
        </p:blipFill>
        <p:spPr>
          <a:xfrm>
            <a:off x="4011949" y="247729"/>
            <a:ext cx="8180051" cy="6610271"/>
          </a:xfrm>
          <a:prstGeom prst="rect">
            <a:avLst/>
          </a:prstGeom>
        </p:spPr>
      </p:pic>
      <p:pic>
        <p:nvPicPr>
          <p:cNvPr id="32" name="Kaltura_Logo_Horizontal_White_big_Kaltura_Logo_Horizontal_White.png" descr="Kaltura_Logo_Horizontal_White_big_Kaltura_Logo_Horizontal_White.png">
            <a:extLst>
              <a:ext uri="{FF2B5EF4-FFF2-40B4-BE49-F238E27FC236}">
                <a16:creationId xmlns:a16="http://schemas.microsoft.com/office/drawing/2014/main" id="{C6397F3E-1C32-D54F-A1F8-142666F903BB}"/>
              </a:ext>
            </a:extLst>
          </p:cNvPr>
          <p:cNvPicPr>
            <a:picLocks noChangeAspect="1"/>
          </p:cNvPicPr>
          <p:nvPr userDrawn="1"/>
        </p:nvPicPr>
        <p:blipFill>
          <a:blip r:embed="rId4"/>
          <a:stretch>
            <a:fillRect/>
          </a:stretch>
        </p:blipFill>
        <p:spPr>
          <a:xfrm>
            <a:off x="10753193" y="6335056"/>
            <a:ext cx="1118941" cy="287915"/>
          </a:xfrm>
          <a:prstGeom prst="rect">
            <a:avLst/>
          </a:prstGeom>
          <a:ln w="12700">
            <a:miter lim="400000"/>
          </a:ln>
        </p:spPr>
      </p:pic>
      <p:pic>
        <p:nvPicPr>
          <p:cNvPr id="33" name="Kaltura_Logo_Horizontal_White_big_Kaltura_Logo_Horizontal_White.png" descr="Kaltura_Logo_Horizontal_White_big_Kaltura_Logo_Horizontal_White.png">
            <a:extLst>
              <a:ext uri="{FF2B5EF4-FFF2-40B4-BE49-F238E27FC236}">
                <a16:creationId xmlns:a16="http://schemas.microsoft.com/office/drawing/2014/main" id="{BFA81E1A-87EE-AB41-B0D5-B024E5EAC762}"/>
              </a:ext>
            </a:extLst>
          </p:cNvPr>
          <p:cNvPicPr>
            <a:picLocks noChangeAspect="1"/>
          </p:cNvPicPr>
          <p:nvPr userDrawn="1"/>
        </p:nvPicPr>
        <p:blipFill>
          <a:blip r:embed="rId4"/>
          <a:stretch>
            <a:fillRect/>
          </a:stretch>
        </p:blipFill>
        <p:spPr>
          <a:xfrm>
            <a:off x="10753193" y="6335056"/>
            <a:ext cx="1118941" cy="287915"/>
          </a:xfrm>
          <a:prstGeom prst="rect">
            <a:avLst/>
          </a:prstGeom>
          <a:ln w="12700">
            <a:miter lim="400000"/>
          </a:ln>
        </p:spPr>
      </p:pic>
      <p:sp>
        <p:nvSpPr>
          <p:cNvPr id="8" name="Text Placeholder 7">
            <a:extLst>
              <a:ext uri="{FF2B5EF4-FFF2-40B4-BE49-F238E27FC236}">
                <a16:creationId xmlns:a16="http://schemas.microsoft.com/office/drawing/2014/main" id="{EC1AE4E4-98EF-5B4F-8FCE-7BEE7D245CEE}"/>
              </a:ext>
            </a:extLst>
          </p:cNvPr>
          <p:cNvSpPr>
            <a:spLocks noGrp="1"/>
          </p:cNvSpPr>
          <p:nvPr>
            <p:ph type="body" sz="quarter" idx="13" hasCustomPrompt="1"/>
          </p:nvPr>
        </p:nvSpPr>
        <p:spPr>
          <a:xfrm>
            <a:off x="673529" y="3306622"/>
            <a:ext cx="2589212" cy="851002"/>
          </a:xfrm>
        </p:spPr>
        <p:txBody>
          <a:bodyPr vert="horz" wrap="square" lIns="91440" tIns="45720" rIns="91440" bIns="45720" rtlCol="0" anchor="t">
            <a:spAutoFit/>
          </a:bodyPr>
          <a:lstStyle>
            <a:lvl1pPr>
              <a:defRPr kumimoji="0" lang="en-US" sz="1800" b="0" i="0" u="none" strike="noStrike" kern="0" cap="none" spc="0" normalizeH="0" baseline="0" smtClean="0">
                <a:ln>
                  <a:noFill/>
                </a:ln>
                <a:solidFill>
                  <a:srgbClr val="FFFFFF"/>
                </a:solidFill>
                <a:effectLst/>
                <a:uLnTx/>
                <a:uFillTx/>
                <a:latin typeface="Centra No1 Bold"/>
                <a:ea typeface="Centra No1 Medium"/>
                <a:cs typeface="Centra No1 Medium"/>
              </a:defRPr>
            </a:lvl1pPr>
            <a:lvl2pPr marL="419000" indent="0">
              <a:buNone/>
              <a:defRPr lang="en-US" sz="1500" b="0" i="0" u="none" strike="noStrike" cap="none" spc="0" baseline="0" smtClean="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defRPr>
            </a:lvl2pPr>
            <a:lvl3pPr>
              <a:defRPr lang="en-US" sz="1500" b="0" i="0" u="none" strike="noStrike" cap="none" spc="0" baseline="0" smtClean="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defRPr>
            </a:lvl3pPr>
            <a:lvl4pPr>
              <a:defRPr lang="en-US" sz="1200" b="0" i="0" u="none" strike="noStrike" cap="none" spc="0" baseline="0" smtClean="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defRPr>
            </a:lvl4pPr>
            <a:lvl5pPr>
              <a:defRPr lang="en-IL" sz="12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defRPr>
            </a:lvl5pPr>
          </a:lstStyle>
          <a:p>
            <a:pPr marL="0" marR="0" lvl="0" indent="0" defTabSz="412750" fontAlgn="auto">
              <a:lnSpc>
                <a:spcPts val="1700"/>
              </a:lnSpc>
              <a:spcBef>
                <a:spcPts val="2000"/>
              </a:spcBef>
              <a:spcAft>
                <a:spcPts val="0"/>
              </a:spcAft>
              <a:buClrTx/>
              <a:buSzTx/>
              <a:buNone/>
              <a:tabLst/>
            </a:pPr>
            <a:r>
              <a:rPr lang="en-US" dirty="0"/>
              <a:t>Speaker Name</a:t>
            </a:r>
          </a:p>
          <a:p>
            <a:pPr marL="635000" marR="0" lvl="1" indent="-216000" defTabSz="412750">
              <a:lnSpc>
                <a:spcPts val="1900"/>
              </a:lnSpc>
              <a:spcBef>
                <a:spcPts val="2400"/>
              </a:spcBef>
              <a:spcAft>
                <a:spcPts val="0"/>
              </a:spcAft>
              <a:buClrTx/>
              <a:buSzPct val="125000"/>
              <a:buFont typeface="Centra No1 Medium" pitchFamily="50" charset="0"/>
              <a:buChar char="-"/>
              <a:tabLst/>
            </a:pPr>
            <a:endParaRPr lang="en-IL" dirty="0"/>
          </a:p>
        </p:txBody>
      </p:sp>
      <p:pic>
        <p:nvPicPr>
          <p:cNvPr id="34" name="Kaltura_Logo_Horizontal_White_big_Kaltura_Logo_Horizontal_White.png" descr="Kaltura_Logo_Horizontal_White_big_Kaltura_Logo_Horizontal_White.png">
            <a:extLst>
              <a:ext uri="{FF2B5EF4-FFF2-40B4-BE49-F238E27FC236}">
                <a16:creationId xmlns:a16="http://schemas.microsoft.com/office/drawing/2014/main" id="{70CBDA5F-37D7-8E4B-B998-E71A3E89EBE6}"/>
              </a:ext>
            </a:extLst>
          </p:cNvPr>
          <p:cNvPicPr>
            <a:picLocks noChangeAspect="1"/>
          </p:cNvPicPr>
          <p:nvPr userDrawn="1"/>
        </p:nvPicPr>
        <p:blipFill>
          <a:blip r:embed="rId4"/>
          <a:stretch>
            <a:fillRect/>
          </a:stretch>
        </p:blipFill>
        <p:spPr>
          <a:xfrm>
            <a:off x="706668" y="649493"/>
            <a:ext cx="1811245" cy="466052"/>
          </a:xfrm>
          <a:prstGeom prst="rect">
            <a:avLst/>
          </a:prstGeom>
          <a:ln w="12700">
            <a:miter lim="400000"/>
          </a:ln>
        </p:spPr>
      </p:pic>
    </p:spTree>
    <p:extLst>
      <p:ext uri="{BB962C8B-B14F-4D97-AF65-F5344CB8AC3E}">
        <p14:creationId xmlns:p14="http://schemas.microsoft.com/office/powerpoint/2010/main" val="18518346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rgbClr val="FB3F55"/>
        </a:solidFill>
        <a:effectLst/>
      </p:bgPr>
    </p:bg>
    <p:spTree>
      <p:nvGrpSpPr>
        <p:cNvPr id="1" name=""/>
        <p:cNvGrpSpPr/>
        <p:nvPr/>
      </p:nvGrpSpPr>
      <p:grpSpPr>
        <a:xfrm>
          <a:off x="0" y="0"/>
          <a:ext cx="0" cy="0"/>
          <a:chOff x="0" y="0"/>
          <a:chExt cx="0" cy="0"/>
        </a:xfrm>
      </p:grpSpPr>
      <p:pic>
        <p:nvPicPr>
          <p:cNvPr id="7" name="Picture 6" descr="A picture containing text, person, yellow&#10;&#10;Description automatically generated">
            <a:extLst>
              <a:ext uri="{FF2B5EF4-FFF2-40B4-BE49-F238E27FC236}">
                <a16:creationId xmlns:a16="http://schemas.microsoft.com/office/drawing/2014/main" id="{900CD44B-DBEC-EE45-8AB5-91237270212D}"/>
              </a:ext>
            </a:extLst>
          </p:cNvPr>
          <p:cNvPicPr>
            <a:picLocks noChangeAspect="1"/>
          </p:cNvPicPr>
          <p:nvPr userDrawn="1"/>
        </p:nvPicPr>
        <p:blipFill>
          <a:blip r:embed="rId2"/>
          <a:stretch>
            <a:fillRect/>
          </a:stretch>
        </p:blipFill>
        <p:spPr>
          <a:xfrm>
            <a:off x="0" y="0"/>
            <a:ext cx="12196430" cy="6855510"/>
          </a:xfrm>
          <a:prstGeom prst="rect">
            <a:avLst/>
          </a:prstGeom>
        </p:spPr>
      </p:pic>
      <p:sp>
        <p:nvSpPr>
          <p:cNvPr id="3" name="Date Placeholder 2">
            <a:extLst>
              <a:ext uri="{FF2B5EF4-FFF2-40B4-BE49-F238E27FC236}">
                <a16:creationId xmlns:a16="http://schemas.microsoft.com/office/drawing/2014/main" id="{08905091-41E0-2148-AAAE-579C43F9DF91}"/>
              </a:ext>
            </a:extLst>
          </p:cNvPr>
          <p:cNvSpPr>
            <a:spLocks noGrp="1"/>
          </p:cNvSpPr>
          <p:nvPr>
            <p:ph type="dt" sz="half" idx="10"/>
          </p:nvPr>
        </p:nvSpPr>
        <p:spPr/>
        <p:txBody>
          <a:bodyPr/>
          <a:lstStyle/>
          <a:p>
            <a:fld id="{467A7E2F-9BD5-9B41-BF38-2B7850418FA3}" type="datetimeFigureOut">
              <a:rPr lang="en-IL" smtClean="0"/>
              <a:t>12/07/2021</a:t>
            </a:fld>
            <a:endParaRPr lang="en-IL"/>
          </a:p>
        </p:txBody>
      </p:sp>
      <p:sp>
        <p:nvSpPr>
          <p:cNvPr id="4" name="Footer Placeholder 3">
            <a:extLst>
              <a:ext uri="{FF2B5EF4-FFF2-40B4-BE49-F238E27FC236}">
                <a16:creationId xmlns:a16="http://schemas.microsoft.com/office/drawing/2014/main" id="{DCC06A60-8B6E-F340-9B92-A6F40D2F67FF}"/>
              </a:ext>
            </a:extLst>
          </p:cNvPr>
          <p:cNvSpPr>
            <a:spLocks noGrp="1"/>
          </p:cNvSpPr>
          <p:nvPr>
            <p:ph type="ftr" sz="quarter" idx="11"/>
          </p:nvPr>
        </p:nvSpPr>
        <p:spPr/>
        <p:txBody>
          <a:bodyPr/>
          <a:lstStyle/>
          <a:p>
            <a:endParaRPr lang="en-IL"/>
          </a:p>
        </p:txBody>
      </p:sp>
      <p:sp>
        <p:nvSpPr>
          <p:cNvPr id="5" name="Slide Number Placeholder 4">
            <a:extLst>
              <a:ext uri="{FF2B5EF4-FFF2-40B4-BE49-F238E27FC236}">
                <a16:creationId xmlns:a16="http://schemas.microsoft.com/office/drawing/2014/main" id="{925B867B-1B92-194F-B6FE-F415C4D20205}"/>
              </a:ext>
            </a:extLst>
          </p:cNvPr>
          <p:cNvSpPr>
            <a:spLocks noGrp="1"/>
          </p:cNvSpPr>
          <p:nvPr>
            <p:ph type="sldNum" sz="quarter" idx="12"/>
          </p:nvPr>
        </p:nvSpPr>
        <p:spPr/>
        <p:txBody>
          <a:bodyPr/>
          <a:lstStyle/>
          <a:p>
            <a:fld id="{9635D20A-1941-674E-AF25-1EE93D7CD48E}" type="slidenum">
              <a:rPr lang="en-IL" smtClean="0"/>
              <a:t>‹#›</a:t>
            </a:fld>
            <a:endParaRPr lang="en-IL"/>
          </a:p>
        </p:txBody>
      </p:sp>
      <p:sp>
        <p:nvSpPr>
          <p:cNvPr id="20" name="Title 1">
            <a:extLst>
              <a:ext uri="{FF2B5EF4-FFF2-40B4-BE49-F238E27FC236}">
                <a16:creationId xmlns:a16="http://schemas.microsoft.com/office/drawing/2014/main" id="{E69603E4-9CEE-1442-AA80-8C760830B454}"/>
              </a:ext>
            </a:extLst>
          </p:cNvPr>
          <p:cNvSpPr txBox="1">
            <a:spLocks/>
          </p:cNvSpPr>
          <p:nvPr userDrawn="1"/>
        </p:nvSpPr>
        <p:spPr>
          <a:xfrm>
            <a:off x="623547" y="2188994"/>
            <a:ext cx="5278387" cy="846962"/>
          </a:xfrm>
          <a:prstGeom prst="rect">
            <a:avLst/>
          </a:prstGeom>
        </p:spPr>
        <p:txBody>
          <a:bodyPr vert="horz" lIns="91440" tIns="45720" rIns="91440" bIns="45720" rtlCol="0" anchor="t">
            <a:noAutofit/>
          </a:bodyPr>
          <a:lstStyle>
            <a:lvl1pPr marL="0" marR="0" indent="0" algn="l" defTabSz="412750" rtl="0" eaLnBrk="1" latinLnBrk="0" hangingPunct="1">
              <a:lnSpc>
                <a:spcPts val="4950"/>
              </a:lnSpc>
              <a:spcBef>
                <a:spcPts val="0"/>
              </a:spcBef>
              <a:spcAft>
                <a:spcPts val="0"/>
              </a:spcAft>
              <a:buClrTx/>
              <a:buSzTx/>
              <a:buFontTx/>
              <a:buNone/>
              <a:tabLst/>
              <a:defRPr kumimoji="0" lang="en-GB" sz="4500" b="0" i="0" u="none" strike="noStrike" cap="none" spc="0" normalizeH="0" baseline="0" dirty="0" smtClean="0">
                <a:ln>
                  <a:noFill/>
                </a:ln>
                <a:solidFill>
                  <a:srgbClr val="FFFFFF"/>
                </a:solidFill>
                <a:effectLst/>
                <a:uFillTx/>
                <a:latin typeface="Centra No1 Bold"/>
                <a:ea typeface="Centra No1 Bold"/>
                <a:cs typeface="+mn-cs"/>
                <a:sym typeface="Centra No1"/>
              </a:defRPr>
            </a:lvl1pPr>
            <a:lvl2pPr marL="0" marR="0" indent="0" algn="l" defTabSz="412750" rtl="0" eaLnBrk="1" latinLnBrk="0" hangingPunct="1">
              <a:lnSpc>
                <a:spcPts val="4950"/>
              </a:lnSpc>
              <a:spcBef>
                <a:spcPts val="0"/>
              </a:spcBef>
              <a:spcAft>
                <a:spcPts val="0"/>
              </a:spcAft>
              <a:buClrTx/>
              <a:buSzTx/>
              <a:buFontTx/>
              <a:buNone/>
              <a:tabLst/>
              <a:defRPr sz="4500" b="0" i="0" u="none" strike="noStrike" cap="none" spc="0" baseline="0">
                <a:solidFill>
                  <a:srgbClr val="FFFFFF"/>
                </a:solidFill>
                <a:uFillTx/>
                <a:latin typeface="+mn-lt"/>
                <a:ea typeface="+mn-ea"/>
                <a:cs typeface="+mn-cs"/>
                <a:sym typeface="Centra No1 Bold"/>
              </a:defRPr>
            </a:lvl2pPr>
            <a:lvl3pPr marL="0" marR="0" indent="0" algn="l" defTabSz="412750" rtl="0" eaLnBrk="1" latinLnBrk="0" hangingPunct="1">
              <a:lnSpc>
                <a:spcPts val="4950"/>
              </a:lnSpc>
              <a:spcBef>
                <a:spcPts val="0"/>
              </a:spcBef>
              <a:spcAft>
                <a:spcPts val="0"/>
              </a:spcAft>
              <a:buClrTx/>
              <a:buSzTx/>
              <a:buFontTx/>
              <a:buNone/>
              <a:tabLst/>
              <a:defRPr sz="4500" b="0" i="0" u="none" strike="noStrike" cap="none" spc="0" baseline="0">
                <a:solidFill>
                  <a:srgbClr val="FFFFFF"/>
                </a:solidFill>
                <a:uFillTx/>
                <a:latin typeface="+mn-lt"/>
                <a:ea typeface="+mn-ea"/>
                <a:cs typeface="+mn-cs"/>
                <a:sym typeface="Centra No1 Bold"/>
              </a:defRPr>
            </a:lvl3pPr>
            <a:lvl4pPr marL="0" marR="0" indent="0" algn="l" defTabSz="412750" rtl="0" eaLnBrk="1" latinLnBrk="0" hangingPunct="1">
              <a:lnSpc>
                <a:spcPts val="4950"/>
              </a:lnSpc>
              <a:spcBef>
                <a:spcPts val="0"/>
              </a:spcBef>
              <a:spcAft>
                <a:spcPts val="0"/>
              </a:spcAft>
              <a:buClrTx/>
              <a:buSzTx/>
              <a:buFontTx/>
              <a:buNone/>
              <a:tabLst/>
              <a:defRPr sz="4500" b="0" i="0" u="none" strike="noStrike" cap="none" spc="0" baseline="0">
                <a:solidFill>
                  <a:srgbClr val="FFFFFF"/>
                </a:solidFill>
                <a:uFillTx/>
                <a:latin typeface="+mn-lt"/>
                <a:ea typeface="+mn-ea"/>
                <a:cs typeface="+mn-cs"/>
                <a:sym typeface="Centra No1 Bold"/>
              </a:defRPr>
            </a:lvl4pPr>
            <a:lvl5pPr marL="0" marR="0" indent="0" algn="l" defTabSz="412750" rtl="0" eaLnBrk="1" latinLnBrk="0" hangingPunct="1">
              <a:lnSpc>
                <a:spcPts val="4950"/>
              </a:lnSpc>
              <a:spcBef>
                <a:spcPts val="0"/>
              </a:spcBef>
              <a:spcAft>
                <a:spcPts val="0"/>
              </a:spcAft>
              <a:buClrTx/>
              <a:buSzTx/>
              <a:buFontTx/>
              <a:buNone/>
              <a:tabLst/>
              <a:defRPr sz="4500" b="0" i="0" u="none" strike="noStrike" cap="none" spc="0" baseline="0">
                <a:solidFill>
                  <a:srgbClr val="FFFFFF"/>
                </a:solidFill>
                <a:uFillTx/>
                <a:latin typeface="+mn-lt"/>
                <a:ea typeface="+mn-ea"/>
                <a:cs typeface="+mn-cs"/>
                <a:sym typeface="Centra No1 Bold"/>
              </a:defRPr>
            </a:lvl5pPr>
            <a:lvl6pPr marL="0" marR="0" indent="0" algn="l" defTabSz="412750" rtl="0" eaLnBrk="1" latinLnBrk="0" hangingPunct="1">
              <a:lnSpc>
                <a:spcPts val="4950"/>
              </a:lnSpc>
              <a:spcBef>
                <a:spcPts val="0"/>
              </a:spcBef>
              <a:spcAft>
                <a:spcPts val="0"/>
              </a:spcAft>
              <a:buClrTx/>
              <a:buSzTx/>
              <a:buFontTx/>
              <a:buNone/>
              <a:tabLst/>
              <a:defRPr sz="4500" b="0" i="0" u="none" strike="noStrike" cap="none" spc="0" baseline="0">
                <a:solidFill>
                  <a:srgbClr val="FFFFFF"/>
                </a:solidFill>
                <a:uFillTx/>
                <a:latin typeface="+mn-lt"/>
                <a:ea typeface="+mn-ea"/>
                <a:cs typeface="+mn-cs"/>
                <a:sym typeface="Centra No1 Bold"/>
              </a:defRPr>
            </a:lvl6pPr>
            <a:lvl7pPr marL="0" marR="0" indent="0" algn="l" defTabSz="412750" rtl="0" eaLnBrk="1" latinLnBrk="0" hangingPunct="1">
              <a:lnSpc>
                <a:spcPts val="4950"/>
              </a:lnSpc>
              <a:spcBef>
                <a:spcPts val="0"/>
              </a:spcBef>
              <a:spcAft>
                <a:spcPts val="0"/>
              </a:spcAft>
              <a:buClrTx/>
              <a:buSzTx/>
              <a:buFontTx/>
              <a:buNone/>
              <a:tabLst/>
              <a:defRPr sz="4500" b="0" i="0" u="none" strike="noStrike" cap="none" spc="0" baseline="0">
                <a:solidFill>
                  <a:srgbClr val="FFFFFF"/>
                </a:solidFill>
                <a:uFillTx/>
                <a:latin typeface="+mn-lt"/>
                <a:ea typeface="+mn-ea"/>
                <a:cs typeface="+mn-cs"/>
                <a:sym typeface="Centra No1 Bold"/>
              </a:defRPr>
            </a:lvl7pPr>
            <a:lvl8pPr marL="0" marR="0" indent="0" algn="l" defTabSz="412750" rtl="0" eaLnBrk="1" latinLnBrk="0" hangingPunct="1">
              <a:lnSpc>
                <a:spcPts val="4950"/>
              </a:lnSpc>
              <a:spcBef>
                <a:spcPts val="0"/>
              </a:spcBef>
              <a:spcAft>
                <a:spcPts val="0"/>
              </a:spcAft>
              <a:buClrTx/>
              <a:buSzTx/>
              <a:buFontTx/>
              <a:buNone/>
              <a:tabLst/>
              <a:defRPr sz="4500" b="0" i="0" u="none" strike="noStrike" cap="none" spc="0" baseline="0">
                <a:solidFill>
                  <a:srgbClr val="FFFFFF"/>
                </a:solidFill>
                <a:uFillTx/>
                <a:latin typeface="+mn-lt"/>
                <a:ea typeface="+mn-ea"/>
                <a:cs typeface="+mn-cs"/>
                <a:sym typeface="Centra No1 Bold"/>
              </a:defRPr>
            </a:lvl8pPr>
            <a:lvl9pPr marL="0" marR="0" indent="0" algn="l" defTabSz="412750" rtl="0" eaLnBrk="1" latinLnBrk="0" hangingPunct="1">
              <a:lnSpc>
                <a:spcPts val="4950"/>
              </a:lnSpc>
              <a:spcBef>
                <a:spcPts val="0"/>
              </a:spcBef>
              <a:spcAft>
                <a:spcPts val="0"/>
              </a:spcAft>
              <a:buClrTx/>
              <a:buSzTx/>
              <a:buFontTx/>
              <a:buNone/>
              <a:tabLst/>
              <a:defRPr sz="4500" b="0" i="0" u="none" strike="noStrike" cap="none" spc="0" baseline="0">
                <a:solidFill>
                  <a:srgbClr val="FFFFFF"/>
                </a:solidFill>
                <a:uFillTx/>
                <a:latin typeface="+mn-lt"/>
                <a:ea typeface="+mn-ea"/>
                <a:cs typeface="+mn-cs"/>
                <a:sym typeface="Centra No1 Bold"/>
              </a:defRPr>
            </a:lvl9pPr>
          </a:lstStyle>
          <a:p>
            <a:pPr marL="0" marR="0" lvl="0" indent="0" algn="l" defTabSz="412750" rtl="0" eaLnBrk="1" fontAlgn="auto" latinLnBrk="0" hangingPunct="1">
              <a:lnSpc>
                <a:spcPts val="4950"/>
              </a:lnSpc>
              <a:spcBef>
                <a:spcPts val="0"/>
              </a:spcBef>
              <a:spcAft>
                <a:spcPts val="0"/>
              </a:spcAft>
              <a:buClrTx/>
              <a:buSzTx/>
              <a:buFontTx/>
              <a:buNone/>
              <a:tabLst/>
              <a:defRPr/>
            </a:pPr>
            <a:r>
              <a:rPr kumimoji="0" lang="en-US" sz="4500" b="0" i="0" u="none" strike="noStrike" kern="0" cap="none" spc="0" normalizeH="0" baseline="0" noProof="0" dirty="0">
                <a:ln>
                  <a:noFill/>
                </a:ln>
                <a:solidFill>
                  <a:srgbClr val="FFFFFF"/>
                </a:solidFill>
                <a:effectLst/>
                <a:uLnTx/>
                <a:uFillTx/>
                <a:latin typeface="Centra No1 Bold"/>
                <a:ea typeface="Centra No1 Bold"/>
                <a:sym typeface="Centra No1"/>
              </a:rPr>
              <a:t>Thank you!</a:t>
            </a:r>
          </a:p>
        </p:txBody>
      </p:sp>
      <p:sp>
        <p:nvSpPr>
          <p:cNvPr id="21" name="Footer Placeholder 4">
            <a:extLst>
              <a:ext uri="{FF2B5EF4-FFF2-40B4-BE49-F238E27FC236}">
                <a16:creationId xmlns:a16="http://schemas.microsoft.com/office/drawing/2014/main" id="{B24EA765-6D83-D740-8A36-FD394CED2F24}"/>
              </a:ext>
            </a:extLst>
          </p:cNvPr>
          <p:cNvSpPr txBox="1">
            <a:spLocks/>
          </p:cNvSpPr>
          <p:nvPr userDrawn="1"/>
        </p:nvSpPr>
        <p:spPr>
          <a:xfrm>
            <a:off x="773077" y="6351587"/>
            <a:ext cx="1097756" cy="365125"/>
          </a:xfrm>
          <a:prstGeom prst="rect">
            <a:avLst/>
          </a:prstGeom>
          <a:noFill/>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tx1"/>
                </a:solidFill>
                <a:effectLst/>
                <a:uFillTx/>
                <a:latin typeface="Centra No1"/>
                <a:ea typeface="Centra No1"/>
                <a:cs typeface="Centra No1"/>
                <a:sym typeface="Centra No1"/>
              </a:defRPr>
            </a:lvl1pPr>
            <a:lvl2pPr marL="0" marR="0" indent="2286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2pPr>
            <a:lvl3pPr marL="0" marR="0" indent="4572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3pPr>
            <a:lvl4pPr marL="0" marR="0" indent="6858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4pPr>
            <a:lvl5pPr marL="0" marR="0" indent="9144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5pPr>
            <a:lvl6pPr marL="0" marR="0" indent="11430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6pPr>
            <a:lvl7pPr marL="0" marR="0" indent="13716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7pPr>
            <a:lvl8pPr marL="0" marR="0" indent="16002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8pPr>
            <a:lvl9pPr marL="0" marR="0" indent="18288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9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Centra No1"/>
                <a:ea typeface="Centra No1"/>
                <a:sym typeface="Centra No1"/>
              </a:rPr>
              <a:t>- Confidential -</a:t>
            </a:r>
            <a:endParaRPr kumimoji="0" lang="en-US" sz="1000" b="0" i="0" u="none" strike="noStrike" kern="0" cap="none" spc="0" normalizeH="0" baseline="0" noProof="0" dirty="0">
              <a:ln>
                <a:noFill/>
              </a:ln>
              <a:solidFill>
                <a:srgbClr val="FFFFFF"/>
              </a:solidFill>
              <a:effectLst/>
              <a:uLnTx/>
              <a:uFillTx/>
              <a:latin typeface="Centra No1"/>
              <a:ea typeface="Centra No1"/>
              <a:sym typeface="Centra No1"/>
            </a:endParaRPr>
          </a:p>
        </p:txBody>
      </p:sp>
      <p:sp>
        <p:nvSpPr>
          <p:cNvPr id="22" name="Slide Number Placeholder 5">
            <a:extLst>
              <a:ext uri="{FF2B5EF4-FFF2-40B4-BE49-F238E27FC236}">
                <a16:creationId xmlns:a16="http://schemas.microsoft.com/office/drawing/2014/main" id="{AA86DC02-C76A-7441-B89B-BD88058CDAAC}"/>
              </a:ext>
            </a:extLst>
          </p:cNvPr>
          <p:cNvSpPr txBox="1">
            <a:spLocks/>
          </p:cNvSpPr>
          <p:nvPr userDrawn="1"/>
        </p:nvSpPr>
        <p:spPr>
          <a:xfrm>
            <a:off x="527056" y="6351587"/>
            <a:ext cx="496881"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tx1"/>
                </a:solidFill>
                <a:effectLst/>
                <a:uFillTx/>
                <a:latin typeface="Centra No1"/>
                <a:ea typeface="Centra No1"/>
                <a:cs typeface="Centra No1"/>
                <a:sym typeface="Centra No1"/>
              </a:defRPr>
            </a:lvl1pPr>
            <a:lvl2pPr marL="0" marR="0" indent="2286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2pPr>
            <a:lvl3pPr marL="0" marR="0" indent="4572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3pPr>
            <a:lvl4pPr marL="0" marR="0" indent="6858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4pPr>
            <a:lvl5pPr marL="0" marR="0" indent="9144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5pPr>
            <a:lvl6pPr marL="0" marR="0" indent="11430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6pPr>
            <a:lvl7pPr marL="0" marR="0" indent="13716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7pPr>
            <a:lvl8pPr marL="0" marR="0" indent="16002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8pPr>
            <a:lvl9pPr marL="0" marR="0" indent="18288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9pPr>
          </a:lstStyle>
          <a:p>
            <a:pPr marL="0" marR="0" lvl="0" indent="0" algn="l" defTabSz="825500" rtl="0" eaLnBrk="1" fontAlgn="auto" latinLnBrk="0" hangingPunct="0">
              <a:lnSpc>
                <a:spcPct val="100000"/>
              </a:lnSpc>
              <a:spcBef>
                <a:spcPts val="0"/>
              </a:spcBef>
              <a:spcAft>
                <a:spcPts val="0"/>
              </a:spcAft>
              <a:buClrTx/>
              <a:buSzTx/>
              <a:buFontTx/>
              <a:buNone/>
              <a:tabLst/>
              <a:defRPr/>
            </a:pPr>
            <a:fld id="{2E75CB79-8733-4231-A645-59CFF2055464}" type="slidenum">
              <a:rPr kumimoji="0" lang="en-US" sz="1000" b="0" i="0" u="none" strike="noStrike" kern="0" cap="none" spc="0" normalizeH="0" baseline="0" noProof="0" smtClean="0">
                <a:ln>
                  <a:noFill/>
                </a:ln>
                <a:solidFill>
                  <a:srgbClr val="FFFFFF"/>
                </a:solidFill>
                <a:effectLst/>
                <a:uLnTx/>
                <a:uFillTx/>
                <a:latin typeface="Centra No1"/>
                <a:ea typeface="Centra No1"/>
                <a:sym typeface="Centra No1"/>
              </a:rPr>
              <a:pPr marL="0" marR="0" lvl="0" indent="0" algn="l" defTabSz="825500" rtl="0" eaLnBrk="1" fontAlgn="auto" latinLnBrk="0" hangingPunct="0">
                <a:lnSpc>
                  <a:spcPct val="100000"/>
                </a:lnSpc>
                <a:spcBef>
                  <a:spcPts val="0"/>
                </a:spcBef>
                <a:spcAft>
                  <a:spcPts val="0"/>
                </a:spcAft>
                <a:buClrTx/>
                <a:buSzTx/>
                <a:buFontTx/>
                <a:buNone/>
                <a:tabLst/>
                <a:defRPr/>
              </a:pPr>
              <a:t>‹#›</a:t>
            </a:fld>
            <a:endParaRPr kumimoji="0" lang="en-US" sz="1000" b="0" i="0" u="none" strike="noStrike" kern="0" cap="none" spc="0" normalizeH="0" baseline="0" noProof="0" dirty="0">
              <a:ln>
                <a:noFill/>
              </a:ln>
              <a:solidFill>
                <a:srgbClr val="FFFFFF"/>
              </a:solidFill>
              <a:effectLst/>
              <a:uLnTx/>
              <a:uFillTx/>
              <a:latin typeface="Centra No1"/>
              <a:ea typeface="Centra No1"/>
              <a:sym typeface="Centra No1"/>
            </a:endParaRPr>
          </a:p>
        </p:txBody>
      </p:sp>
      <p:sp>
        <p:nvSpPr>
          <p:cNvPr id="29" name="text goes here, one to three lines.">
            <a:extLst>
              <a:ext uri="{FF2B5EF4-FFF2-40B4-BE49-F238E27FC236}">
                <a16:creationId xmlns:a16="http://schemas.microsoft.com/office/drawing/2014/main" id="{A14F0487-4754-BA47-B34E-5BF187B10D83}"/>
              </a:ext>
            </a:extLst>
          </p:cNvPr>
          <p:cNvSpPr txBox="1">
            <a:spLocks/>
          </p:cNvSpPr>
          <p:nvPr userDrawn="1"/>
        </p:nvSpPr>
        <p:spPr>
          <a:xfrm>
            <a:off x="526900" y="5867452"/>
            <a:ext cx="2882471" cy="341055"/>
          </a:xfrm>
          <a:prstGeom prst="rect">
            <a:avLst/>
          </a:prstGeom>
        </p:spPr>
        <p:txBody>
          <a:bodyPr vert="horz" wrap="square" lIns="91440" tIns="45720" rIns="91440" bIns="45720" rtlCol="0" anchor="t">
            <a:spAutoFit/>
          </a:bodyPr>
          <a:lstStyle>
            <a:lvl1pPr marL="0" marR="0" indent="0" algn="l" defTabSz="412750" eaLnBrk="1" latinLnBrk="0" hangingPunct="1">
              <a:lnSpc>
                <a:spcPts val="1700"/>
              </a:lnSpc>
              <a:spcBef>
                <a:spcPts val="2000"/>
              </a:spcBef>
              <a:spcAft>
                <a:spcPts val="0"/>
              </a:spcAft>
              <a:buClrTx/>
              <a:buSzTx/>
              <a:buFont typeface="Arial" panose="020B0604020202020204" pitchFamily="34" charset="0"/>
              <a:buNone/>
              <a:tabLst/>
              <a:defRPr kumimoji="0" lang="en-GB" sz="1800" b="0" i="0" u="none" strike="noStrike" cap="none" spc="0" normalizeH="0" baseline="0" dirty="0" smtClean="0">
                <a:ln>
                  <a:noFill/>
                </a:ln>
                <a:solidFill>
                  <a:schemeClr val="tx1"/>
                </a:solidFill>
                <a:effectLst/>
                <a:uFillTx/>
                <a:latin typeface="+mj-lt"/>
                <a:ea typeface="Centra No1 Medium"/>
                <a:cs typeface="Centra No1 Medium"/>
                <a:sym typeface="Centra No1"/>
              </a:defRPr>
            </a:lvl1pPr>
            <a:lvl2pPr marL="635000" marR="0" indent="-216000" algn="l" defTabSz="412750" eaLnBrk="1" latinLnBrk="0" hangingPunct="1">
              <a:lnSpc>
                <a:spcPts val="1900"/>
              </a:lnSpc>
              <a:spcBef>
                <a:spcPts val="2400"/>
              </a:spcBef>
              <a:spcAft>
                <a:spcPts val="0"/>
              </a:spcAft>
              <a:buClrTx/>
              <a:buSzPct val="125000"/>
              <a:buFont typeface="Centra No1 Medium" pitchFamily="50" charset="0"/>
              <a:buChar char="-"/>
              <a:tabLst/>
              <a:defRPr sz="15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2pPr>
            <a:lvl3pPr marL="8280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lang="en-US" sz="1500" b="0" i="0" u="none" strike="noStrike" cap="none" spc="0" baseline="0" dirty="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3pPr>
            <a:lvl4pPr marL="12700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sz="12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4pPr>
            <a:lvl5pPr marL="15875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sz="12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5pPr>
            <a:lvl6pPr marL="19050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6pPr>
            <a:lvl7pPr marL="22225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7pPr>
            <a:lvl8pPr marL="25400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8pPr>
            <a:lvl9pPr marL="28575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9pPr>
          </a:lstStyle>
          <a:p>
            <a:pPr marL="0" marR="0" lvl="0" indent="0" algn="l" defTabSz="412750" eaLnBrk="1" fontAlgn="auto" latinLnBrk="0" hangingPunct="1">
              <a:lnSpc>
                <a:spcPts val="1700"/>
              </a:lnSpc>
              <a:spcBef>
                <a:spcPts val="2000"/>
              </a:spcBef>
              <a:spcAft>
                <a:spcPts val="0"/>
              </a:spcAft>
              <a:buClrTx/>
              <a:buSzTx/>
              <a:buFont typeface="Arial" panose="020B0604020202020204" pitchFamily="34" charset="0"/>
              <a:buNone/>
              <a:tabLst/>
              <a:defRPr/>
            </a:pPr>
            <a:r>
              <a:rPr kumimoji="0" lang="en-US" sz="2400" b="0" i="0" u="none" strike="noStrike" kern="0" cap="none" spc="0" normalizeH="0" baseline="0" noProof="0" dirty="0" err="1">
                <a:ln>
                  <a:noFill/>
                </a:ln>
                <a:solidFill>
                  <a:srgbClr val="FFFFFF"/>
                </a:solidFill>
                <a:effectLst/>
                <a:uLnTx/>
                <a:uFillTx/>
                <a:latin typeface="Centra No1" pitchFamily="2" charset="77"/>
                <a:ea typeface="Centra No1" pitchFamily="2" charset="77"/>
                <a:sym typeface="Centra No1"/>
              </a:rPr>
              <a:t>kaltura.com</a:t>
            </a:r>
            <a:endParaRPr kumimoji="0" lang="en-US" sz="2400" b="0" i="0" u="none" strike="noStrike" kern="0" cap="none" spc="0" normalizeH="0" baseline="0" noProof="0" dirty="0">
              <a:ln>
                <a:noFill/>
              </a:ln>
              <a:solidFill>
                <a:srgbClr val="FFFFFF"/>
              </a:solidFill>
              <a:effectLst/>
              <a:uLnTx/>
              <a:uFillTx/>
              <a:latin typeface="Centra No1" pitchFamily="2" charset="77"/>
              <a:ea typeface="Centra No1" pitchFamily="2" charset="77"/>
              <a:sym typeface="Centra No1"/>
            </a:endParaRPr>
          </a:p>
        </p:txBody>
      </p:sp>
      <p:pic>
        <p:nvPicPr>
          <p:cNvPr id="32" name="Kaltura_Logo_Horizontal_White_big_Kaltura_Logo_Horizontal_White.png" descr="Kaltura_Logo_Horizontal_White_big_Kaltura_Logo_Horizontal_White.png">
            <a:extLst>
              <a:ext uri="{FF2B5EF4-FFF2-40B4-BE49-F238E27FC236}">
                <a16:creationId xmlns:a16="http://schemas.microsoft.com/office/drawing/2014/main" id="{C6397F3E-1C32-D54F-A1F8-142666F903BB}"/>
              </a:ext>
            </a:extLst>
          </p:cNvPr>
          <p:cNvPicPr>
            <a:picLocks noChangeAspect="1"/>
          </p:cNvPicPr>
          <p:nvPr userDrawn="1"/>
        </p:nvPicPr>
        <p:blipFill>
          <a:blip r:embed="rId3"/>
          <a:stretch>
            <a:fillRect/>
          </a:stretch>
        </p:blipFill>
        <p:spPr>
          <a:xfrm>
            <a:off x="10753193" y="6335056"/>
            <a:ext cx="1118941" cy="287915"/>
          </a:xfrm>
          <a:prstGeom prst="rect">
            <a:avLst/>
          </a:prstGeom>
          <a:ln w="12700">
            <a:miter lim="400000"/>
          </a:ln>
        </p:spPr>
      </p:pic>
      <p:pic>
        <p:nvPicPr>
          <p:cNvPr id="33" name="Kaltura_Logo_Horizontal_White_big_Kaltura_Logo_Horizontal_White.png" descr="Kaltura_Logo_Horizontal_White_big_Kaltura_Logo_Horizontal_White.png">
            <a:extLst>
              <a:ext uri="{FF2B5EF4-FFF2-40B4-BE49-F238E27FC236}">
                <a16:creationId xmlns:a16="http://schemas.microsoft.com/office/drawing/2014/main" id="{BFA81E1A-87EE-AB41-B0D5-B024E5EAC762}"/>
              </a:ext>
            </a:extLst>
          </p:cNvPr>
          <p:cNvPicPr>
            <a:picLocks noChangeAspect="1"/>
          </p:cNvPicPr>
          <p:nvPr userDrawn="1"/>
        </p:nvPicPr>
        <p:blipFill>
          <a:blip r:embed="rId3"/>
          <a:stretch>
            <a:fillRect/>
          </a:stretch>
        </p:blipFill>
        <p:spPr>
          <a:xfrm>
            <a:off x="10753193" y="6335056"/>
            <a:ext cx="1118941" cy="287915"/>
          </a:xfrm>
          <a:prstGeom prst="rect">
            <a:avLst/>
          </a:prstGeom>
          <a:ln w="12700">
            <a:miter lim="400000"/>
          </a:ln>
        </p:spPr>
      </p:pic>
      <p:sp>
        <p:nvSpPr>
          <p:cNvPr id="8" name="Text Placeholder 7">
            <a:extLst>
              <a:ext uri="{FF2B5EF4-FFF2-40B4-BE49-F238E27FC236}">
                <a16:creationId xmlns:a16="http://schemas.microsoft.com/office/drawing/2014/main" id="{EC1AE4E4-98EF-5B4F-8FCE-7BEE7D245CEE}"/>
              </a:ext>
            </a:extLst>
          </p:cNvPr>
          <p:cNvSpPr>
            <a:spLocks noGrp="1"/>
          </p:cNvSpPr>
          <p:nvPr>
            <p:ph type="body" sz="quarter" idx="13" hasCustomPrompt="1"/>
          </p:nvPr>
        </p:nvSpPr>
        <p:spPr>
          <a:xfrm>
            <a:off x="673529" y="3306622"/>
            <a:ext cx="2589212" cy="851002"/>
          </a:xfrm>
        </p:spPr>
        <p:txBody>
          <a:bodyPr vert="horz" wrap="square" lIns="91440" tIns="45720" rIns="91440" bIns="45720" rtlCol="0" anchor="t">
            <a:spAutoFit/>
          </a:bodyPr>
          <a:lstStyle>
            <a:lvl1pPr>
              <a:defRPr kumimoji="0" lang="en-US" sz="1800" b="0" i="0" u="none" strike="noStrike" kern="0" cap="none" spc="0" normalizeH="0" baseline="0" smtClean="0">
                <a:ln>
                  <a:noFill/>
                </a:ln>
                <a:solidFill>
                  <a:srgbClr val="FFFFFF"/>
                </a:solidFill>
                <a:effectLst/>
                <a:uLnTx/>
                <a:uFillTx/>
                <a:latin typeface="Centra No1 Bold"/>
                <a:ea typeface="Centra No1 Medium"/>
                <a:cs typeface="Centra No1 Medium"/>
              </a:defRPr>
            </a:lvl1pPr>
            <a:lvl2pPr marL="419000" indent="0">
              <a:buNone/>
              <a:defRPr lang="en-US" sz="1500" b="0" i="0" u="none" strike="noStrike" cap="none" spc="0" baseline="0" smtClean="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defRPr>
            </a:lvl2pPr>
            <a:lvl3pPr>
              <a:defRPr lang="en-US" sz="1500" b="0" i="0" u="none" strike="noStrike" cap="none" spc="0" baseline="0" smtClean="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defRPr>
            </a:lvl3pPr>
            <a:lvl4pPr>
              <a:defRPr lang="en-US" sz="1200" b="0" i="0" u="none" strike="noStrike" cap="none" spc="0" baseline="0" smtClean="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defRPr>
            </a:lvl4pPr>
            <a:lvl5pPr>
              <a:defRPr lang="en-IL" sz="12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defRPr>
            </a:lvl5pPr>
          </a:lstStyle>
          <a:p>
            <a:pPr marL="0" marR="0" lvl="0" indent="0" defTabSz="412750" fontAlgn="auto">
              <a:lnSpc>
                <a:spcPts val="1700"/>
              </a:lnSpc>
              <a:spcBef>
                <a:spcPts val="2000"/>
              </a:spcBef>
              <a:spcAft>
                <a:spcPts val="0"/>
              </a:spcAft>
              <a:buClrTx/>
              <a:buSzTx/>
              <a:buNone/>
              <a:tabLst/>
            </a:pPr>
            <a:r>
              <a:rPr lang="en-US" dirty="0"/>
              <a:t>Speaker Name</a:t>
            </a:r>
          </a:p>
          <a:p>
            <a:pPr marL="635000" marR="0" lvl="1" indent="-216000" defTabSz="412750">
              <a:lnSpc>
                <a:spcPts val="1900"/>
              </a:lnSpc>
              <a:spcBef>
                <a:spcPts val="2400"/>
              </a:spcBef>
              <a:spcAft>
                <a:spcPts val="0"/>
              </a:spcAft>
              <a:buClrTx/>
              <a:buSzPct val="125000"/>
              <a:buFont typeface="Centra No1 Medium" pitchFamily="50" charset="0"/>
              <a:buChar char="-"/>
              <a:tabLst/>
            </a:pPr>
            <a:endParaRPr lang="en-IL" dirty="0"/>
          </a:p>
        </p:txBody>
      </p:sp>
      <p:pic>
        <p:nvPicPr>
          <p:cNvPr id="34" name="Kaltura_Logo_Horizontal_White_big_Kaltura_Logo_Horizontal_White.png" descr="Kaltura_Logo_Horizontal_White_big_Kaltura_Logo_Horizontal_White.png">
            <a:extLst>
              <a:ext uri="{FF2B5EF4-FFF2-40B4-BE49-F238E27FC236}">
                <a16:creationId xmlns:a16="http://schemas.microsoft.com/office/drawing/2014/main" id="{70CBDA5F-37D7-8E4B-B998-E71A3E89EBE6}"/>
              </a:ext>
            </a:extLst>
          </p:cNvPr>
          <p:cNvPicPr>
            <a:picLocks noChangeAspect="1"/>
          </p:cNvPicPr>
          <p:nvPr userDrawn="1"/>
        </p:nvPicPr>
        <p:blipFill>
          <a:blip r:embed="rId3"/>
          <a:stretch>
            <a:fillRect/>
          </a:stretch>
        </p:blipFill>
        <p:spPr>
          <a:xfrm>
            <a:off x="706668" y="649493"/>
            <a:ext cx="1811245" cy="466052"/>
          </a:xfrm>
          <a:prstGeom prst="rect">
            <a:avLst/>
          </a:prstGeom>
          <a:ln w="12700">
            <a:miter lim="400000"/>
          </a:ln>
        </p:spPr>
      </p:pic>
    </p:spTree>
    <p:extLst>
      <p:ext uri="{BB962C8B-B14F-4D97-AF65-F5344CB8AC3E}">
        <p14:creationId xmlns:p14="http://schemas.microsoft.com/office/powerpoint/2010/main" val="3756726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image 01">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765223FE-1575-6647-AC90-F84118045056}"/>
              </a:ext>
            </a:extLst>
          </p:cNvPr>
          <p:cNvPicPr>
            <a:picLocks noChangeAspect="1"/>
          </p:cNvPicPr>
          <p:nvPr userDrawn="1"/>
        </p:nvPicPr>
        <p:blipFill>
          <a:blip r:embed="rId2"/>
          <a:srcRect/>
          <a:stretch/>
        </p:blipFill>
        <p:spPr>
          <a:xfrm>
            <a:off x="0" y="0"/>
            <a:ext cx="12192000" cy="6858000"/>
          </a:xfrm>
          <a:prstGeom prst="rect">
            <a:avLst/>
          </a:prstGeom>
        </p:spPr>
      </p:pic>
      <p:sp>
        <p:nvSpPr>
          <p:cNvPr id="9" name="Presentation title">
            <a:extLst>
              <a:ext uri="{FF2B5EF4-FFF2-40B4-BE49-F238E27FC236}">
                <a16:creationId xmlns:a16="http://schemas.microsoft.com/office/drawing/2014/main" id="{62F40A6D-9C2E-794A-B49E-0942429AAC42}"/>
              </a:ext>
            </a:extLst>
          </p:cNvPr>
          <p:cNvSpPr txBox="1">
            <a:spLocks noGrp="1"/>
          </p:cNvSpPr>
          <p:nvPr>
            <p:ph type="title" hasCustomPrompt="1"/>
          </p:nvPr>
        </p:nvSpPr>
        <p:spPr>
          <a:xfrm>
            <a:off x="502349" y="2146201"/>
            <a:ext cx="5400611" cy="812899"/>
          </a:xfrm>
          <a:prstGeom prst="rect">
            <a:avLst/>
          </a:prstGeom>
        </p:spPr>
        <p:txBody>
          <a:bodyPr anchor="t">
            <a:noAutofit/>
          </a:bodyPr>
          <a:lstStyle>
            <a:lvl1pPr marL="0" marR="0" indent="0" algn="l" defTabSz="914400" rtl="0" eaLnBrk="1" fontAlgn="auto" latinLnBrk="0" hangingPunct="1">
              <a:lnSpc>
                <a:spcPts val="4950"/>
              </a:lnSpc>
              <a:spcBef>
                <a:spcPct val="0"/>
              </a:spcBef>
              <a:spcAft>
                <a:spcPts val="0"/>
              </a:spcAft>
              <a:buClrTx/>
              <a:buSzTx/>
              <a:buFontTx/>
              <a:buNone/>
              <a:tabLst/>
              <a:defRPr sz="4400" b="1">
                <a:solidFill>
                  <a:schemeClr val="bg1"/>
                </a:solidFill>
                <a:latin typeface="Centra No1" pitchFamily="2" charset="77"/>
                <a:ea typeface="Centra No1" pitchFamily="2" charset="77"/>
                <a:cs typeface="+mj-cs"/>
              </a:defRPr>
            </a:lvl1pPr>
          </a:lstStyle>
          <a:p>
            <a:r>
              <a:rPr lang="en-US" dirty="0"/>
              <a:t>Presentation title</a:t>
            </a:r>
            <a:endParaRPr dirty="0"/>
          </a:p>
        </p:txBody>
      </p:sp>
      <p:sp>
        <p:nvSpPr>
          <p:cNvPr id="10" name="Text Placeholder 13">
            <a:extLst>
              <a:ext uri="{FF2B5EF4-FFF2-40B4-BE49-F238E27FC236}">
                <a16:creationId xmlns:a16="http://schemas.microsoft.com/office/drawing/2014/main" id="{2FC4FA92-D6F2-1446-98A1-7AD1B9DB3F3F}"/>
              </a:ext>
            </a:extLst>
          </p:cNvPr>
          <p:cNvSpPr>
            <a:spLocks noGrp="1"/>
          </p:cNvSpPr>
          <p:nvPr>
            <p:ph type="body" sz="quarter" idx="13" hasCustomPrompt="1"/>
          </p:nvPr>
        </p:nvSpPr>
        <p:spPr>
          <a:xfrm>
            <a:off x="523385" y="4797326"/>
            <a:ext cx="1347448" cy="298450"/>
          </a:xfrm>
          <a:prstGeom prst="rect">
            <a:avLst/>
          </a:prstGeom>
        </p:spPr>
        <p:txBody>
          <a:bodyPr/>
          <a:lstStyle>
            <a:lvl1pPr marL="0" indent="0">
              <a:buNone/>
              <a:defRPr sz="1500">
                <a:solidFill>
                  <a:schemeClr val="bg1"/>
                </a:solidFill>
                <a:latin typeface="Centra No1" pitchFamily="2" charset="77"/>
                <a:ea typeface="Centra No1" pitchFamily="2" charset="77"/>
              </a:defRPr>
            </a:lvl1pPr>
            <a:lvl2pPr>
              <a:defRPr sz="1600"/>
            </a:lvl2pPr>
            <a:lvl3pPr>
              <a:defRPr sz="1600"/>
            </a:lvl3pPr>
            <a:lvl4pPr>
              <a:defRPr sz="1600"/>
            </a:lvl4pPr>
            <a:lvl5pPr>
              <a:defRPr sz="1600"/>
            </a:lvl5pPr>
          </a:lstStyle>
          <a:p>
            <a:pPr lvl="0"/>
            <a:r>
              <a:rPr lang="en-GB" dirty="0"/>
              <a:t>Month 2021</a:t>
            </a:r>
            <a:endParaRPr lang="en-US" dirty="0"/>
          </a:p>
        </p:txBody>
      </p:sp>
      <p:sp>
        <p:nvSpPr>
          <p:cNvPr id="11" name="Text Placeholder 13">
            <a:extLst>
              <a:ext uri="{FF2B5EF4-FFF2-40B4-BE49-F238E27FC236}">
                <a16:creationId xmlns:a16="http://schemas.microsoft.com/office/drawing/2014/main" id="{433926F4-4DD8-3340-9CBD-F1FD1843065C}"/>
              </a:ext>
            </a:extLst>
          </p:cNvPr>
          <p:cNvSpPr>
            <a:spLocks noGrp="1"/>
          </p:cNvSpPr>
          <p:nvPr>
            <p:ph type="body" sz="quarter" idx="14" hasCustomPrompt="1"/>
          </p:nvPr>
        </p:nvSpPr>
        <p:spPr>
          <a:xfrm>
            <a:off x="530135" y="5091708"/>
            <a:ext cx="2637324" cy="298450"/>
          </a:xfrm>
          <a:prstGeom prst="rect">
            <a:avLst/>
          </a:prstGeom>
        </p:spPr>
        <p:txBody>
          <a:bodyPr/>
          <a:lstStyle>
            <a:lvl1pPr marL="0" indent="0">
              <a:buNone/>
              <a:defRPr sz="1500" b="1">
                <a:solidFill>
                  <a:schemeClr val="bg1"/>
                </a:solidFill>
                <a:latin typeface="Centra No1" pitchFamily="2" charset="77"/>
                <a:ea typeface="Centra No1" pitchFamily="2" charset="77"/>
              </a:defRPr>
            </a:lvl1pPr>
            <a:lvl2pPr>
              <a:defRPr sz="1600"/>
            </a:lvl2pPr>
            <a:lvl3pPr>
              <a:defRPr sz="1600"/>
            </a:lvl3pPr>
            <a:lvl4pPr>
              <a:defRPr sz="1600"/>
            </a:lvl4pPr>
            <a:lvl5pPr>
              <a:defRPr sz="1600"/>
            </a:lvl5pPr>
          </a:lstStyle>
          <a:p>
            <a:pPr lvl="0"/>
            <a:r>
              <a:rPr lang="en-GB" dirty="0"/>
              <a:t>Name Name  |  Name Name</a:t>
            </a:r>
          </a:p>
        </p:txBody>
      </p:sp>
      <p:sp>
        <p:nvSpPr>
          <p:cNvPr id="14" name="Subtitle 2">
            <a:extLst>
              <a:ext uri="{FF2B5EF4-FFF2-40B4-BE49-F238E27FC236}">
                <a16:creationId xmlns:a16="http://schemas.microsoft.com/office/drawing/2014/main" id="{7111B4CD-D752-F645-A6F6-60287F243CF1}"/>
              </a:ext>
            </a:extLst>
          </p:cNvPr>
          <p:cNvSpPr>
            <a:spLocks noGrp="1"/>
          </p:cNvSpPr>
          <p:nvPr>
            <p:ph type="subTitle" idx="1" hasCustomPrompt="1"/>
          </p:nvPr>
        </p:nvSpPr>
        <p:spPr>
          <a:xfrm>
            <a:off x="538827" y="2989361"/>
            <a:ext cx="4876800" cy="528241"/>
          </a:xfrm>
          <a:prstGeom prst="rect">
            <a:avLst/>
          </a:prstGeom>
        </p:spPr>
        <p:txBody>
          <a:bodyPr/>
          <a:lstStyle>
            <a:lvl1pPr marL="0" indent="0" algn="l">
              <a:buNone/>
              <a:defRPr lang="en-US" sz="2200" b="0" i="0" u="none" strike="noStrike" cap="none" spc="0" baseline="0" dirty="0" smtClean="0">
                <a:solidFill>
                  <a:schemeClr val="bg1"/>
                </a:solidFill>
                <a:uFillTx/>
                <a:latin typeface="Centra No1"/>
                <a:ea typeface="Centra No1"/>
                <a:cs typeface="Centra No1"/>
                <a:sym typeface="Centra No1"/>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This is a cover slide with image</a:t>
            </a:r>
          </a:p>
        </p:txBody>
      </p:sp>
    </p:spTree>
    <p:extLst>
      <p:ext uri="{BB962C8B-B14F-4D97-AF65-F5344CB8AC3E}">
        <p14:creationId xmlns:p14="http://schemas.microsoft.com/office/powerpoint/2010/main" val="32337464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01AC2BD2-0745-4DD1-84B6-6305A7F246A9}"/>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9" name="Slide Number Placeholder 5">
            <a:extLst>
              <a:ext uri="{FF2B5EF4-FFF2-40B4-BE49-F238E27FC236}">
                <a16:creationId xmlns:a16="http://schemas.microsoft.com/office/drawing/2014/main" id="{EC143E85-64B2-40D8-93BB-B3216EB726AB}"/>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2740492413"/>
      </p:ext>
    </p:extLst>
  </p:cSld>
  <p:clrMapOvr>
    <a:masterClrMapping/>
  </p:clrMapOvr>
  <p:transition spd="med"/>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3_Thank you">
    <p:bg>
      <p:bgPr>
        <a:solidFill>
          <a:schemeClr val="accent5"/>
        </a:solidFill>
        <a:effectLst/>
      </p:bgPr>
    </p:bg>
    <p:spTree>
      <p:nvGrpSpPr>
        <p:cNvPr id="1" name=""/>
        <p:cNvGrpSpPr/>
        <p:nvPr/>
      </p:nvGrpSpPr>
      <p:grpSpPr>
        <a:xfrm>
          <a:off x="0" y="0"/>
          <a:ext cx="0" cy="0"/>
          <a:chOff x="0" y="0"/>
          <a:chExt cx="0" cy="0"/>
        </a:xfrm>
      </p:grpSpPr>
      <p:pic>
        <p:nvPicPr>
          <p:cNvPr id="3" name="thanks_slide_1">
            <a:hlinkClick r:id="" action="ppaction://media"/>
            <a:extLst>
              <a:ext uri="{FF2B5EF4-FFF2-40B4-BE49-F238E27FC236}">
                <a16:creationId xmlns:a16="http://schemas.microsoft.com/office/drawing/2014/main" id="{26C02A6F-34BE-4E7B-AD41-6B834F023DEC}"/>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12700" y="25400"/>
            <a:ext cx="12166600" cy="6858000"/>
          </a:xfrm>
          <a:prstGeom prst="rect">
            <a:avLst/>
          </a:prstGeom>
        </p:spPr>
      </p:pic>
      <p:pic>
        <p:nvPicPr>
          <p:cNvPr id="5" name="Kaltura_Logo_Horizontal_White_big_Kaltura_Logo_Horizontal_White.png" descr="Kaltura_Logo_Horizontal_White_big_Kaltura_Logo_Horizontal_White.png">
            <a:extLst>
              <a:ext uri="{FF2B5EF4-FFF2-40B4-BE49-F238E27FC236}">
                <a16:creationId xmlns:a16="http://schemas.microsoft.com/office/drawing/2014/main" id="{B5686BBB-70D2-44FA-B4B7-42F174087DA8}"/>
              </a:ext>
            </a:extLst>
          </p:cNvPr>
          <p:cNvPicPr>
            <a:picLocks noChangeAspect="1"/>
          </p:cNvPicPr>
          <p:nvPr/>
        </p:nvPicPr>
        <p:blipFill>
          <a:blip r:embed="rId5"/>
          <a:stretch>
            <a:fillRect/>
          </a:stretch>
        </p:blipFill>
        <p:spPr>
          <a:xfrm>
            <a:off x="10753193" y="6335056"/>
            <a:ext cx="1118941" cy="287915"/>
          </a:xfrm>
          <a:prstGeom prst="rect">
            <a:avLst/>
          </a:prstGeom>
          <a:ln w="12700">
            <a:miter lim="400000"/>
          </a:ln>
        </p:spPr>
      </p:pic>
      <p:sp>
        <p:nvSpPr>
          <p:cNvPr id="8" name="Footer Placeholder 4">
            <a:extLst>
              <a:ext uri="{FF2B5EF4-FFF2-40B4-BE49-F238E27FC236}">
                <a16:creationId xmlns:a16="http://schemas.microsoft.com/office/drawing/2014/main" id="{5685A2F4-FCC4-40E6-91B6-FDC562E12715}"/>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9" name="Slide Number Placeholder 5">
            <a:extLst>
              <a:ext uri="{FF2B5EF4-FFF2-40B4-BE49-F238E27FC236}">
                <a16:creationId xmlns:a16="http://schemas.microsoft.com/office/drawing/2014/main" id="{5AE3DFEA-A1F6-4B63-A681-D9A31B930FBE}"/>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15" name="Title 1">
            <a:extLst>
              <a:ext uri="{FF2B5EF4-FFF2-40B4-BE49-F238E27FC236}">
                <a16:creationId xmlns:a16="http://schemas.microsoft.com/office/drawing/2014/main" id="{4B541C0A-11DF-417A-BEBC-6483E15D5863}"/>
              </a:ext>
            </a:extLst>
          </p:cNvPr>
          <p:cNvSpPr>
            <a:spLocks noGrp="1"/>
          </p:cNvSpPr>
          <p:nvPr>
            <p:ph type="title" hasCustomPrompt="1"/>
          </p:nvPr>
        </p:nvSpPr>
        <p:spPr>
          <a:xfrm>
            <a:off x="7427983" y="1401369"/>
            <a:ext cx="4227724" cy="1659910"/>
          </a:xfrm>
          <a:prstGeom prst="rect">
            <a:avLst/>
          </a:prstGeom>
        </p:spPr>
        <p:txBody>
          <a:bodyPr/>
          <a:lstStyle>
            <a:lvl1pPr>
              <a:lnSpc>
                <a:spcPts val="4950"/>
              </a:lnSpc>
              <a:defRPr kumimoji="0" lang="en-GB" sz="4500" b="0" i="0" u="none" strike="noStrike" cap="none" spc="0" normalizeH="0" baseline="0" dirty="0" smtClean="0">
                <a:ln>
                  <a:noFill/>
                </a:ln>
                <a:solidFill>
                  <a:srgbClr val="FFFFFF"/>
                </a:solidFill>
                <a:effectLst/>
                <a:uFillTx/>
                <a:latin typeface="Centra No1 Bold"/>
                <a:ea typeface="Centra No1 Bold"/>
                <a:cs typeface="+mn-cs"/>
                <a:sym typeface="Centra No1"/>
              </a:defRPr>
            </a:lvl1pPr>
          </a:lstStyle>
          <a:p>
            <a:r>
              <a:rPr lang="en-GB" dirty="0"/>
              <a:t>Thank you!</a:t>
            </a:r>
          </a:p>
        </p:txBody>
      </p:sp>
    </p:spTree>
    <p:extLst>
      <p:ext uri="{BB962C8B-B14F-4D97-AF65-F5344CB8AC3E}">
        <p14:creationId xmlns:p14="http://schemas.microsoft.com/office/powerpoint/2010/main" val="90983842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7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01AC2BD2-0745-4DD1-84B6-6305A7F246A9}"/>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9" name="Slide Number Placeholder 5">
            <a:extLst>
              <a:ext uri="{FF2B5EF4-FFF2-40B4-BE49-F238E27FC236}">
                <a16:creationId xmlns:a16="http://schemas.microsoft.com/office/drawing/2014/main" id="{EC143E85-64B2-40D8-93BB-B3216EB726AB}"/>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1325665998"/>
      </p:ext>
    </p:extLst>
  </p:cSld>
  <p:clrMapOvr>
    <a:masterClrMapping/>
  </p:clrMapOvr>
  <p:transition spd="med"/>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Blank w/ title">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01AC2BD2-0745-4DD1-84B6-6305A7F246A9}"/>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9" name="Slide Number Placeholder 5">
            <a:extLst>
              <a:ext uri="{FF2B5EF4-FFF2-40B4-BE49-F238E27FC236}">
                <a16:creationId xmlns:a16="http://schemas.microsoft.com/office/drawing/2014/main" id="{EC143E85-64B2-40D8-93BB-B3216EB726AB}"/>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pic>
        <p:nvPicPr>
          <p:cNvPr id="7" name="Kaltura_Logo_Horizontal_ColorSun_BlackText_big.png" descr="Kaltura_Logo_Horizontal_ColorSun_BlackText_big.png">
            <a:extLst>
              <a:ext uri="{FF2B5EF4-FFF2-40B4-BE49-F238E27FC236}">
                <a16:creationId xmlns:a16="http://schemas.microsoft.com/office/drawing/2014/main" id="{54F01BB2-4962-4841-8C32-53F2E0002FB1}"/>
              </a:ext>
            </a:extLst>
          </p:cNvPr>
          <p:cNvPicPr>
            <a:picLocks noChangeAspect="1"/>
          </p:cNvPicPr>
          <p:nvPr/>
        </p:nvPicPr>
        <p:blipFill>
          <a:blip r:embed="rId2"/>
          <a:stretch>
            <a:fillRect/>
          </a:stretch>
        </p:blipFill>
        <p:spPr>
          <a:xfrm>
            <a:off x="10743669" y="6335056"/>
            <a:ext cx="1118941" cy="287915"/>
          </a:xfrm>
          <a:prstGeom prst="rect">
            <a:avLst/>
          </a:prstGeom>
          <a:ln w="12700">
            <a:miter lim="400000"/>
          </a:ln>
        </p:spPr>
      </p:pic>
      <p:sp>
        <p:nvSpPr>
          <p:cNvPr id="2" name="Title 1">
            <a:extLst>
              <a:ext uri="{FF2B5EF4-FFF2-40B4-BE49-F238E27FC236}">
                <a16:creationId xmlns:a16="http://schemas.microsoft.com/office/drawing/2014/main" id="{188CA82D-7825-4BBF-A481-8597DD9E9CF1}"/>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268050473"/>
      </p:ext>
    </p:extLst>
  </p:cSld>
  <p:clrMapOvr>
    <a:masterClrMapping/>
  </p:clrMapOvr>
  <p:transition spd="med"/>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_Title slide w/ video">
    <p:spTree>
      <p:nvGrpSpPr>
        <p:cNvPr id="1" name=""/>
        <p:cNvGrpSpPr/>
        <p:nvPr/>
      </p:nvGrpSpPr>
      <p:grpSpPr>
        <a:xfrm>
          <a:off x="0" y="0"/>
          <a:ext cx="0" cy="0"/>
          <a:chOff x="0" y="0"/>
          <a:chExt cx="0" cy="0"/>
        </a:xfrm>
      </p:grpSpPr>
      <p:pic>
        <p:nvPicPr>
          <p:cNvPr id="2" name="man_with_iphone">
            <a:hlinkClick r:id="" action="ppaction://media"/>
            <a:extLst>
              <a:ext uri="{FF2B5EF4-FFF2-40B4-BE49-F238E27FC236}">
                <a16:creationId xmlns:a16="http://schemas.microsoft.com/office/drawing/2014/main" id="{0910E902-4095-43D3-97B7-CB42A9C3A26D}"/>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1588"/>
            <a:ext cx="12192000" cy="6854825"/>
          </a:xfrm>
          <a:prstGeom prst="rect">
            <a:avLst/>
          </a:prstGeom>
        </p:spPr>
      </p:pic>
      <p:pic>
        <p:nvPicPr>
          <p:cNvPr id="8" name="Kaltura_Logo_Horizontal_White_big_Kaltura_Logo_Horizontal_White.png" descr="Kaltura_Logo_Horizontal_White_big_Kaltura_Logo_Horizontal_White.png">
            <a:extLst>
              <a:ext uri="{FF2B5EF4-FFF2-40B4-BE49-F238E27FC236}">
                <a16:creationId xmlns:a16="http://schemas.microsoft.com/office/drawing/2014/main" id="{7E73211C-406D-4430-AA5F-0AEA094701D2}"/>
              </a:ext>
            </a:extLst>
          </p:cNvPr>
          <p:cNvPicPr>
            <a:picLocks noChangeAspect="1"/>
          </p:cNvPicPr>
          <p:nvPr/>
        </p:nvPicPr>
        <p:blipFill>
          <a:blip r:embed="rId5"/>
          <a:stretch>
            <a:fillRect/>
          </a:stretch>
        </p:blipFill>
        <p:spPr>
          <a:xfrm>
            <a:off x="614867" y="813818"/>
            <a:ext cx="1509513" cy="388413"/>
          </a:xfrm>
          <a:prstGeom prst="rect">
            <a:avLst/>
          </a:prstGeom>
          <a:ln w="12700">
            <a:miter lim="400000"/>
          </a:ln>
        </p:spPr>
      </p:pic>
      <p:sp>
        <p:nvSpPr>
          <p:cNvPr id="4" name="Presentation title">
            <a:extLst>
              <a:ext uri="{FF2B5EF4-FFF2-40B4-BE49-F238E27FC236}">
                <a16:creationId xmlns:a16="http://schemas.microsoft.com/office/drawing/2014/main" id="{840E5651-83E0-4E3D-A14E-C354A6E3CC90}"/>
              </a:ext>
            </a:extLst>
          </p:cNvPr>
          <p:cNvSpPr txBox="1">
            <a:spLocks noGrp="1"/>
          </p:cNvSpPr>
          <p:nvPr>
            <p:ph type="title" hasCustomPrompt="1"/>
          </p:nvPr>
        </p:nvSpPr>
        <p:spPr>
          <a:xfrm>
            <a:off x="502349" y="2146201"/>
            <a:ext cx="6391225" cy="812899"/>
          </a:xfrm>
          <a:prstGeom prst="rect">
            <a:avLst/>
          </a:prstGeom>
        </p:spPr>
        <p:txBody>
          <a:bodyPr anchor="t">
            <a:noAutofit/>
          </a:bodyPr>
          <a:lstStyle>
            <a:lvl1pPr>
              <a:lnSpc>
                <a:spcPts val="4950"/>
              </a:lnSpc>
              <a:defRPr sz="4500">
                <a:solidFill>
                  <a:schemeClr val="tx1"/>
                </a:solidFill>
                <a:latin typeface="+mj-lt"/>
                <a:cs typeface="+mj-cs"/>
              </a:defRPr>
            </a:lvl1pPr>
          </a:lstStyle>
          <a:p>
            <a:r>
              <a:rPr lang="en-US" dirty="0"/>
              <a:t>Presentation title</a:t>
            </a:r>
            <a:endParaRPr dirty="0"/>
          </a:p>
        </p:txBody>
      </p:sp>
      <p:sp>
        <p:nvSpPr>
          <p:cNvPr id="14" name="Text Placeholder 13">
            <a:extLst>
              <a:ext uri="{FF2B5EF4-FFF2-40B4-BE49-F238E27FC236}">
                <a16:creationId xmlns:a16="http://schemas.microsoft.com/office/drawing/2014/main" id="{5F0BB121-6DCA-495A-8EC9-6D371CA213CC}"/>
              </a:ext>
            </a:extLst>
          </p:cNvPr>
          <p:cNvSpPr>
            <a:spLocks noGrp="1"/>
          </p:cNvSpPr>
          <p:nvPr>
            <p:ph type="body" sz="quarter" idx="10" hasCustomPrompt="1"/>
          </p:nvPr>
        </p:nvSpPr>
        <p:spPr>
          <a:xfrm>
            <a:off x="523385" y="4797326"/>
            <a:ext cx="1112532" cy="298450"/>
          </a:xfrm>
          <a:prstGeom prst="rect">
            <a:avLst/>
          </a:prstGeom>
        </p:spPr>
        <p:txBody>
          <a:bodyPr/>
          <a:lstStyle>
            <a:lvl1pPr marL="0" indent="0">
              <a:buNone/>
              <a:defRPr sz="1500">
                <a:solidFill>
                  <a:schemeClr val="tx1"/>
                </a:solidFill>
                <a:latin typeface="+mj-lt"/>
              </a:defRPr>
            </a:lvl1pPr>
            <a:lvl2pPr>
              <a:defRPr sz="1600"/>
            </a:lvl2pPr>
            <a:lvl3pPr>
              <a:defRPr sz="1600"/>
            </a:lvl3pPr>
            <a:lvl4pPr>
              <a:defRPr sz="1600"/>
            </a:lvl4pPr>
            <a:lvl5pPr>
              <a:defRPr sz="1600"/>
            </a:lvl5pPr>
          </a:lstStyle>
          <a:p>
            <a:pPr lvl="0"/>
            <a:r>
              <a:rPr lang="en-GB" dirty="0"/>
              <a:t>July 2020</a:t>
            </a:r>
            <a:endParaRPr lang="en-US" dirty="0"/>
          </a:p>
        </p:txBody>
      </p:sp>
      <p:sp>
        <p:nvSpPr>
          <p:cNvPr id="15" name="Text Placeholder 13">
            <a:extLst>
              <a:ext uri="{FF2B5EF4-FFF2-40B4-BE49-F238E27FC236}">
                <a16:creationId xmlns:a16="http://schemas.microsoft.com/office/drawing/2014/main" id="{2B33C97A-F635-4A59-A570-1C73F53375E7}"/>
              </a:ext>
            </a:extLst>
          </p:cNvPr>
          <p:cNvSpPr>
            <a:spLocks noGrp="1"/>
          </p:cNvSpPr>
          <p:nvPr>
            <p:ph type="body" sz="quarter" idx="11" hasCustomPrompt="1"/>
          </p:nvPr>
        </p:nvSpPr>
        <p:spPr>
          <a:xfrm>
            <a:off x="530135" y="5091708"/>
            <a:ext cx="2637324" cy="298450"/>
          </a:xfrm>
          <a:prstGeom prst="rect">
            <a:avLst/>
          </a:prstGeom>
        </p:spPr>
        <p:txBody>
          <a:bodyPr/>
          <a:lstStyle>
            <a:lvl1pPr marL="0" indent="0">
              <a:buNone/>
              <a:defRPr sz="1500">
                <a:solidFill>
                  <a:schemeClr val="tx1"/>
                </a:solidFill>
                <a:latin typeface="+mj-lt"/>
              </a:defRPr>
            </a:lvl1pPr>
            <a:lvl2pPr>
              <a:defRPr sz="1600"/>
            </a:lvl2pPr>
            <a:lvl3pPr>
              <a:defRPr sz="1600"/>
            </a:lvl3pPr>
            <a:lvl4pPr>
              <a:defRPr sz="1600"/>
            </a:lvl4pPr>
            <a:lvl5pPr>
              <a:defRPr sz="1600"/>
            </a:lvl5pPr>
          </a:lstStyle>
          <a:p>
            <a:pPr lvl="0"/>
            <a:r>
              <a:rPr lang="en-GB" dirty="0"/>
              <a:t>Asaf Yaniv  |  Lisa Bennett</a:t>
            </a:r>
          </a:p>
        </p:txBody>
      </p:sp>
      <p:sp>
        <p:nvSpPr>
          <p:cNvPr id="12" name="Footer Placeholder 4">
            <a:extLst>
              <a:ext uri="{FF2B5EF4-FFF2-40B4-BE49-F238E27FC236}">
                <a16:creationId xmlns:a16="http://schemas.microsoft.com/office/drawing/2014/main" id="{4F714596-9E36-44D1-97EC-A0826C58B79D}"/>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3" name="Slide Number Placeholder 5">
            <a:extLst>
              <a:ext uri="{FF2B5EF4-FFF2-40B4-BE49-F238E27FC236}">
                <a16:creationId xmlns:a16="http://schemas.microsoft.com/office/drawing/2014/main" id="{99A496DF-B610-4F8F-B403-2989F877B4B4}"/>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16" name="Subtitle 2">
            <a:extLst>
              <a:ext uri="{FF2B5EF4-FFF2-40B4-BE49-F238E27FC236}">
                <a16:creationId xmlns:a16="http://schemas.microsoft.com/office/drawing/2014/main" id="{740EBAAD-3643-4776-8A8B-950A35E0B7C8}"/>
              </a:ext>
            </a:extLst>
          </p:cNvPr>
          <p:cNvSpPr>
            <a:spLocks noGrp="1"/>
          </p:cNvSpPr>
          <p:nvPr>
            <p:ph type="subTitle" idx="1" hasCustomPrompt="1"/>
          </p:nvPr>
        </p:nvSpPr>
        <p:spPr>
          <a:xfrm>
            <a:off x="538827" y="2989361"/>
            <a:ext cx="4876800" cy="528241"/>
          </a:xfrm>
          <a:prstGeom prst="rect">
            <a:avLst/>
          </a:prstGeom>
        </p:spPr>
        <p:txBody>
          <a:bodyPr/>
          <a:lstStyle>
            <a:lvl1pPr marL="0" indent="0" algn="l">
              <a:buNone/>
              <a:defRPr lang="en-US" sz="2200" b="0" i="0" u="none" strike="noStrike" cap="none" spc="0" baseline="0" dirty="0" smtClean="0">
                <a:solidFill>
                  <a:schemeClr val="tx1"/>
                </a:solidFill>
                <a:uFillTx/>
                <a:latin typeface="Centra No1"/>
                <a:ea typeface="Centra No1"/>
                <a:cs typeface="Centra No1"/>
                <a:sym typeface="Centra No1"/>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This is a cover slide with video</a:t>
            </a:r>
          </a:p>
        </p:txBody>
      </p:sp>
    </p:spTree>
    <p:extLst>
      <p:ext uri="{BB962C8B-B14F-4D97-AF65-F5344CB8AC3E}">
        <p14:creationId xmlns:p14="http://schemas.microsoft.com/office/powerpoint/2010/main" val="161487811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3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_Title slide w/ video">
    <p:spTree>
      <p:nvGrpSpPr>
        <p:cNvPr id="1" name=""/>
        <p:cNvGrpSpPr/>
        <p:nvPr/>
      </p:nvGrpSpPr>
      <p:grpSpPr>
        <a:xfrm>
          <a:off x="0" y="0"/>
          <a:ext cx="0" cy="0"/>
          <a:chOff x="0" y="0"/>
          <a:chExt cx="0" cy="0"/>
        </a:xfrm>
      </p:grpSpPr>
      <p:pic>
        <p:nvPicPr>
          <p:cNvPr id="2" name="GettyImages-1204155649">
            <a:hlinkClick r:id="" action="ppaction://media"/>
            <a:extLst>
              <a:ext uri="{FF2B5EF4-FFF2-40B4-BE49-F238E27FC236}">
                <a16:creationId xmlns:a16="http://schemas.microsoft.com/office/drawing/2014/main" id="{0C07E0D3-5728-417D-A756-AB3D4F3651D4}"/>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239271" cy="6855904"/>
          </a:xfrm>
          <a:prstGeom prst="rect">
            <a:avLst/>
          </a:prstGeom>
        </p:spPr>
      </p:pic>
      <p:pic>
        <p:nvPicPr>
          <p:cNvPr id="11" name="Kaltura_Logo_Horizontal_black_big.png" descr="Kaltura_Logo_Horizontal_black_big.png">
            <a:extLst>
              <a:ext uri="{FF2B5EF4-FFF2-40B4-BE49-F238E27FC236}">
                <a16:creationId xmlns:a16="http://schemas.microsoft.com/office/drawing/2014/main" id="{55C26E2B-A616-44FA-A6FB-2F507E1A5DA7}"/>
              </a:ext>
            </a:extLst>
          </p:cNvPr>
          <p:cNvPicPr>
            <a:picLocks noChangeAspect="1"/>
          </p:cNvPicPr>
          <p:nvPr/>
        </p:nvPicPr>
        <p:blipFill>
          <a:blip r:embed="rId5"/>
          <a:srcRect t="54" b="54"/>
          <a:stretch>
            <a:fillRect/>
          </a:stretch>
        </p:blipFill>
        <p:spPr>
          <a:xfrm>
            <a:off x="615654" y="813274"/>
            <a:ext cx="1509513" cy="388413"/>
          </a:xfrm>
          <a:prstGeom prst="rect">
            <a:avLst/>
          </a:prstGeom>
          <a:ln w="12700">
            <a:miter lim="400000"/>
          </a:ln>
        </p:spPr>
      </p:pic>
      <p:sp>
        <p:nvSpPr>
          <p:cNvPr id="4" name="Presentation title">
            <a:extLst>
              <a:ext uri="{FF2B5EF4-FFF2-40B4-BE49-F238E27FC236}">
                <a16:creationId xmlns:a16="http://schemas.microsoft.com/office/drawing/2014/main" id="{840E5651-83E0-4E3D-A14E-C354A6E3CC90}"/>
              </a:ext>
            </a:extLst>
          </p:cNvPr>
          <p:cNvSpPr txBox="1">
            <a:spLocks noGrp="1"/>
          </p:cNvSpPr>
          <p:nvPr>
            <p:ph type="title" hasCustomPrompt="1"/>
          </p:nvPr>
        </p:nvSpPr>
        <p:spPr>
          <a:xfrm>
            <a:off x="483300" y="2146201"/>
            <a:ext cx="5206300" cy="812899"/>
          </a:xfrm>
          <a:prstGeom prst="rect">
            <a:avLst/>
          </a:prstGeom>
        </p:spPr>
        <p:txBody>
          <a:bodyPr anchor="t">
            <a:noAutofit/>
          </a:bodyPr>
          <a:lstStyle>
            <a:lvl1pPr>
              <a:lnSpc>
                <a:spcPts val="4950"/>
              </a:lnSpc>
              <a:defRPr sz="4500">
                <a:solidFill>
                  <a:schemeClr val="bg1"/>
                </a:solidFill>
                <a:latin typeface="+mj-lt"/>
              </a:defRPr>
            </a:lvl1pPr>
          </a:lstStyle>
          <a:p>
            <a:r>
              <a:rPr lang="en-US" dirty="0"/>
              <a:t>Presentation title</a:t>
            </a:r>
            <a:endParaRPr dirty="0"/>
          </a:p>
        </p:txBody>
      </p:sp>
      <p:sp>
        <p:nvSpPr>
          <p:cNvPr id="14" name="Text Placeholder 13">
            <a:extLst>
              <a:ext uri="{FF2B5EF4-FFF2-40B4-BE49-F238E27FC236}">
                <a16:creationId xmlns:a16="http://schemas.microsoft.com/office/drawing/2014/main" id="{5F0BB121-6DCA-495A-8EC9-6D371CA213CC}"/>
              </a:ext>
            </a:extLst>
          </p:cNvPr>
          <p:cNvSpPr>
            <a:spLocks noGrp="1"/>
          </p:cNvSpPr>
          <p:nvPr>
            <p:ph type="body" sz="quarter" idx="10" hasCustomPrompt="1"/>
          </p:nvPr>
        </p:nvSpPr>
        <p:spPr>
          <a:xfrm>
            <a:off x="523385" y="4797326"/>
            <a:ext cx="1213148" cy="298450"/>
          </a:xfrm>
          <a:prstGeom prst="rect">
            <a:avLst/>
          </a:prstGeom>
        </p:spPr>
        <p:txBody>
          <a:bodyPr/>
          <a:lstStyle>
            <a:lvl1pPr marL="0" indent="0">
              <a:buNone/>
              <a:defRPr sz="1500">
                <a:solidFill>
                  <a:schemeClr val="bg1"/>
                </a:solidFill>
                <a:latin typeface="+mj-lt"/>
              </a:defRPr>
            </a:lvl1pPr>
            <a:lvl2pPr>
              <a:defRPr sz="1600"/>
            </a:lvl2pPr>
            <a:lvl3pPr>
              <a:defRPr sz="1600"/>
            </a:lvl3pPr>
            <a:lvl4pPr>
              <a:defRPr sz="1600"/>
            </a:lvl4pPr>
            <a:lvl5pPr>
              <a:defRPr sz="1600"/>
            </a:lvl5pPr>
          </a:lstStyle>
          <a:p>
            <a:pPr lvl="0"/>
            <a:r>
              <a:rPr lang="en-GB" dirty="0"/>
              <a:t>July 2020</a:t>
            </a:r>
            <a:endParaRPr lang="en-US" dirty="0"/>
          </a:p>
        </p:txBody>
      </p:sp>
      <p:sp>
        <p:nvSpPr>
          <p:cNvPr id="15" name="Text Placeholder 13">
            <a:extLst>
              <a:ext uri="{FF2B5EF4-FFF2-40B4-BE49-F238E27FC236}">
                <a16:creationId xmlns:a16="http://schemas.microsoft.com/office/drawing/2014/main" id="{2B33C97A-F635-4A59-A570-1C73F53375E7}"/>
              </a:ext>
            </a:extLst>
          </p:cNvPr>
          <p:cNvSpPr>
            <a:spLocks noGrp="1"/>
          </p:cNvSpPr>
          <p:nvPr>
            <p:ph type="body" sz="quarter" idx="11" hasCustomPrompt="1"/>
          </p:nvPr>
        </p:nvSpPr>
        <p:spPr>
          <a:xfrm>
            <a:off x="530135" y="5091708"/>
            <a:ext cx="2637324" cy="298450"/>
          </a:xfrm>
          <a:prstGeom prst="rect">
            <a:avLst/>
          </a:prstGeom>
        </p:spPr>
        <p:txBody>
          <a:bodyPr/>
          <a:lstStyle>
            <a:lvl1pPr marL="0" indent="0">
              <a:buNone/>
              <a:defRPr sz="1500">
                <a:solidFill>
                  <a:schemeClr val="bg1"/>
                </a:solidFill>
                <a:latin typeface="+mj-lt"/>
              </a:defRPr>
            </a:lvl1pPr>
            <a:lvl2pPr>
              <a:defRPr sz="1600"/>
            </a:lvl2pPr>
            <a:lvl3pPr>
              <a:defRPr sz="1600"/>
            </a:lvl3pPr>
            <a:lvl4pPr>
              <a:defRPr sz="1600"/>
            </a:lvl4pPr>
            <a:lvl5pPr>
              <a:defRPr sz="1600"/>
            </a:lvl5pPr>
          </a:lstStyle>
          <a:p>
            <a:pPr lvl="0"/>
            <a:r>
              <a:rPr lang="en-GB" dirty="0"/>
              <a:t>Asaf Yaniv  |  Lisa Bennett</a:t>
            </a:r>
          </a:p>
        </p:txBody>
      </p:sp>
      <p:sp>
        <p:nvSpPr>
          <p:cNvPr id="10" name="Footer Placeholder 4">
            <a:extLst>
              <a:ext uri="{FF2B5EF4-FFF2-40B4-BE49-F238E27FC236}">
                <a16:creationId xmlns:a16="http://schemas.microsoft.com/office/drawing/2014/main" id="{18C57E1D-68B3-49E4-9307-9419CFCCFCCC}"/>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13" name="Slide Number Placeholder 5">
            <a:extLst>
              <a:ext uri="{FF2B5EF4-FFF2-40B4-BE49-F238E27FC236}">
                <a16:creationId xmlns:a16="http://schemas.microsoft.com/office/drawing/2014/main" id="{474823D4-261C-4C68-8F01-943932307D81}"/>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16" name="Subtitle 2">
            <a:extLst>
              <a:ext uri="{FF2B5EF4-FFF2-40B4-BE49-F238E27FC236}">
                <a16:creationId xmlns:a16="http://schemas.microsoft.com/office/drawing/2014/main" id="{51CCACD9-4EA7-44D0-AE27-10235BD0CE17}"/>
              </a:ext>
            </a:extLst>
          </p:cNvPr>
          <p:cNvSpPr>
            <a:spLocks noGrp="1"/>
          </p:cNvSpPr>
          <p:nvPr>
            <p:ph type="subTitle" idx="1" hasCustomPrompt="1"/>
          </p:nvPr>
        </p:nvSpPr>
        <p:spPr>
          <a:xfrm>
            <a:off x="538827" y="2989361"/>
            <a:ext cx="4876800" cy="528241"/>
          </a:xfrm>
          <a:prstGeom prst="rect">
            <a:avLst/>
          </a:prstGeom>
        </p:spPr>
        <p:txBody>
          <a:bodyPr/>
          <a:lstStyle>
            <a:lvl1pPr marL="0" indent="0" algn="l">
              <a:buNone/>
              <a:defRPr lang="en-US" sz="2200" b="0" i="0" u="none" strike="noStrike" cap="none" spc="0" baseline="0" dirty="0" smtClean="0">
                <a:solidFill>
                  <a:schemeClr val="bg1"/>
                </a:solidFill>
                <a:uFillTx/>
                <a:latin typeface="Centra No1"/>
                <a:ea typeface="Centra No1"/>
                <a:cs typeface="Centra No1"/>
                <a:sym typeface="Centra No1"/>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This is a cover slide with video</a:t>
            </a:r>
          </a:p>
        </p:txBody>
      </p:sp>
    </p:spTree>
    <p:extLst>
      <p:ext uri="{BB962C8B-B14F-4D97-AF65-F5344CB8AC3E}">
        <p14:creationId xmlns:p14="http://schemas.microsoft.com/office/powerpoint/2010/main" val="228094554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9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4_Title slide w/ video">
    <p:spTree>
      <p:nvGrpSpPr>
        <p:cNvPr id="1" name=""/>
        <p:cNvGrpSpPr/>
        <p:nvPr/>
      </p:nvGrpSpPr>
      <p:grpSpPr>
        <a:xfrm>
          <a:off x="0" y="0"/>
          <a:ext cx="0" cy="0"/>
          <a:chOff x="0" y="0"/>
          <a:chExt cx="0" cy="0"/>
        </a:xfrm>
      </p:grpSpPr>
      <p:pic>
        <p:nvPicPr>
          <p:cNvPr id="2" name="man_with_computer_topview">
            <a:hlinkClick r:id="" action="ppaction://media"/>
            <a:extLst>
              <a:ext uri="{FF2B5EF4-FFF2-40B4-BE49-F238E27FC236}">
                <a16:creationId xmlns:a16="http://schemas.microsoft.com/office/drawing/2014/main" id="{5F3093FE-49FD-47F1-B08E-DB83AFFC4E6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11" name="Kaltura_Logo_Horizontal_black_big.png" descr="Kaltura_Logo_Horizontal_black_big.png">
            <a:extLst>
              <a:ext uri="{FF2B5EF4-FFF2-40B4-BE49-F238E27FC236}">
                <a16:creationId xmlns:a16="http://schemas.microsoft.com/office/drawing/2014/main" id="{55C26E2B-A616-44FA-A6FB-2F507E1A5DA7}"/>
              </a:ext>
            </a:extLst>
          </p:cNvPr>
          <p:cNvPicPr>
            <a:picLocks noChangeAspect="1"/>
          </p:cNvPicPr>
          <p:nvPr/>
        </p:nvPicPr>
        <p:blipFill>
          <a:blip r:embed="rId5"/>
          <a:srcRect t="54" b="54"/>
          <a:stretch>
            <a:fillRect/>
          </a:stretch>
        </p:blipFill>
        <p:spPr>
          <a:xfrm>
            <a:off x="615654" y="813274"/>
            <a:ext cx="1509513" cy="388413"/>
          </a:xfrm>
          <a:prstGeom prst="rect">
            <a:avLst/>
          </a:prstGeom>
          <a:ln w="12700">
            <a:miter lim="400000"/>
          </a:ln>
        </p:spPr>
      </p:pic>
      <p:sp>
        <p:nvSpPr>
          <p:cNvPr id="4" name="Presentation title">
            <a:extLst>
              <a:ext uri="{FF2B5EF4-FFF2-40B4-BE49-F238E27FC236}">
                <a16:creationId xmlns:a16="http://schemas.microsoft.com/office/drawing/2014/main" id="{840E5651-83E0-4E3D-A14E-C354A6E3CC90}"/>
              </a:ext>
            </a:extLst>
          </p:cNvPr>
          <p:cNvSpPr txBox="1">
            <a:spLocks noGrp="1"/>
          </p:cNvSpPr>
          <p:nvPr>
            <p:ph type="title" hasCustomPrompt="1"/>
          </p:nvPr>
        </p:nvSpPr>
        <p:spPr>
          <a:xfrm>
            <a:off x="483300" y="2146201"/>
            <a:ext cx="5815900" cy="812899"/>
          </a:xfrm>
          <a:prstGeom prst="rect">
            <a:avLst/>
          </a:prstGeom>
        </p:spPr>
        <p:txBody>
          <a:bodyPr anchor="t">
            <a:noAutofit/>
          </a:bodyPr>
          <a:lstStyle>
            <a:lvl1pPr>
              <a:lnSpc>
                <a:spcPts val="4950"/>
              </a:lnSpc>
              <a:defRPr sz="4500">
                <a:solidFill>
                  <a:schemeClr val="bg1"/>
                </a:solidFill>
                <a:latin typeface="+mj-lt"/>
              </a:defRPr>
            </a:lvl1pPr>
          </a:lstStyle>
          <a:p>
            <a:r>
              <a:rPr lang="en-US" dirty="0"/>
              <a:t>Presentation title</a:t>
            </a:r>
            <a:endParaRPr dirty="0"/>
          </a:p>
        </p:txBody>
      </p:sp>
      <p:sp>
        <p:nvSpPr>
          <p:cNvPr id="14" name="Text Placeholder 13">
            <a:extLst>
              <a:ext uri="{FF2B5EF4-FFF2-40B4-BE49-F238E27FC236}">
                <a16:creationId xmlns:a16="http://schemas.microsoft.com/office/drawing/2014/main" id="{5F0BB121-6DCA-495A-8EC9-6D371CA213CC}"/>
              </a:ext>
            </a:extLst>
          </p:cNvPr>
          <p:cNvSpPr>
            <a:spLocks noGrp="1"/>
          </p:cNvSpPr>
          <p:nvPr>
            <p:ph type="body" sz="quarter" idx="10" hasCustomPrompt="1"/>
          </p:nvPr>
        </p:nvSpPr>
        <p:spPr>
          <a:xfrm>
            <a:off x="523385" y="4797326"/>
            <a:ext cx="1112532" cy="298450"/>
          </a:xfrm>
          <a:prstGeom prst="rect">
            <a:avLst/>
          </a:prstGeom>
        </p:spPr>
        <p:txBody>
          <a:bodyPr/>
          <a:lstStyle>
            <a:lvl1pPr marL="0" indent="0">
              <a:buNone/>
              <a:defRPr sz="1500">
                <a:solidFill>
                  <a:schemeClr val="bg1"/>
                </a:solidFill>
                <a:latin typeface="+mj-lt"/>
              </a:defRPr>
            </a:lvl1pPr>
            <a:lvl2pPr>
              <a:defRPr sz="1600"/>
            </a:lvl2pPr>
            <a:lvl3pPr>
              <a:defRPr sz="1600"/>
            </a:lvl3pPr>
            <a:lvl4pPr>
              <a:defRPr sz="1600"/>
            </a:lvl4pPr>
            <a:lvl5pPr>
              <a:defRPr sz="1600"/>
            </a:lvl5pPr>
          </a:lstStyle>
          <a:p>
            <a:pPr lvl="0"/>
            <a:r>
              <a:rPr lang="en-GB" dirty="0"/>
              <a:t>July 2020</a:t>
            </a:r>
            <a:endParaRPr lang="en-US" dirty="0"/>
          </a:p>
        </p:txBody>
      </p:sp>
      <p:sp>
        <p:nvSpPr>
          <p:cNvPr id="15" name="Text Placeholder 13">
            <a:extLst>
              <a:ext uri="{FF2B5EF4-FFF2-40B4-BE49-F238E27FC236}">
                <a16:creationId xmlns:a16="http://schemas.microsoft.com/office/drawing/2014/main" id="{2B33C97A-F635-4A59-A570-1C73F53375E7}"/>
              </a:ext>
            </a:extLst>
          </p:cNvPr>
          <p:cNvSpPr>
            <a:spLocks noGrp="1"/>
          </p:cNvSpPr>
          <p:nvPr>
            <p:ph type="body" sz="quarter" idx="11" hasCustomPrompt="1"/>
          </p:nvPr>
        </p:nvSpPr>
        <p:spPr>
          <a:xfrm>
            <a:off x="530135" y="5091708"/>
            <a:ext cx="2637324" cy="298450"/>
          </a:xfrm>
          <a:prstGeom prst="rect">
            <a:avLst/>
          </a:prstGeom>
        </p:spPr>
        <p:txBody>
          <a:bodyPr/>
          <a:lstStyle>
            <a:lvl1pPr marL="0" indent="0">
              <a:buNone/>
              <a:defRPr sz="1500">
                <a:solidFill>
                  <a:schemeClr val="bg1"/>
                </a:solidFill>
                <a:latin typeface="+mj-lt"/>
              </a:defRPr>
            </a:lvl1pPr>
            <a:lvl2pPr>
              <a:defRPr sz="1600"/>
            </a:lvl2pPr>
            <a:lvl3pPr>
              <a:defRPr sz="1600"/>
            </a:lvl3pPr>
            <a:lvl4pPr>
              <a:defRPr sz="1600"/>
            </a:lvl4pPr>
            <a:lvl5pPr>
              <a:defRPr sz="1600"/>
            </a:lvl5pPr>
          </a:lstStyle>
          <a:p>
            <a:pPr lvl="0"/>
            <a:r>
              <a:rPr lang="en-GB" dirty="0"/>
              <a:t>Asaf Yaniv  |  Lisa Bennett</a:t>
            </a:r>
          </a:p>
        </p:txBody>
      </p:sp>
      <p:sp>
        <p:nvSpPr>
          <p:cNvPr id="12" name="Footer Placeholder 4">
            <a:extLst>
              <a:ext uri="{FF2B5EF4-FFF2-40B4-BE49-F238E27FC236}">
                <a16:creationId xmlns:a16="http://schemas.microsoft.com/office/drawing/2014/main" id="{CF13D88D-57BF-4A49-A7BB-9621CB3A2D1B}"/>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13" name="Slide Number Placeholder 5">
            <a:extLst>
              <a:ext uri="{FF2B5EF4-FFF2-40B4-BE49-F238E27FC236}">
                <a16:creationId xmlns:a16="http://schemas.microsoft.com/office/drawing/2014/main" id="{DCF4EF9A-B813-48AF-BB0C-11F6FCFA1CB0}"/>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16" name="Subtitle 2">
            <a:extLst>
              <a:ext uri="{FF2B5EF4-FFF2-40B4-BE49-F238E27FC236}">
                <a16:creationId xmlns:a16="http://schemas.microsoft.com/office/drawing/2014/main" id="{B0AC772A-FE3E-4138-B8CF-45961C6AE594}"/>
              </a:ext>
            </a:extLst>
          </p:cNvPr>
          <p:cNvSpPr>
            <a:spLocks noGrp="1"/>
          </p:cNvSpPr>
          <p:nvPr>
            <p:ph type="subTitle" idx="1" hasCustomPrompt="1"/>
          </p:nvPr>
        </p:nvSpPr>
        <p:spPr>
          <a:xfrm>
            <a:off x="538827" y="2989361"/>
            <a:ext cx="4876800" cy="528241"/>
          </a:xfrm>
          <a:prstGeom prst="rect">
            <a:avLst/>
          </a:prstGeom>
        </p:spPr>
        <p:txBody>
          <a:bodyPr/>
          <a:lstStyle>
            <a:lvl1pPr marL="0" indent="0" algn="l">
              <a:buNone/>
              <a:defRPr lang="en-US" sz="2200" b="0" i="0" u="none" strike="noStrike" cap="none" spc="0" baseline="0" dirty="0" smtClean="0">
                <a:solidFill>
                  <a:schemeClr val="bg1"/>
                </a:solidFill>
                <a:uFillTx/>
                <a:latin typeface="Centra No1"/>
                <a:ea typeface="Centra No1"/>
                <a:cs typeface="Centra No1"/>
                <a:sym typeface="Centra No1"/>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This is a cover slide with video</a:t>
            </a:r>
          </a:p>
        </p:txBody>
      </p:sp>
    </p:spTree>
    <p:extLst>
      <p:ext uri="{BB962C8B-B14F-4D97-AF65-F5344CB8AC3E}">
        <p14:creationId xmlns:p14="http://schemas.microsoft.com/office/powerpoint/2010/main" val="86700175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7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5_Title slide w/ video">
    <p:spTree>
      <p:nvGrpSpPr>
        <p:cNvPr id="1" name=""/>
        <p:cNvGrpSpPr/>
        <p:nvPr/>
      </p:nvGrpSpPr>
      <p:grpSpPr>
        <a:xfrm>
          <a:off x="0" y="0"/>
          <a:ext cx="0" cy="0"/>
          <a:chOff x="0" y="0"/>
          <a:chExt cx="0" cy="0"/>
        </a:xfrm>
      </p:grpSpPr>
      <p:pic>
        <p:nvPicPr>
          <p:cNvPr id="2" name="popcorn_2">
            <a:hlinkClick r:id="" action="ppaction://media"/>
            <a:extLst>
              <a:ext uri="{FF2B5EF4-FFF2-40B4-BE49-F238E27FC236}">
                <a16:creationId xmlns:a16="http://schemas.microsoft.com/office/drawing/2014/main" id="{4B33BAD7-9DD1-47FD-B234-BC695D272802}"/>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8" name="Kaltura_Logo_Horizontal_White_big_Kaltura_Logo_Horizontal_White.png" descr="Kaltura_Logo_Horizontal_White_big_Kaltura_Logo_Horizontal_White.png">
            <a:extLst>
              <a:ext uri="{FF2B5EF4-FFF2-40B4-BE49-F238E27FC236}">
                <a16:creationId xmlns:a16="http://schemas.microsoft.com/office/drawing/2014/main" id="{7E73211C-406D-4430-AA5F-0AEA094701D2}"/>
              </a:ext>
            </a:extLst>
          </p:cNvPr>
          <p:cNvPicPr>
            <a:picLocks noChangeAspect="1"/>
          </p:cNvPicPr>
          <p:nvPr/>
        </p:nvPicPr>
        <p:blipFill>
          <a:blip r:embed="rId5"/>
          <a:stretch>
            <a:fillRect/>
          </a:stretch>
        </p:blipFill>
        <p:spPr>
          <a:xfrm>
            <a:off x="614867" y="813818"/>
            <a:ext cx="1509513" cy="388413"/>
          </a:xfrm>
          <a:prstGeom prst="rect">
            <a:avLst/>
          </a:prstGeom>
          <a:ln w="12700">
            <a:miter lim="400000"/>
          </a:ln>
        </p:spPr>
      </p:pic>
      <p:sp>
        <p:nvSpPr>
          <p:cNvPr id="4" name="Presentation title">
            <a:extLst>
              <a:ext uri="{FF2B5EF4-FFF2-40B4-BE49-F238E27FC236}">
                <a16:creationId xmlns:a16="http://schemas.microsoft.com/office/drawing/2014/main" id="{840E5651-83E0-4E3D-A14E-C354A6E3CC90}"/>
              </a:ext>
            </a:extLst>
          </p:cNvPr>
          <p:cNvSpPr txBox="1">
            <a:spLocks noGrp="1"/>
          </p:cNvSpPr>
          <p:nvPr>
            <p:ph type="title" hasCustomPrompt="1"/>
          </p:nvPr>
        </p:nvSpPr>
        <p:spPr>
          <a:xfrm>
            <a:off x="483300" y="2146201"/>
            <a:ext cx="5612700" cy="812899"/>
          </a:xfrm>
          <a:prstGeom prst="rect">
            <a:avLst/>
          </a:prstGeom>
        </p:spPr>
        <p:txBody>
          <a:bodyPr anchor="t">
            <a:noAutofit/>
          </a:bodyPr>
          <a:lstStyle>
            <a:lvl1pPr>
              <a:lnSpc>
                <a:spcPts val="4950"/>
              </a:lnSpc>
              <a:defRPr sz="4500">
                <a:solidFill>
                  <a:schemeClr val="tx1"/>
                </a:solidFill>
                <a:latin typeface="+mj-lt"/>
              </a:defRPr>
            </a:lvl1pPr>
          </a:lstStyle>
          <a:p>
            <a:r>
              <a:rPr lang="en-US" dirty="0"/>
              <a:t>Presentation title</a:t>
            </a:r>
            <a:endParaRPr dirty="0"/>
          </a:p>
        </p:txBody>
      </p:sp>
      <p:sp>
        <p:nvSpPr>
          <p:cNvPr id="14" name="Text Placeholder 13">
            <a:extLst>
              <a:ext uri="{FF2B5EF4-FFF2-40B4-BE49-F238E27FC236}">
                <a16:creationId xmlns:a16="http://schemas.microsoft.com/office/drawing/2014/main" id="{5F0BB121-6DCA-495A-8EC9-6D371CA213CC}"/>
              </a:ext>
            </a:extLst>
          </p:cNvPr>
          <p:cNvSpPr>
            <a:spLocks noGrp="1"/>
          </p:cNvSpPr>
          <p:nvPr>
            <p:ph type="body" sz="quarter" idx="10" hasCustomPrompt="1"/>
          </p:nvPr>
        </p:nvSpPr>
        <p:spPr>
          <a:xfrm>
            <a:off x="523385" y="4797326"/>
            <a:ext cx="1112532" cy="298450"/>
          </a:xfrm>
          <a:prstGeom prst="rect">
            <a:avLst/>
          </a:prstGeom>
        </p:spPr>
        <p:txBody>
          <a:bodyPr/>
          <a:lstStyle>
            <a:lvl1pPr marL="0" indent="0">
              <a:buNone/>
              <a:defRPr sz="1500">
                <a:solidFill>
                  <a:schemeClr val="tx1"/>
                </a:solidFill>
                <a:latin typeface="+mj-lt"/>
              </a:defRPr>
            </a:lvl1pPr>
            <a:lvl2pPr>
              <a:defRPr sz="1600"/>
            </a:lvl2pPr>
            <a:lvl3pPr>
              <a:defRPr sz="1600"/>
            </a:lvl3pPr>
            <a:lvl4pPr>
              <a:defRPr sz="1600"/>
            </a:lvl4pPr>
            <a:lvl5pPr>
              <a:defRPr sz="1600"/>
            </a:lvl5pPr>
          </a:lstStyle>
          <a:p>
            <a:pPr lvl="0"/>
            <a:r>
              <a:rPr lang="en-GB" dirty="0"/>
              <a:t>July 2020</a:t>
            </a:r>
            <a:endParaRPr lang="en-US" dirty="0"/>
          </a:p>
        </p:txBody>
      </p:sp>
      <p:sp>
        <p:nvSpPr>
          <p:cNvPr id="15" name="Text Placeholder 13">
            <a:extLst>
              <a:ext uri="{FF2B5EF4-FFF2-40B4-BE49-F238E27FC236}">
                <a16:creationId xmlns:a16="http://schemas.microsoft.com/office/drawing/2014/main" id="{2B33C97A-F635-4A59-A570-1C73F53375E7}"/>
              </a:ext>
            </a:extLst>
          </p:cNvPr>
          <p:cNvSpPr>
            <a:spLocks noGrp="1"/>
          </p:cNvSpPr>
          <p:nvPr>
            <p:ph type="body" sz="quarter" idx="11" hasCustomPrompt="1"/>
          </p:nvPr>
        </p:nvSpPr>
        <p:spPr>
          <a:xfrm>
            <a:off x="530135" y="5091708"/>
            <a:ext cx="2637324" cy="298450"/>
          </a:xfrm>
          <a:prstGeom prst="rect">
            <a:avLst/>
          </a:prstGeom>
        </p:spPr>
        <p:txBody>
          <a:bodyPr/>
          <a:lstStyle>
            <a:lvl1pPr marL="0" indent="0">
              <a:buNone/>
              <a:defRPr sz="1500">
                <a:solidFill>
                  <a:schemeClr val="tx1"/>
                </a:solidFill>
                <a:latin typeface="+mj-lt"/>
              </a:defRPr>
            </a:lvl1pPr>
            <a:lvl2pPr>
              <a:defRPr sz="1600"/>
            </a:lvl2pPr>
            <a:lvl3pPr>
              <a:defRPr sz="1600"/>
            </a:lvl3pPr>
            <a:lvl4pPr>
              <a:defRPr sz="1600"/>
            </a:lvl4pPr>
            <a:lvl5pPr>
              <a:defRPr sz="1600"/>
            </a:lvl5pPr>
          </a:lstStyle>
          <a:p>
            <a:pPr lvl="0"/>
            <a:r>
              <a:rPr lang="en-GB" dirty="0"/>
              <a:t>Asaf Yaniv  |  Lisa Bennett</a:t>
            </a:r>
          </a:p>
        </p:txBody>
      </p:sp>
      <p:sp>
        <p:nvSpPr>
          <p:cNvPr id="12" name="Footer Placeholder 4">
            <a:extLst>
              <a:ext uri="{FF2B5EF4-FFF2-40B4-BE49-F238E27FC236}">
                <a16:creationId xmlns:a16="http://schemas.microsoft.com/office/drawing/2014/main" id="{F342B5CF-F236-4567-8A29-0C9757E99B79}"/>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3" name="Slide Number Placeholder 5">
            <a:extLst>
              <a:ext uri="{FF2B5EF4-FFF2-40B4-BE49-F238E27FC236}">
                <a16:creationId xmlns:a16="http://schemas.microsoft.com/office/drawing/2014/main" id="{0A78B7C4-06F7-4180-830E-BE5E541F1F2C}"/>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16" name="Subtitle 2">
            <a:extLst>
              <a:ext uri="{FF2B5EF4-FFF2-40B4-BE49-F238E27FC236}">
                <a16:creationId xmlns:a16="http://schemas.microsoft.com/office/drawing/2014/main" id="{CADDC6FD-5436-4FE2-83C3-2B725D243D0E}"/>
              </a:ext>
            </a:extLst>
          </p:cNvPr>
          <p:cNvSpPr>
            <a:spLocks noGrp="1"/>
          </p:cNvSpPr>
          <p:nvPr>
            <p:ph type="subTitle" idx="1" hasCustomPrompt="1"/>
          </p:nvPr>
        </p:nvSpPr>
        <p:spPr>
          <a:xfrm>
            <a:off x="538827" y="2989361"/>
            <a:ext cx="4876800" cy="528241"/>
          </a:xfrm>
          <a:prstGeom prst="rect">
            <a:avLst/>
          </a:prstGeom>
        </p:spPr>
        <p:txBody>
          <a:bodyPr/>
          <a:lstStyle>
            <a:lvl1pPr marL="0" indent="0" algn="l">
              <a:buNone/>
              <a:defRPr lang="en-US" sz="2200" b="0" i="0" u="none" strike="noStrike" cap="none" spc="0" baseline="0" dirty="0" smtClean="0">
                <a:solidFill>
                  <a:schemeClr val="tx1"/>
                </a:solidFill>
                <a:uFillTx/>
                <a:latin typeface="Centra No1"/>
                <a:ea typeface="Centra No1"/>
                <a:cs typeface="Centra No1"/>
                <a:sym typeface="Centra No1"/>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This is a cover slide with video</a:t>
            </a:r>
          </a:p>
        </p:txBody>
      </p:sp>
    </p:spTree>
    <p:extLst>
      <p:ext uri="{BB962C8B-B14F-4D97-AF65-F5344CB8AC3E}">
        <p14:creationId xmlns:p14="http://schemas.microsoft.com/office/powerpoint/2010/main" val="218427377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6_Title slide w/ video">
    <p:spTree>
      <p:nvGrpSpPr>
        <p:cNvPr id="1" name=""/>
        <p:cNvGrpSpPr/>
        <p:nvPr/>
      </p:nvGrpSpPr>
      <p:grpSpPr>
        <a:xfrm>
          <a:off x="0" y="0"/>
          <a:ext cx="0" cy="0"/>
          <a:chOff x="0" y="0"/>
          <a:chExt cx="0" cy="0"/>
        </a:xfrm>
      </p:grpSpPr>
      <p:pic>
        <p:nvPicPr>
          <p:cNvPr id="2" name="gate_slide_tv_2">
            <a:hlinkClick r:id="" action="ppaction://media"/>
            <a:extLst>
              <a:ext uri="{FF2B5EF4-FFF2-40B4-BE49-F238E27FC236}">
                <a16:creationId xmlns:a16="http://schemas.microsoft.com/office/drawing/2014/main" id="{9F0A994B-9AB5-4321-A6A5-73A8C5EBBB3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8" name="Kaltura_Logo_Horizontal_White_big_Kaltura_Logo_Horizontal_White.png" descr="Kaltura_Logo_Horizontal_White_big_Kaltura_Logo_Horizontal_White.png">
            <a:extLst>
              <a:ext uri="{FF2B5EF4-FFF2-40B4-BE49-F238E27FC236}">
                <a16:creationId xmlns:a16="http://schemas.microsoft.com/office/drawing/2014/main" id="{7E73211C-406D-4430-AA5F-0AEA094701D2}"/>
              </a:ext>
            </a:extLst>
          </p:cNvPr>
          <p:cNvPicPr>
            <a:picLocks noChangeAspect="1"/>
          </p:cNvPicPr>
          <p:nvPr userDrawn="1"/>
        </p:nvPicPr>
        <p:blipFill>
          <a:blip r:embed="rId5"/>
          <a:stretch>
            <a:fillRect/>
          </a:stretch>
        </p:blipFill>
        <p:spPr>
          <a:xfrm>
            <a:off x="614867" y="813818"/>
            <a:ext cx="1509513" cy="388413"/>
          </a:xfrm>
          <a:prstGeom prst="rect">
            <a:avLst/>
          </a:prstGeom>
          <a:ln w="12700">
            <a:miter lim="400000"/>
          </a:ln>
        </p:spPr>
      </p:pic>
      <p:sp>
        <p:nvSpPr>
          <p:cNvPr id="4" name="Presentation title">
            <a:extLst>
              <a:ext uri="{FF2B5EF4-FFF2-40B4-BE49-F238E27FC236}">
                <a16:creationId xmlns:a16="http://schemas.microsoft.com/office/drawing/2014/main" id="{840E5651-83E0-4E3D-A14E-C354A6E3CC90}"/>
              </a:ext>
            </a:extLst>
          </p:cNvPr>
          <p:cNvSpPr txBox="1">
            <a:spLocks noGrp="1"/>
          </p:cNvSpPr>
          <p:nvPr>
            <p:ph type="title" hasCustomPrompt="1"/>
          </p:nvPr>
        </p:nvSpPr>
        <p:spPr>
          <a:xfrm>
            <a:off x="483300" y="2146201"/>
            <a:ext cx="5612700" cy="812899"/>
          </a:xfrm>
          <a:prstGeom prst="rect">
            <a:avLst/>
          </a:prstGeom>
        </p:spPr>
        <p:txBody>
          <a:bodyPr anchor="t">
            <a:noAutofit/>
          </a:bodyPr>
          <a:lstStyle>
            <a:lvl1pPr>
              <a:lnSpc>
                <a:spcPts val="4950"/>
              </a:lnSpc>
              <a:defRPr sz="4500">
                <a:solidFill>
                  <a:schemeClr val="tx1"/>
                </a:solidFill>
                <a:latin typeface="+mj-lt"/>
              </a:defRPr>
            </a:lvl1pPr>
          </a:lstStyle>
          <a:p>
            <a:r>
              <a:rPr lang="en-US" dirty="0"/>
              <a:t>Presentation title</a:t>
            </a:r>
            <a:endParaRPr dirty="0"/>
          </a:p>
        </p:txBody>
      </p:sp>
      <p:sp>
        <p:nvSpPr>
          <p:cNvPr id="14" name="Text Placeholder 13">
            <a:extLst>
              <a:ext uri="{FF2B5EF4-FFF2-40B4-BE49-F238E27FC236}">
                <a16:creationId xmlns:a16="http://schemas.microsoft.com/office/drawing/2014/main" id="{5F0BB121-6DCA-495A-8EC9-6D371CA213CC}"/>
              </a:ext>
            </a:extLst>
          </p:cNvPr>
          <p:cNvSpPr>
            <a:spLocks noGrp="1"/>
          </p:cNvSpPr>
          <p:nvPr>
            <p:ph type="body" sz="quarter" idx="10" hasCustomPrompt="1"/>
          </p:nvPr>
        </p:nvSpPr>
        <p:spPr>
          <a:xfrm>
            <a:off x="523385" y="4797326"/>
            <a:ext cx="1112532" cy="298450"/>
          </a:xfrm>
          <a:prstGeom prst="rect">
            <a:avLst/>
          </a:prstGeom>
        </p:spPr>
        <p:txBody>
          <a:bodyPr/>
          <a:lstStyle>
            <a:lvl1pPr marL="0" indent="0">
              <a:buNone/>
              <a:defRPr sz="1500">
                <a:solidFill>
                  <a:schemeClr val="tx1"/>
                </a:solidFill>
                <a:latin typeface="+mj-lt"/>
              </a:defRPr>
            </a:lvl1pPr>
            <a:lvl2pPr>
              <a:defRPr sz="1600"/>
            </a:lvl2pPr>
            <a:lvl3pPr>
              <a:defRPr sz="1600"/>
            </a:lvl3pPr>
            <a:lvl4pPr>
              <a:defRPr sz="1600"/>
            </a:lvl4pPr>
            <a:lvl5pPr>
              <a:defRPr sz="1600"/>
            </a:lvl5pPr>
          </a:lstStyle>
          <a:p>
            <a:pPr lvl="0"/>
            <a:r>
              <a:rPr lang="en-GB" dirty="0"/>
              <a:t>July 2020</a:t>
            </a:r>
            <a:endParaRPr lang="en-US" dirty="0"/>
          </a:p>
        </p:txBody>
      </p:sp>
      <p:sp>
        <p:nvSpPr>
          <p:cNvPr id="15" name="Text Placeholder 13">
            <a:extLst>
              <a:ext uri="{FF2B5EF4-FFF2-40B4-BE49-F238E27FC236}">
                <a16:creationId xmlns:a16="http://schemas.microsoft.com/office/drawing/2014/main" id="{2B33C97A-F635-4A59-A570-1C73F53375E7}"/>
              </a:ext>
            </a:extLst>
          </p:cNvPr>
          <p:cNvSpPr>
            <a:spLocks noGrp="1"/>
          </p:cNvSpPr>
          <p:nvPr>
            <p:ph type="body" sz="quarter" idx="11" hasCustomPrompt="1"/>
          </p:nvPr>
        </p:nvSpPr>
        <p:spPr>
          <a:xfrm>
            <a:off x="530135" y="5091708"/>
            <a:ext cx="2637324" cy="298450"/>
          </a:xfrm>
          <a:prstGeom prst="rect">
            <a:avLst/>
          </a:prstGeom>
        </p:spPr>
        <p:txBody>
          <a:bodyPr/>
          <a:lstStyle>
            <a:lvl1pPr marL="0" indent="0">
              <a:buNone/>
              <a:defRPr sz="1500">
                <a:solidFill>
                  <a:schemeClr val="tx1"/>
                </a:solidFill>
                <a:latin typeface="+mj-lt"/>
              </a:defRPr>
            </a:lvl1pPr>
            <a:lvl2pPr>
              <a:defRPr sz="1600"/>
            </a:lvl2pPr>
            <a:lvl3pPr>
              <a:defRPr sz="1600"/>
            </a:lvl3pPr>
            <a:lvl4pPr>
              <a:defRPr sz="1600"/>
            </a:lvl4pPr>
            <a:lvl5pPr>
              <a:defRPr sz="1600"/>
            </a:lvl5pPr>
          </a:lstStyle>
          <a:p>
            <a:pPr lvl="0"/>
            <a:r>
              <a:rPr lang="en-GB" dirty="0"/>
              <a:t>Asaf Yaniv  |  Lisa Bennett</a:t>
            </a:r>
          </a:p>
        </p:txBody>
      </p:sp>
      <p:sp>
        <p:nvSpPr>
          <p:cNvPr id="22" name="Footer Placeholder 4">
            <a:extLst>
              <a:ext uri="{FF2B5EF4-FFF2-40B4-BE49-F238E27FC236}">
                <a16:creationId xmlns:a16="http://schemas.microsoft.com/office/drawing/2014/main" id="{BC5A1506-A650-4C6C-99CD-C456A3826615}"/>
              </a:ext>
            </a:extLst>
          </p:cNvPr>
          <p:cNvSpPr>
            <a:spLocks noGrp="1"/>
          </p:cNvSpPr>
          <p:nvPr>
            <p:ph type="ftr" sz="quarter" idx="3"/>
          </p:nvPr>
        </p:nvSpPr>
        <p:spPr>
          <a:xfrm>
            <a:off x="731037" y="6351587"/>
            <a:ext cx="1097756" cy="365125"/>
          </a:xfrm>
          <a:prstGeom prst="rect">
            <a:avLst/>
          </a:prstGeom>
          <a:noFill/>
        </p:spPr>
        <p:txBody>
          <a:bodyPr vert="horz" lIns="91440" tIns="45720" rIns="91440" bIns="45720" rtlCol="0" anchor="ctr"/>
          <a:lstStyle>
            <a:lvl1pPr algn="ctr">
              <a:defRPr sz="1000">
                <a:solidFill>
                  <a:schemeClr val="tx1">
                    <a:tint val="75000"/>
                  </a:schemeClr>
                </a:solidFill>
              </a:defRPr>
            </a:lvl1pPr>
          </a:lstStyle>
          <a:p>
            <a:r>
              <a:rPr lang="en-US"/>
              <a:t>- Confidential -</a:t>
            </a:r>
            <a:endParaRPr lang="en-US" dirty="0"/>
          </a:p>
        </p:txBody>
      </p:sp>
      <p:sp>
        <p:nvSpPr>
          <p:cNvPr id="23" name="Slide Number Placeholder 5">
            <a:extLst>
              <a:ext uri="{FF2B5EF4-FFF2-40B4-BE49-F238E27FC236}">
                <a16:creationId xmlns:a16="http://schemas.microsoft.com/office/drawing/2014/main" id="{BDCF61EB-2D6F-4049-823A-7427B55391C3}"/>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2E75CB79-8733-4231-A645-59CFF2055464}" type="slidenum">
              <a:rPr lang="en-US" smtClean="0"/>
              <a:pPr/>
              <a:t>‹#›</a:t>
            </a:fld>
            <a:endParaRPr lang="en-US" dirty="0"/>
          </a:p>
        </p:txBody>
      </p:sp>
      <p:sp>
        <p:nvSpPr>
          <p:cNvPr id="11" name="Subtitle 2">
            <a:extLst>
              <a:ext uri="{FF2B5EF4-FFF2-40B4-BE49-F238E27FC236}">
                <a16:creationId xmlns:a16="http://schemas.microsoft.com/office/drawing/2014/main" id="{71E5CDBD-CDAC-4BFF-8C14-55D26E0DC9E6}"/>
              </a:ext>
            </a:extLst>
          </p:cNvPr>
          <p:cNvSpPr>
            <a:spLocks noGrp="1"/>
          </p:cNvSpPr>
          <p:nvPr>
            <p:ph type="subTitle" idx="1" hasCustomPrompt="1"/>
          </p:nvPr>
        </p:nvSpPr>
        <p:spPr>
          <a:xfrm>
            <a:off x="538827" y="2989361"/>
            <a:ext cx="4876800" cy="528241"/>
          </a:xfrm>
          <a:prstGeom prst="rect">
            <a:avLst/>
          </a:prstGeom>
        </p:spPr>
        <p:txBody>
          <a:bodyPr/>
          <a:lstStyle>
            <a:lvl1pPr marL="0" indent="0" algn="l">
              <a:buNone/>
              <a:defRPr lang="en-US" sz="2200" b="0" i="0" u="none" strike="noStrike" cap="none" spc="0" baseline="0" dirty="0" smtClean="0">
                <a:solidFill>
                  <a:schemeClr val="tx1"/>
                </a:solidFill>
                <a:uFillTx/>
                <a:latin typeface="Centra No1"/>
                <a:ea typeface="Centra No1"/>
                <a:cs typeface="Centra No1"/>
                <a:sym typeface="Centra No1"/>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This is a cover slide with video</a:t>
            </a:r>
          </a:p>
        </p:txBody>
      </p:sp>
    </p:spTree>
    <p:extLst>
      <p:ext uri="{BB962C8B-B14F-4D97-AF65-F5344CB8AC3E}">
        <p14:creationId xmlns:p14="http://schemas.microsoft.com/office/powerpoint/2010/main" val="371566154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3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7_Title slide w/ vide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C0D1E8-5AEE-4B34-9B90-B69E47483ED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Presentation title">
            <a:extLst>
              <a:ext uri="{FF2B5EF4-FFF2-40B4-BE49-F238E27FC236}">
                <a16:creationId xmlns:a16="http://schemas.microsoft.com/office/drawing/2014/main" id="{840E5651-83E0-4E3D-A14E-C354A6E3CC90}"/>
              </a:ext>
            </a:extLst>
          </p:cNvPr>
          <p:cNvSpPr txBox="1">
            <a:spLocks noGrp="1"/>
          </p:cNvSpPr>
          <p:nvPr>
            <p:ph type="title" hasCustomPrompt="1"/>
          </p:nvPr>
        </p:nvSpPr>
        <p:spPr>
          <a:xfrm>
            <a:off x="502349" y="2146201"/>
            <a:ext cx="6391225" cy="812899"/>
          </a:xfrm>
          <a:prstGeom prst="rect">
            <a:avLst/>
          </a:prstGeom>
        </p:spPr>
        <p:txBody>
          <a:bodyPr anchor="t">
            <a:noAutofit/>
          </a:bodyPr>
          <a:lstStyle>
            <a:lvl1pPr>
              <a:lnSpc>
                <a:spcPts val="4950"/>
              </a:lnSpc>
              <a:defRPr sz="4500">
                <a:solidFill>
                  <a:schemeClr val="tx1"/>
                </a:solidFill>
                <a:latin typeface="+mj-lt"/>
                <a:cs typeface="+mj-cs"/>
              </a:defRPr>
            </a:lvl1pPr>
          </a:lstStyle>
          <a:p>
            <a:r>
              <a:rPr lang="en-US" dirty="0"/>
              <a:t>Presentation title</a:t>
            </a:r>
            <a:endParaRPr dirty="0"/>
          </a:p>
        </p:txBody>
      </p:sp>
      <p:sp>
        <p:nvSpPr>
          <p:cNvPr id="14" name="Text Placeholder 13">
            <a:extLst>
              <a:ext uri="{FF2B5EF4-FFF2-40B4-BE49-F238E27FC236}">
                <a16:creationId xmlns:a16="http://schemas.microsoft.com/office/drawing/2014/main" id="{5F0BB121-6DCA-495A-8EC9-6D371CA213CC}"/>
              </a:ext>
            </a:extLst>
          </p:cNvPr>
          <p:cNvSpPr>
            <a:spLocks noGrp="1"/>
          </p:cNvSpPr>
          <p:nvPr>
            <p:ph type="body" sz="quarter" idx="10" hasCustomPrompt="1"/>
          </p:nvPr>
        </p:nvSpPr>
        <p:spPr>
          <a:xfrm>
            <a:off x="523385" y="4797326"/>
            <a:ext cx="1112532" cy="298450"/>
          </a:xfrm>
          <a:prstGeom prst="rect">
            <a:avLst/>
          </a:prstGeom>
        </p:spPr>
        <p:txBody>
          <a:bodyPr/>
          <a:lstStyle>
            <a:lvl1pPr marL="0" indent="0">
              <a:buNone/>
              <a:defRPr sz="1500">
                <a:solidFill>
                  <a:schemeClr val="tx1"/>
                </a:solidFill>
                <a:latin typeface="+mj-lt"/>
              </a:defRPr>
            </a:lvl1pPr>
            <a:lvl2pPr>
              <a:defRPr sz="1600"/>
            </a:lvl2pPr>
            <a:lvl3pPr>
              <a:defRPr sz="1600"/>
            </a:lvl3pPr>
            <a:lvl4pPr>
              <a:defRPr sz="1600"/>
            </a:lvl4pPr>
            <a:lvl5pPr>
              <a:defRPr sz="1600"/>
            </a:lvl5pPr>
          </a:lstStyle>
          <a:p>
            <a:pPr lvl="0"/>
            <a:r>
              <a:rPr lang="en-GB" dirty="0"/>
              <a:t>July 2020</a:t>
            </a:r>
            <a:endParaRPr lang="en-US" dirty="0"/>
          </a:p>
        </p:txBody>
      </p:sp>
      <p:sp>
        <p:nvSpPr>
          <p:cNvPr id="15" name="Text Placeholder 13">
            <a:extLst>
              <a:ext uri="{FF2B5EF4-FFF2-40B4-BE49-F238E27FC236}">
                <a16:creationId xmlns:a16="http://schemas.microsoft.com/office/drawing/2014/main" id="{2B33C97A-F635-4A59-A570-1C73F53375E7}"/>
              </a:ext>
            </a:extLst>
          </p:cNvPr>
          <p:cNvSpPr>
            <a:spLocks noGrp="1"/>
          </p:cNvSpPr>
          <p:nvPr>
            <p:ph type="body" sz="quarter" idx="11" hasCustomPrompt="1"/>
          </p:nvPr>
        </p:nvSpPr>
        <p:spPr>
          <a:xfrm>
            <a:off x="530135" y="5091708"/>
            <a:ext cx="2637324" cy="298450"/>
          </a:xfrm>
          <a:prstGeom prst="rect">
            <a:avLst/>
          </a:prstGeom>
        </p:spPr>
        <p:txBody>
          <a:bodyPr/>
          <a:lstStyle>
            <a:lvl1pPr marL="0" indent="0">
              <a:buNone/>
              <a:defRPr sz="1500">
                <a:solidFill>
                  <a:schemeClr val="tx1"/>
                </a:solidFill>
                <a:latin typeface="+mj-lt"/>
              </a:defRPr>
            </a:lvl1pPr>
            <a:lvl2pPr>
              <a:defRPr sz="1600"/>
            </a:lvl2pPr>
            <a:lvl3pPr>
              <a:defRPr sz="1600"/>
            </a:lvl3pPr>
            <a:lvl4pPr>
              <a:defRPr sz="1600"/>
            </a:lvl4pPr>
            <a:lvl5pPr>
              <a:defRPr sz="1600"/>
            </a:lvl5pPr>
          </a:lstStyle>
          <a:p>
            <a:pPr lvl="0"/>
            <a:r>
              <a:rPr lang="en-GB" dirty="0"/>
              <a:t>Asaf Yaniv  |  Lisa Bennett</a:t>
            </a:r>
          </a:p>
        </p:txBody>
      </p:sp>
      <p:sp>
        <p:nvSpPr>
          <p:cNvPr id="12" name="Footer Placeholder 4">
            <a:extLst>
              <a:ext uri="{FF2B5EF4-FFF2-40B4-BE49-F238E27FC236}">
                <a16:creationId xmlns:a16="http://schemas.microsoft.com/office/drawing/2014/main" id="{4F714596-9E36-44D1-97EC-A0826C58B79D}"/>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3" name="Slide Number Placeholder 5">
            <a:extLst>
              <a:ext uri="{FF2B5EF4-FFF2-40B4-BE49-F238E27FC236}">
                <a16:creationId xmlns:a16="http://schemas.microsoft.com/office/drawing/2014/main" id="{99A496DF-B610-4F8F-B403-2989F877B4B4}"/>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16" name="Subtitle 2">
            <a:extLst>
              <a:ext uri="{FF2B5EF4-FFF2-40B4-BE49-F238E27FC236}">
                <a16:creationId xmlns:a16="http://schemas.microsoft.com/office/drawing/2014/main" id="{740EBAAD-3643-4776-8A8B-950A35E0B7C8}"/>
              </a:ext>
            </a:extLst>
          </p:cNvPr>
          <p:cNvSpPr>
            <a:spLocks noGrp="1"/>
          </p:cNvSpPr>
          <p:nvPr>
            <p:ph type="subTitle" idx="1" hasCustomPrompt="1"/>
          </p:nvPr>
        </p:nvSpPr>
        <p:spPr>
          <a:xfrm>
            <a:off x="538827" y="2989361"/>
            <a:ext cx="4876800" cy="528241"/>
          </a:xfrm>
          <a:prstGeom prst="rect">
            <a:avLst/>
          </a:prstGeom>
        </p:spPr>
        <p:txBody>
          <a:bodyPr/>
          <a:lstStyle>
            <a:lvl1pPr marL="0" indent="0" algn="l">
              <a:buNone/>
              <a:defRPr lang="en-US" sz="2200" b="0" i="0" u="none" strike="noStrike" cap="none" spc="0" baseline="0" dirty="0" smtClean="0">
                <a:solidFill>
                  <a:schemeClr val="tx1"/>
                </a:solidFill>
                <a:uFillTx/>
                <a:latin typeface="Centra No1"/>
                <a:ea typeface="Centra No1"/>
                <a:cs typeface="Centra No1"/>
                <a:sym typeface="Centra No1"/>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This is a cover slide with image</a:t>
            </a:r>
          </a:p>
        </p:txBody>
      </p:sp>
    </p:spTree>
    <p:extLst>
      <p:ext uri="{BB962C8B-B14F-4D97-AF65-F5344CB8AC3E}">
        <p14:creationId xmlns:p14="http://schemas.microsoft.com/office/powerpoint/2010/main" val="3577650581"/>
      </p:ext>
    </p:extLst>
  </p:cSld>
  <p:clrMapOvr>
    <a:masterClrMapping/>
  </p:clrMapOvr>
  <p:transition spd="med"/>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image 0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4A7CBD-6676-DE4C-97EB-A036C07D06D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07012" y="-447982"/>
            <a:ext cx="12299012" cy="7305982"/>
          </a:xfrm>
          <a:prstGeom prst="rect">
            <a:avLst/>
          </a:prstGeom>
        </p:spPr>
      </p:pic>
      <p:pic>
        <p:nvPicPr>
          <p:cNvPr id="15" name="Kaltura_Logo_Horizontal_White_big_Kaltura_Logo_Horizontal_White.png" descr="Kaltura_Logo_Horizontal_White_big_Kaltura_Logo_Horizontal_White.png">
            <a:extLst>
              <a:ext uri="{FF2B5EF4-FFF2-40B4-BE49-F238E27FC236}">
                <a16:creationId xmlns:a16="http://schemas.microsoft.com/office/drawing/2014/main" id="{DCAEEC39-5E7F-2A4B-8BF3-74681F537B6F}"/>
              </a:ext>
            </a:extLst>
          </p:cNvPr>
          <p:cNvPicPr>
            <a:picLocks noChangeAspect="1"/>
          </p:cNvPicPr>
          <p:nvPr userDrawn="1"/>
        </p:nvPicPr>
        <p:blipFill>
          <a:blip r:embed="rId3"/>
          <a:stretch>
            <a:fillRect/>
          </a:stretch>
        </p:blipFill>
        <p:spPr>
          <a:xfrm>
            <a:off x="614867" y="813818"/>
            <a:ext cx="1509513" cy="388413"/>
          </a:xfrm>
          <a:prstGeom prst="rect">
            <a:avLst/>
          </a:prstGeom>
          <a:ln w="12700">
            <a:miter lim="400000"/>
          </a:ln>
        </p:spPr>
      </p:pic>
      <p:pic>
        <p:nvPicPr>
          <p:cNvPr id="16" name="Kaltura_Logo_Horizontal_White_big_Kaltura_Logo_Horizontal_White.png" descr="Kaltura_Logo_Horizontal_White_big_Kaltura_Logo_Horizontal_White.png">
            <a:extLst>
              <a:ext uri="{FF2B5EF4-FFF2-40B4-BE49-F238E27FC236}">
                <a16:creationId xmlns:a16="http://schemas.microsoft.com/office/drawing/2014/main" id="{6512342C-8998-D746-86DB-F9324CEB8A95}"/>
              </a:ext>
            </a:extLst>
          </p:cNvPr>
          <p:cNvPicPr>
            <a:picLocks noChangeAspect="1"/>
          </p:cNvPicPr>
          <p:nvPr userDrawn="1"/>
        </p:nvPicPr>
        <p:blipFill>
          <a:blip r:embed="rId3"/>
          <a:stretch>
            <a:fillRect/>
          </a:stretch>
        </p:blipFill>
        <p:spPr>
          <a:xfrm>
            <a:off x="614867" y="813818"/>
            <a:ext cx="1509513" cy="388413"/>
          </a:xfrm>
          <a:prstGeom prst="rect">
            <a:avLst/>
          </a:prstGeom>
          <a:ln w="12700">
            <a:miter lim="400000"/>
          </a:ln>
        </p:spPr>
      </p:pic>
      <p:sp>
        <p:nvSpPr>
          <p:cNvPr id="17" name="Presentation title">
            <a:extLst>
              <a:ext uri="{FF2B5EF4-FFF2-40B4-BE49-F238E27FC236}">
                <a16:creationId xmlns:a16="http://schemas.microsoft.com/office/drawing/2014/main" id="{F50721E3-0C89-434D-BA11-D0AF6BC32819}"/>
              </a:ext>
            </a:extLst>
          </p:cNvPr>
          <p:cNvSpPr txBox="1">
            <a:spLocks noGrp="1"/>
          </p:cNvSpPr>
          <p:nvPr>
            <p:ph type="title" hasCustomPrompt="1"/>
          </p:nvPr>
        </p:nvSpPr>
        <p:spPr>
          <a:xfrm>
            <a:off x="502349" y="2146201"/>
            <a:ext cx="4709731" cy="812899"/>
          </a:xfrm>
          <a:prstGeom prst="rect">
            <a:avLst/>
          </a:prstGeom>
        </p:spPr>
        <p:txBody>
          <a:bodyPr anchor="t">
            <a:noAutofit/>
          </a:bodyPr>
          <a:lstStyle>
            <a:lvl1pPr marL="0" marR="0" indent="0" algn="l" defTabSz="914400" rtl="0" eaLnBrk="1" fontAlgn="auto" latinLnBrk="0" hangingPunct="1">
              <a:lnSpc>
                <a:spcPts val="4950"/>
              </a:lnSpc>
              <a:spcBef>
                <a:spcPct val="0"/>
              </a:spcBef>
              <a:spcAft>
                <a:spcPts val="0"/>
              </a:spcAft>
              <a:buClrTx/>
              <a:buSzTx/>
              <a:buFontTx/>
              <a:buNone/>
              <a:tabLst/>
              <a:defRPr sz="4400" b="1">
                <a:solidFill>
                  <a:schemeClr val="bg1"/>
                </a:solidFill>
                <a:latin typeface="Centra No1" pitchFamily="2" charset="77"/>
                <a:ea typeface="Centra No1" pitchFamily="2" charset="77"/>
                <a:cs typeface="+mj-cs"/>
              </a:defRPr>
            </a:lvl1pPr>
          </a:lstStyle>
          <a:p>
            <a:r>
              <a:rPr lang="en-US" dirty="0"/>
              <a:t>Presentation title</a:t>
            </a:r>
            <a:endParaRPr dirty="0"/>
          </a:p>
        </p:txBody>
      </p:sp>
      <p:sp>
        <p:nvSpPr>
          <p:cNvPr id="18" name="Text Placeholder 13">
            <a:extLst>
              <a:ext uri="{FF2B5EF4-FFF2-40B4-BE49-F238E27FC236}">
                <a16:creationId xmlns:a16="http://schemas.microsoft.com/office/drawing/2014/main" id="{73C5A5D2-DC67-7449-86E1-301BC59B850D}"/>
              </a:ext>
            </a:extLst>
          </p:cNvPr>
          <p:cNvSpPr>
            <a:spLocks noGrp="1"/>
          </p:cNvSpPr>
          <p:nvPr>
            <p:ph type="body" sz="quarter" idx="13" hasCustomPrompt="1"/>
          </p:nvPr>
        </p:nvSpPr>
        <p:spPr>
          <a:xfrm>
            <a:off x="523385" y="4797326"/>
            <a:ext cx="1347448" cy="298450"/>
          </a:xfrm>
          <a:prstGeom prst="rect">
            <a:avLst/>
          </a:prstGeom>
        </p:spPr>
        <p:txBody>
          <a:bodyPr/>
          <a:lstStyle>
            <a:lvl1pPr marL="0" indent="0">
              <a:buNone/>
              <a:defRPr sz="1500">
                <a:solidFill>
                  <a:schemeClr val="bg1"/>
                </a:solidFill>
                <a:latin typeface="Centra No1" pitchFamily="2" charset="77"/>
                <a:ea typeface="Centra No1" pitchFamily="2" charset="77"/>
              </a:defRPr>
            </a:lvl1pPr>
            <a:lvl2pPr>
              <a:defRPr sz="1600"/>
            </a:lvl2pPr>
            <a:lvl3pPr>
              <a:defRPr sz="1600"/>
            </a:lvl3pPr>
            <a:lvl4pPr>
              <a:defRPr sz="1600"/>
            </a:lvl4pPr>
            <a:lvl5pPr>
              <a:defRPr sz="1600"/>
            </a:lvl5pPr>
          </a:lstStyle>
          <a:p>
            <a:pPr lvl="0"/>
            <a:r>
              <a:rPr lang="en-GB" dirty="0"/>
              <a:t>Month 2021</a:t>
            </a:r>
            <a:endParaRPr lang="en-US" dirty="0"/>
          </a:p>
        </p:txBody>
      </p:sp>
      <p:sp>
        <p:nvSpPr>
          <p:cNvPr id="19" name="Text Placeholder 13">
            <a:extLst>
              <a:ext uri="{FF2B5EF4-FFF2-40B4-BE49-F238E27FC236}">
                <a16:creationId xmlns:a16="http://schemas.microsoft.com/office/drawing/2014/main" id="{4892B482-80D5-B247-B6CE-60A5F37D3717}"/>
              </a:ext>
            </a:extLst>
          </p:cNvPr>
          <p:cNvSpPr>
            <a:spLocks noGrp="1"/>
          </p:cNvSpPr>
          <p:nvPr>
            <p:ph type="body" sz="quarter" idx="14" hasCustomPrompt="1"/>
          </p:nvPr>
        </p:nvSpPr>
        <p:spPr>
          <a:xfrm>
            <a:off x="530135" y="5091708"/>
            <a:ext cx="2637324" cy="298450"/>
          </a:xfrm>
          <a:prstGeom prst="rect">
            <a:avLst/>
          </a:prstGeom>
        </p:spPr>
        <p:txBody>
          <a:bodyPr/>
          <a:lstStyle>
            <a:lvl1pPr marL="0" indent="0">
              <a:buNone/>
              <a:defRPr sz="1500" b="1">
                <a:solidFill>
                  <a:schemeClr val="bg1"/>
                </a:solidFill>
                <a:latin typeface="Centra No1" pitchFamily="2" charset="77"/>
                <a:ea typeface="Centra No1" pitchFamily="2" charset="77"/>
              </a:defRPr>
            </a:lvl1pPr>
            <a:lvl2pPr>
              <a:defRPr sz="1600"/>
            </a:lvl2pPr>
            <a:lvl3pPr>
              <a:defRPr sz="1600"/>
            </a:lvl3pPr>
            <a:lvl4pPr>
              <a:defRPr sz="1600"/>
            </a:lvl4pPr>
            <a:lvl5pPr>
              <a:defRPr sz="1600"/>
            </a:lvl5pPr>
          </a:lstStyle>
          <a:p>
            <a:pPr lvl="0"/>
            <a:r>
              <a:rPr lang="en-GB" dirty="0"/>
              <a:t>Name Name  |  Name Name</a:t>
            </a:r>
          </a:p>
        </p:txBody>
      </p:sp>
      <p:sp>
        <p:nvSpPr>
          <p:cNvPr id="20" name="Footer Placeholder 4">
            <a:extLst>
              <a:ext uri="{FF2B5EF4-FFF2-40B4-BE49-F238E27FC236}">
                <a16:creationId xmlns:a16="http://schemas.microsoft.com/office/drawing/2014/main" id="{213952F5-B754-704F-B590-FF1D1AD2492B}"/>
              </a:ext>
            </a:extLst>
          </p:cNvPr>
          <p:cNvSpPr txBox="1">
            <a:spLocks/>
          </p:cNvSpPr>
          <p:nvPr userDrawn="1"/>
        </p:nvSpPr>
        <p:spPr>
          <a:xfrm>
            <a:off x="773077" y="6351587"/>
            <a:ext cx="1097756" cy="365125"/>
          </a:xfrm>
          <a:prstGeom prst="rect">
            <a:avLst/>
          </a:prstGeom>
          <a:noFill/>
        </p:spPr>
        <p:txBody>
          <a:bodyPr vert="horz" lIns="91440" tIns="45720" rIns="91440" bIns="45720" rtlCol="0" anchor="ctr"/>
          <a:lstStyle>
            <a:defPPr>
              <a:defRPr lang="en-IL"/>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latin typeface="Centra No1" pitchFamily="2" charset="77"/>
                <a:ea typeface="Centra No1" pitchFamily="2" charset="77"/>
              </a:rPr>
              <a:t>- Confidential -</a:t>
            </a:r>
          </a:p>
        </p:txBody>
      </p:sp>
      <p:sp>
        <p:nvSpPr>
          <p:cNvPr id="21" name="Slide Number Placeholder 5">
            <a:extLst>
              <a:ext uri="{FF2B5EF4-FFF2-40B4-BE49-F238E27FC236}">
                <a16:creationId xmlns:a16="http://schemas.microsoft.com/office/drawing/2014/main" id="{4D76DCE0-5F81-7A4B-842D-9C6598B609AB}"/>
              </a:ext>
            </a:extLst>
          </p:cNvPr>
          <p:cNvSpPr txBox="1">
            <a:spLocks/>
          </p:cNvSpPr>
          <p:nvPr userDrawn="1"/>
        </p:nvSpPr>
        <p:spPr>
          <a:xfrm>
            <a:off x="527056" y="6351587"/>
            <a:ext cx="496881" cy="365125"/>
          </a:xfrm>
          <a:prstGeom prst="rect">
            <a:avLst/>
          </a:prstGeom>
        </p:spPr>
        <p:txBody>
          <a:bodyPr vert="horz" lIns="91440" tIns="45720" rIns="91440" bIns="45720" rtlCol="0" anchor="ctr"/>
          <a:lstStyle>
            <a:defPPr>
              <a:defRPr lang="en-IL"/>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75CB79-8733-4231-A645-59CFF2055464}" type="slidenum">
              <a:rPr lang="en-US" smtClean="0">
                <a:solidFill>
                  <a:schemeClr val="bg1"/>
                </a:solidFill>
              </a:rPr>
              <a:pPr/>
              <a:t>‹#›</a:t>
            </a:fld>
            <a:endParaRPr lang="en-US" dirty="0">
              <a:solidFill>
                <a:schemeClr val="bg1"/>
              </a:solidFill>
            </a:endParaRPr>
          </a:p>
        </p:txBody>
      </p:sp>
      <p:sp>
        <p:nvSpPr>
          <p:cNvPr id="23" name="Subtitle 2">
            <a:extLst>
              <a:ext uri="{FF2B5EF4-FFF2-40B4-BE49-F238E27FC236}">
                <a16:creationId xmlns:a16="http://schemas.microsoft.com/office/drawing/2014/main" id="{20C2B02C-1761-754B-AB28-A83992F18931}"/>
              </a:ext>
            </a:extLst>
          </p:cNvPr>
          <p:cNvSpPr>
            <a:spLocks noGrp="1"/>
          </p:cNvSpPr>
          <p:nvPr>
            <p:ph type="subTitle" idx="1" hasCustomPrompt="1"/>
          </p:nvPr>
        </p:nvSpPr>
        <p:spPr>
          <a:xfrm>
            <a:off x="538827" y="2989361"/>
            <a:ext cx="4289205" cy="528241"/>
          </a:xfrm>
          <a:prstGeom prst="rect">
            <a:avLst/>
          </a:prstGeom>
        </p:spPr>
        <p:txBody>
          <a:bodyPr/>
          <a:lstStyle>
            <a:lvl1pPr marL="0" indent="0" algn="l">
              <a:buNone/>
              <a:defRPr lang="en-US" sz="2200" b="0" i="0" u="none" strike="noStrike" cap="none" spc="0" baseline="0" dirty="0" smtClean="0">
                <a:solidFill>
                  <a:schemeClr val="bg1"/>
                </a:solidFill>
                <a:uFillTx/>
                <a:latin typeface="Centra No1"/>
                <a:ea typeface="Centra No1"/>
                <a:cs typeface="Centra No1"/>
                <a:sym typeface="Centra No1"/>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This is a cover slide with image</a:t>
            </a:r>
          </a:p>
        </p:txBody>
      </p:sp>
      <p:sp>
        <p:nvSpPr>
          <p:cNvPr id="2" name="TextBox 1">
            <a:extLst>
              <a:ext uri="{FF2B5EF4-FFF2-40B4-BE49-F238E27FC236}">
                <a16:creationId xmlns:a16="http://schemas.microsoft.com/office/drawing/2014/main" id="{BA9D1A66-18D9-A24B-A8FF-DE2E05E3CF46}"/>
              </a:ext>
            </a:extLst>
          </p:cNvPr>
          <p:cNvSpPr txBox="1"/>
          <p:nvPr userDrawn="1"/>
        </p:nvSpPr>
        <p:spPr>
          <a:xfrm>
            <a:off x="13587984" y="-1645920"/>
            <a:ext cx="184731" cy="369332"/>
          </a:xfrm>
          <a:prstGeom prst="rect">
            <a:avLst/>
          </a:prstGeom>
          <a:noFill/>
        </p:spPr>
        <p:txBody>
          <a:bodyPr wrap="none" rtlCol="0">
            <a:spAutoFit/>
          </a:bodyPr>
          <a:lstStyle/>
          <a:p>
            <a:endParaRPr lang="en-IL" dirty="0"/>
          </a:p>
        </p:txBody>
      </p:sp>
    </p:spTree>
    <p:extLst>
      <p:ext uri="{BB962C8B-B14F-4D97-AF65-F5344CB8AC3E}">
        <p14:creationId xmlns:p14="http://schemas.microsoft.com/office/powerpoint/2010/main" val="2595806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itle slide w/ image">
    <p:spTree>
      <p:nvGrpSpPr>
        <p:cNvPr id="1" name=""/>
        <p:cNvGrpSpPr/>
        <p:nvPr/>
      </p:nvGrpSpPr>
      <p:grpSpPr>
        <a:xfrm>
          <a:off x="0" y="0"/>
          <a:ext cx="0" cy="0"/>
          <a:chOff x="0" y="0"/>
          <a:chExt cx="0" cy="0"/>
        </a:xfrm>
      </p:grpSpPr>
      <p:pic>
        <p:nvPicPr>
          <p:cNvPr id="17" name="woman_with_ipad.png" descr="woman_with_ipad.png">
            <a:extLst>
              <a:ext uri="{FF2B5EF4-FFF2-40B4-BE49-F238E27FC236}">
                <a16:creationId xmlns:a16="http://schemas.microsoft.com/office/drawing/2014/main" id="{13ACA6E3-9EE8-274C-91D8-1CA68178C503}"/>
              </a:ext>
            </a:extLst>
          </p:cNvPr>
          <p:cNvPicPr>
            <a:picLocks noChangeAspect="1"/>
          </p:cNvPicPr>
          <p:nvPr userDrawn="1"/>
        </p:nvPicPr>
        <p:blipFill>
          <a:blip r:embed="rId2"/>
          <a:stretch>
            <a:fillRect/>
          </a:stretch>
        </p:blipFill>
        <p:spPr>
          <a:xfrm>
            <a:off x="-3169" y="0"/>
            <a:ext cx="12192000" cy="6858000"/>
          </a:xfrm>
          <a:prstGeom prst="rect">
            <a:avLst/>
          </a:prstGeom>
          <a:ln w="12700">
            <a:miter lim="400000"/>
          </a:ln>
        </p:spPr>
      </p:pic>
      <p:pic>
        <p:nvPicPr>
          <p:cNvPr id="11" name="Kaltura_Logo_Horizontal_black_big.png" descr="Kaltura_Logo_Horizontal_black_big.png">
            <a:extLst>
              <a:ext uri="{FF2B5EF4-FFF2-40B4-BE49-F238E27FC236}">
                <a16:creationId xmlns:a16="http://schemas.microsoft.com/office/drawing/2014/main" id="{55C26E2B-A616-44FA-A6FB-2F507E1A5DA7}"/>
              </a:ext>
            </a:extLst>
          </p:cNvPr>
          <p:cNvPicPr>
            <a:picLocks noChangeAspect="1"/>
          </p:cNvPicPr>
          <p:nvPr userDrawn="1"/>
        </p:nvPicPr>
        <p:blipFill>
          <a:blip r:embed="rId3"/>
          <a:srcRect t="54" b="54"/>
          <a:stretch>
            <a:fillRect/>
          </a:stretch>
        </p:blipFill>
        <p:spPr>
          <a:xfrm>
            <a:off x="615654" y="813274"/>
            <a:ext cx="1509513" cy="388413"/>
          </a:xfrm>
          <a:prstGeom prst="rect">
            <a:avLst/>
          </a:prstGeom>
          <a:ln w="12700">
            <a:miter lim="400000"/>
          </a:ln>
        </p:spPr>
      </p:pic>
      <p:sp>
        <p:nvSpPr>
          <p:cNvPr id="4" name="Presentation title">
            <a:extLst>
              <a:ext uri="{FF2B5EF4-FFF2-40B4-BE49-F238E27FC236}">
                <a16:creationId xmlns:a16="http://schemas.microsoft.com/office/drawing/2014/main" id="{840E5651-83E0-4E3D-A14E-C354A6E3CC90}"/>
              </a:ext>
            </a:extLst>
          </p:cNvPr>
          <p:cNvSpPr txBox="1">
            <a:spLocks noGrp="1"/>
          </p:cNvSpPr>
          <p:nvPr>
            <p:ph type="title" hasCustomPrompt="1"/>
          </p:nvPr>
        </p:nvSpPr>
        <p:spPr>
          <a:xfrm>
            <a:off x="483300" y="2146201"/>
            <a:ext cx="6192922" cy="812899"/>
          </a:xfrm>
          <a:prstGeom prst="rect">
            <a:avLst/>
          </a:prstGeom>
        </p:spPr>
        <p:txBody>
          <a:bodyPr anchor="t">
            <a:noAutofit/>
          </a:bodyPr>
          <a:lstStyle>
            <a:lvl1pPr>
              <a:lnSpc>
                <a:spcPts val="4950"/>
              </a:lnSpc>
              <a:defRPr sz="4500">
                <a:solidFill>
                  <a:schemeClr val="bg1"/>
                </a:solidFill>
                <a:latin typeface="+mj-lt"/>
              </a:defRPr>
            </a:lvl1pPr>
          </a:lstStyle>
          <a:p>
            <a:r>
              <a:rPr lang="en-US" dirty="0"/>
              <a:t>Presentation title</a:t>
            </a:r>
            <a:endParaRPr dirty="0"/>
          </a:p>
        </p:txBody>
      </p:sp>
      <p:sp>
        <p:nvSpPr>
          <p:cNvPr id="14" name="Text Placeholder 13">
            <a:extLst>
              <a:ext uri="{FF2B5EF4-FFF2-40B4-BE49-F238E27FC236}">
                <a16:creationId xmlns:a16="http://schemas.microsoft.com/office/drawing/2014/main" id="{5F0BB121-6DCA-495A-8EC9-6D371CA213CC}"/>
              </a:ext>
            </a:extLst>
          </p:cNvPr>
          <p:cNvSpPr>
            <a:spLocks noGrp="1"/>
          </p:cNvSpPr>
          <p:nvPr>
            <p:ph type="body" sz="quarter" idx="10" hasCustomPrompt="1"/>
          </p:nvPr>
        </p:nvSpPr>
        <p:spPr>
          <a:xfrm>
            <a:off x="523385" y="4797326"/>
            <a:ext cx="1112532" cy="298450"/>
          </a:xfrm>
          <a:prstGeom prst="rect">
            <a:avLst/>
          </a:prstGeom>
        </p:spPr>
        <p:txBody>
          <a:bodyPr/>
          <a:lstStyle>
            <a:lvl1pPr marL="0" indent="0">
              <a:buNone/>
              <a:defRPr sz="1500">
                <a:solidFill>
                  <a:schemeClr val="bg1"/>
                </a:solidFill>
                <a:latin typeface="+mj-lt"/>
              </a:defRPr>
            </a:lvl1pPr>
            <a:lvl2pPr>
              <a:defRPr sz="1600"/>
            </a:lvl2pPr>
            <a:lvl3pPr>
              <a:defRPr sz="1600"/>
            </a:lvl3pPr>
            <a:lvl4pPr>
              <a:defRPr sz="1600"/>
            </a:lvl4pPr>
            <a:lvl5pPr>
              <a:defRPr sz="1600"/>
            </a:lvl5pPr>
          </a:lstStyle>
          <a:p>
            <a:pPr lvl="0"/>
            <a:r>
              <a:rPr lang="en-GB" dirty="0"/>
              <a:t>July 2020</a:t>
            </a:r>
            <a:endParaRPr lang="en-US" dirty="0"/>
          </a:p>
        </p:txBody>
      </p:sp>
      <p:sp>
        <p:nvSpPr>
          <p:cNvPr id="15" name="Text Placeholder 13">
            <a:extLst>
              <a:ext uri="{FF2B5EF4-FFF2-40B4-BE49-F238E27FC236}">
                <a16:creationId xmlns:a16="http://schemas.microsoft.com/office/drawing/2014/main" id="{2B33C97A-F635-4A59-A570-1C73F53375E7}"/>
              </a:ext>
            </a:extLst>
          </p:cNvPr>
          <p:cNvSpPr>
            <a:spLocks noGrp="1"/>
          </p:cNvSpPr>
          <p:nvPr>
            <p:ph type="body" sz="quarter" idx="11" hasCustomPrompt="1"/>
          </p:nvPr>
        </p:nvSpPr>
        <p:spPr>
          <a:xfrm>
            <a:off x="530135" y="5091708"/>
            <a:ext cx="2637324" cy="298450"/>
          </a:xfrm>
          <a:prstGeom prst="rect">
            <a:avLst/>
          </a:prstGeom>
        </p:spPr>
        <p:txBody>
          <a:bodyPr/>
          <a:lstStyle>
            <a:lvl1pPr marL="0" indent="0">
              <a:buNone/>
              <a:defRPr sz="1500">
                <a:solidFill>
                  <a:schemeClr val="bg1"/>
                </a:solidFill>
                <a:latin typeface="+mj-lt"/>
              </a:defRPr>
            </a:lvl1pPr>
            <a:lvl2pPr>
              <a:defRPr sz="1600"/>
            </a:lvl2pPr>
            <a:lvl3pPr>
              <a:defRPr sz="1600"/>
            </a:lvl3pPr>
            <a:lvl4pPr>
              <a:defRPr sz="1600"/>
            </a:lvl4pPr>
            <a:lvl5pPr>
              <a:defRPr sz="1600"/>
            </a:lvl5pPr>
          </a:lstStyle>
          <a:p>
            <a:pPr lvl="0"/>
            <a:r>
              <a:rPr lang="en-GB" dirty="0"/>
              <a:t>Asaf Yaniv  |  Lisa Bennett</a:t>
            </a:r>
          </a:p>
        </p:txBody>
      </p:sp>
      <p:sp>
        <p:nvSpPr>
          <p:cNvPr id="12" name="Footer Placeholder 4">
            <a:extLst>
              <a:ext uri="{FF2B5EF4-FFF2-40B4-BE49-F238E27FC236}">
                <a16:creationId xmlns:a16="http://schemas.microsoft.com/office/drawing/2014/main" id="{17E89ABA-76F9-4678-ADE4-29768CBCDE2E}"/>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13" name="Slide Number Placeholder 5">
            <a:extLst>
              <a:ext uri="{FF2B5EF4-FFF2-40B4-BE49-F238E27FC236}">
                <a16:creationId xmlns:a16="http://schemas.microsoft.com/office/drawing/2014/main" id="{DDF2B676-4E70-4CF3-9C28-C66631A6E872}"/>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16" name="Subtitle 2">
            <a:extLst>
              <a:ext uri="{FF2B5EF4-FFF2-40B4-BE49-F238E27FC236}">
                <a16:creationId xmlns:a16="http://schemas.microsoft.com/office/drawing/2014/main" id="{B62C906D-F8C6-48A7-AAC8-C7B1DF62418A}"/>
              </a:ext>
            </a:extLst>
          </p:cNvPr>
          <p:cNvSpPr>
            <a:spLocks noGrp="1"/>
          </p:cNvSpPr>
          <p:nvPr>
            <p:ph type="subTitle" idx="1" hasCustomPrompt="1"/>
          </p:nvPr>
        </p:nvSpPr>
        <p:spPr>
          <a:xfrm>
            <a:off x="538827" y="2989361"/>
            <a:ext cx="4876800" cy="528241"/>
          </a:xfrm>
          <a:prstGeom prst="rect">
            <a:avLst/>
          </a:prstGeom>
        </p:spPr>
        <p:txBody>
          <a:bodyPr/>
          <a:lstStyle>
            <a:lvl1pPr marL="0" indent="0" algn="l">
              <a:buNone/>
              <a:defRPr lang="en-US" sz="2200" b="0" i="0" u="none" strike="noStrike" cap="none" spc="0" baseline="0" dirty="0" smtClean="0">
                <a:solidFill>
                  <a:schemeClr val="bg1"/>
                </a:solidFill>
                <a:uFillTx/>
                <a:latin typeface="Centra No1"/>
                <a:ea typeface="Centra No1"/>
                <a:cs typeface="Centra No1"/>
                <a:sym typeface="Centra No1"/>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This is a cover slide with image</a:t>
            </a:r>
          </a:p>
        </p:txBody>
      </p:sp>
    </p:spTree>
    <p:extLst>
      <p:ext uri="{BB962C8B-B14F-4D97-AF65-F5344CB8AC3E}">
        <p14:creationId xmlns:p14="http://schemas.microsoft.com/office/powerpoint/2010/main" val="3915244878"/>
      </p:ext>
    </p:extLst>
  </p:cSld>
  <p:clrMapOvr>
    <a:masterClrMapping/>
  </p:clrMapOvr>
  <p:transition spd="med"/>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8_Title slide ">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CE9F8E-6C3A-4A78-9770-BEA5B5B36730}"/>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Kaltura_Logo_Horizontal_black_big.png" descr="Kaltura_Logo_Horizontal_black_big.png">
            <a:extLst>
              <a:ext uri="{FF2B5EF4-FFF2-40B4-BE49-F238E27FC236}">
                <a16:creationId xmlns:a16="http://schemas.microsoft.com/office/drawing/2014/main" id="{55C26E2B-A616-44FA-A6FB-2F507E1A5DA7}"/>
              </a:ext>
            </a:extLst>
          </p:cNvPr>
          <p:cNvPicPr>
            <a:picLocks noChangeAspect="1"/>
          </p:cNvPicPr>
          <p:nvPr/>
        </p:nvPicPr>
        <p:blipFill>
          <a:blip r:embed="rId3"/>
          <a:srcRect t="54" b="54"/>
          <a:stretch>
            <a:fillRect/>
          </a:stretch>
        </p:blipFill>
        <p:spPr>
          <a:xfrm>
            <a:off x="615654" y="813274"/>
            <a:ext cx="1509513" cy="388413"/>
          </a:xfrm>
          <a:prstGeom prst="rect">
            <a:avLst/>
          </a:prstGeom>
          <a:ln w="12700">
            <a:miter lim="400000"/>
          </a:ln>
        </p:spPr>
      </p:pic>
      <p:sp>
        <p:nvSpPr>
          <p:cNvPr id="4" name="Presentation title">
            <a:extLst>
              <a:ext uri="{FF2B5EF4-FFF2-40B4-BE49-F238E27FC236}">
                <a16:creationId xmlns:a16="http://schemas.microsoft.com/office/drawing/2014/main" id="{840E5651-83E0-4E3D-A14E-C354A6E3CC90}"/>
              </a:ext>
            </a:extLst>
          </p:cNvPr>
          <p:cNvSpPr txBox="1">
            <a:spLocks noGrp="1"/>
          </p:cNvSpPr>
          <p:nvPr>
            <p:ph type="title" hasCustomPrompt="1"/>
          </p:nvPr>
        </p:nvSpPr>
        <p:spPr>
          <a:xfrm>
            <a:off x="483300" y="2146201"/>
            <a:ext cx="5206300" cy="812899"/>
          </a:xfrm>
          <a:prstGeom prst="rect">
            <a:avLst/>
          </a:prstGeom>
        </p:spPr>
        <p:txBody>
          <a:bodyPr anchor="t">
            <a:noAutofit/>
          </a:bodyPr>
          <a:lstStyle>
            <a:lvl1pPr>
              <a:lnSpc>
                <a:spcPts val="4950"/>
              </a:lnSpc>
              <a:defRPr sz="4500">
                <a:solidFill>
                  <a:schemeClr val="bg1"/>
                </a:solidFill>
                <a:latin typeface="+mj-lt"/>
              </a:defRPr>
            </a:lvl1pPr>
          </a:lstStyle>
          <a:p>
            <a:r>
              <a:rPr lang="en-US" dirty="0"/>
              <a:t>Presentation title</a:t>
            </a:r>
            <a:endParaRPr dirty="0"/>
          </a:p>
        </p:txBody>
      </p:sp>
      <p:sp>
        <p:nvSpPr>
          <p:cNvPr id="14" name="Text Placeholder 13">
            <a:extLst>
              <a:ext uri="{FF2B5EF4-FFF2-40B4-BE49-F238E27FC236}">
                <a16:creationId xmlns:a16="http://schemas.microsoft.com/office/drawing/2014/main" id="{5F0BB121-6DCA-495A-8EC9-6D371CA213CC}"/>
              </a:ext>
            </a:extLst>
          </p:cNvPr>
          <p:cNvSpPr>
            <a:spLocks noGrp="1"/>
          </p:cNvSpPr>
          <p:nvPr>
            <p:ph type="body" sz="quarter" idx="10" hasCustomPrompt="1"/>
          </p:nvPr>
        </p:nvSpPr>
        <p:spPr>
          <a:xfrm>
            <a:off x="523385" y="4797326"/>
            <a:ext cx="1213148" cy="298450"/>
          </a:xfrm>
          <a:prstGeom prst="rect">
            <a:avLst/>
          </a:prstGeom>
        </p:spPr>
        <p:txBody>
          <a:bodyPr/>
          <a:lstStyle>
            <a:lvl1pPr marL="0" indent="0">
              <a:buNone/>
              <a:defRPr sz="1500">
                <a:solidFill>
                  <a:schemeClr val="bg1"/>
                </a:solidFill>
                <a:latin typeface="+mj-lt"/>
              </a:defRPr>
            </a:lvl1pPr>
            <a:lvl2pPr>
              <a:defRPr sz="1600"/>
            </a:lvl2pPr>
            <a:lvl3pPr>
              <a:defRPr sz="1600"/>
            </a:lvl3pPr>
            <a:lvl4pPr>
              <a:defRPr sz="1600"/>
            </a:lvl4pPr>
            <a:lvl5pPr>
              <a:defRPr sz="1600"/>
            </a:lvl5pPr>
          </a:lstStyle>
          <a:p>
            <a:pPr lvl="0"/>
            <a:r>
              <a:rPr lang="en-GB" dirty="0"/>
              <a:t>July 2020</a:t>
            </a:r>
            <a:endParaRPr lang="en-US" dirty="0"/>
          </a:p>
        </p:txBody>
      </p:sp>
      <p:sp>
        <p:nvSpPr>
          <p:cNvPr id="15" name="Text Placeholder 13">
            <a:extLst>
              <a:ext uri="{FF2B5EF4-FFF2-40B4-BE49-F238E27FC236}">
                <a16:creationId xmlns:a16="http://schemas.microsoft.com/office/drawing/2014/main" id="{2B33C97A-F635-4A59-A570-1C73F53375E7}"/>
              </a:ext>
            </a:extLst>
          </p:cNvPr>
          <p:cNvSpPr>
            <a:spLocks noGrp="1"/>
          </p:cNvSpPr>
          <p:nvPr>
            <p:ph type="body" sz="quarter" idx="11" hasCustomPrompt="1"/>
          </p:nvPr>
        </p:nvSpPr>
        <p:spPr>
          <a:xfrm>
            <a:off x="530135" y="5091708"/>
            <a:ext cx="2637324" cy="298450"/>
          </a:xfrm>
          <a:prstGeom prst="rect">
            <a:avLst/>
          </a:prstGeom>
        </p:spPr>
        <p:txBody>
          <a:bodyPr/>
          <a:lstStyle>
            <a:lvl1pPr marL="0" indent="0">
              <a:buNone/>
              <a:defRPr sz="1500">
                <a:solidFill>
                  <a:schemeClr val="bg1"/>
                </a:solidFill>
                <a:latin typeface="+mj-lt"/>
              </a:defRPr>
            </a:lvl1pPr>
            <a:lvl2pPr>
              <a:defRPr sz="1600"/>
            </a:lvl2pPr>
            <a:lvl3pPr>
              <a:defRPr sz="1600"/>
            </a:lvl3pPr>
            <a:lvl4pPr>
              <a:defRPr sz="1600"/>
            </a:lvl4pPr>
            <a:lvl5pPr>
              <a:defRPr sz="1600"/>
            </a:lvl5pPr>
          </a:lstStyle>
          <a:p>
            <a:pPr lvl="0"/>
            <a:r>
              <a:rPr lang="en-GB" dirty="0"/>
              <a:t>Asaf Yaniv  |  Lisa Bennett</a:t>
            </a:r>
          </a:p>
        </p:txBody>
      </p:sp>
      <p:sp>
        <p:nvSpPr>
          <p:cNvPr id="10" name="Footer Placeholder 4">
            <a:extLst>
              <a:ext uri="{FF2B5EF4-FFF2-40B4-BE49-F238E27FC236}">
                <a16:creationId xmlns:a16="http://schemas.microsoft.com/office/drawing/2014/main" id="{18C57E1D-68B3-49E4-9307-9419CFCCFCCC}"/>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13" name="Slide Number Placeholder 5">
            <a:extLst>
              <a:ext uri="{FF2B5EF4-FFF2-40B4-BE49-F238E27FC236}">
                <a16:creationId xmlns:a16="http://schemas.microsoft.com/office/drawing/2014/main" id="{474823D4-261C-4C68-8F01-943932307D81}"/>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16" name="Subtitle 2">
            <a:extLst>
              <a:ext uri="{FF2B5EF4-FFF2-40B4-BE49-F238E27FC236}">
                <a16:creationId xmlns:a16="http://schemas.microsoft.com/office/drawing/2014/main" id="{51CCACD9-4EA7-44D0-AE27-10235BD0CE17}"/>
              </a:ext>
            </a:extLst>
          </p:cNvPr>
          <p:cNvSpPr>
            <a:spLocks noGrp="1"/>
          </p:cNvSpPr>
          <p:nvPr>
            <p:ph type="subTitle" idx="1" hasCustomPrompt="1"/>
          </p:nvPr>
        </p:nvSpPr>
        <p:spPr>
          <a:xfrm>
            <a:off x="538827" y="2989361"/>
            <a:ext cx="4876800" cy="528241"/>
          </a:xfrm>
          <a:prstGeom prst="rect">
            <a:avLst/>
          </a:prstGeom>
        </p:spPr>
        <p:txBody>
          <a:bodyPr/>
          <a:lstStyle>
            <a:lvl1pPr marL="0" indent="0" algn="l">
              <a:buNone/>
              <a:defRPr lang="en-US" sz="2200" b="0" i="0" u="none" strike="noStrike" cap="none" spc="0" baseline="0" dirty="0" smtClean="0">
                <a:solidFill>
                  <a:schemeClr val="bg1"/>
                </a:solidFill>
                <a:uFillTx/>
                <a:latin typeface="Centra No1"/>
                <a:ea typeface="Centra No1"/>
                <a:cs typeface="Centra No1"/>
                <a:sym typeface="Centra No1"/>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This is a cover slide with image</a:t>
            </a:r>
          </a:p>
        </p:txBody>
      </p:sp>
    </p:spTree>
    <p:extLst>
      <p:ext uri="{BB962C8B-B14F-4D97-AF65-F5344CB8AC3E}">
        <p14:creationId xmlns:p14="http://schemas.microsoft.com/office/powerpoint/2010/main" val="1155352399"/>
      </p:ext>
    </p:extLst>
  </p:cSld>
  <p:clrMapOvr>
    <a:masterClrMapping/>
  </p:clrMapOvr>
  <p:transition spd="med"/>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9_Title slide ">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9CAE1E-858F-496C-815F-BE51D4A2C6B9}"/>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Kaltura_Logo_Horizontal_black_big.png" descr="Kaltura_Logo_Horizontal_black_big.png">
            <a:extLst>
              <a:ext uri="{FF2B5EF4-FFF2-40B4-BE49-F238E27FC236}">
                <a16:creationId xmlns:a16="http://schemas.microsoft.com/office/drawing/2014/main" id="{55C26E2B-A616-44FA-A6FB-2F507E1A5DA7}"/>
              </a:ext>
            </a:extLst>
          </p:cNvPr>
          <p:cNvPicPr>
            <a:picLocks noChangeAspect="1"/>
          </p:cNvPicPr>
          <p:nvPr/>
        </p:nvPicPr>
        <p:blipFill>
          <a:blip r:embed="rId3"/>
          <a:srcRect t="54" b="54"/>
          <a:stretch>
            <a:fillRect/>
          </a:stretch>
        </p:blipFill>
        <p:spPr>
          <a:xfrm>
            <a:off x="615654" y="813274"/>
            <a:ext cx="1509513" cy="388413"/>
          </a:xfrm>
          <a:prstGeom prst="rect">
            <a:avLst/>
          </a:prstGeom>
          <a:ln w="12700">
            <a:miter lim="400000"/>
          </a:ln>
        </p:spPr>
      </p:pic>
      <p:sp>
        <p:nvSpPr>
          <p:cNvPr id="4" name="Presentation title">
            <a:extLst>
              <a:ext uri="{FF2B5EF4-FFF2-40B4-BE49-F238E27FC236}">
                <a16:creationId xmlns:a16="http://schemas.microsoft.com/office/drawing/2014/main" id="{840E5651-83E0-4E3D-A14E-C354A6E3CC90}"/>
              </a:ext>
            </a:extLst>
          </p:cNvPr>
          <p:cNvSpPr txBox="1">
            <a:spLocks noGrp="1"/>
          </p:cNvSpPr>
          <p:nvPr>
            <p:ph type="title" hasCustomPrompt="1"/>
          </p:nvPr>
        </p:nvSpPr>
        <p:spPr>
          <a:xfrm>
            <a:off x="483300" y="2146201"/>
            <a:ext cx="5815900" cy="812899"/>
          </a:xfrm>
          <a:prstGeom prst="rect">
            <a:avLst/>
          </a:prstGeom>
        </p:spPr>
        <p:txBody>
          <a:bodyPr anchor="t">
            <a:noAutofit/>
          </a:bodyPr>
          <a:lstStyle>
            <a:lvl1pPr>
              <a:lnSpc>
                <a:spcPts val="4950"/>
              </a:lnSpc>
              <a:defRPr sz="4500">
                <a:solidFill>
                  <a:schemeClr val="bg1"/>
                </a:solidFill>
                <a:latin typeface="+mj-lt"/>
              </a:defRPr>
            </a:lvl1pPr>
          </a:lstStyle>
          <a:p>
            <a:r>
              <a:rPr lang="en-US" dirty="0"/>
              <a:t>Presentation title</a:t>
            </a:r>
            <a:endParaRPr dirty="0"/>
          </a:p>
        </p:txBody>
      </p:sp>
      <p:sp>
        <p:nvSpPr>
          <p:cNvPr id="14" name="Text Placeholder 13">
            <a:extLst>
              <a:ext uri="{FF2B5EF4-FFF2-40B4-BE49-F238E27FC236}">
                <a16:creationId xmlns:a16="http://schemas.microsoft.com/office/drawing/2014/main" id="{5F0BB121-6DCA-495A-8EC9-6D371CA213CC}"/>
              </a:ext>
            </a:extLst>
          </p:cNvPr>
          <p:cNvSpPr>
            <a:spLocks noGrp="1"/>
          </p:cNvSpPr>
          <p:nvPr>
            <p:ph type="body" sz="quarter" idx="10" hasCustomPrompt="1"/>
          </p:nvPr>
        </p:nvSpPr>
        <p:spPr>
          <a:xfrm>
            <a:off x="523385" y="4797326"/>
            <a:ext cx="1112532" cy="298450"/>
          </a:xfrm>
          <a:prstGeom prst="rect">
            <a:avLst/>
          </a:prstGeom>
        </p:spPr>
        <p:txBody>
          <a:bodyPr/>
          <a:lstStyle>
            <a:lvl1pPr marL="0" indent="0">
              <a:buNone/>
              <a:defRPr sz="1500">
                <a:solidFill>
                  <a:schemeClr val="bg1"/>
                </a:solidFill>
                <a:latin typeface="+mj-lt"/>
              </a:defRPr>
            </a:lvl1pPr>
            <a:lvl2pPr>
              <a:defRPr sz="1600"/>
            </a:lvl2pPr>
            <a:lvl3pPr>
              <a:defRPr sz="1600"/>
            </a:lvl3pPr>
            <a:lvl4pPr>
              <a:defRPr sz="1600"/>
            </a:lvl4pPr>
            <a:lvl5pPr>
              <a:defRPr sz="1600"/>
            </a:lvl5pPr>
          </a:lstStyle>
          <a:p>
            <a:pPr lvl="0"/>
            <a:r>
              <a:rPr lang="en-GB" dirty="0"/>
              <a:t>July 2020</a:t>
            </a:r>
            <a:endParaRPr lang="en-US" dirty="0"/>
          </a:p>
        </p:txBody>
      </p:sp>
      <p:sp>
        <p:nvSpPr>
          <p:cNvPr id="15" name="Text Placeholder 13">
            <a:extLst>
              <a:ext uri="{FF2B5EF4-FFF2-40B4-BE49-F238E27FC236}">
                <a16:creationId xmlns:a16="http://schemas.microsoft.com/office/drawing/2014/main" id="{2B33C97A-F635-4A59-A570-1C73F53375E7}"/>
              </a:ext>
            </a:extLst>
          </p:cNvPr>
          <p:cNvSpPr>
            <a:spLocks noGrp="1"/>
          </p:cNvSpPr>
          <p:nvPr>
            <p:ph type="body" sz="quarter" idx="11" hasCustomPrompt="1"/>
          </p:nvPr>
        </p:nvSpPr>
        <p:spPr>
          <a:xfrm>
            <a:off x="530135" y="5091708"/>
            <a:ext cx="2637324" cy="298450"/>
          </a:xfrm>
          <a:prstGeom prst="rect">
            <a:avLst/>
          </a:prstGeom>
        </p:spPr>
        <p:txBody>
          <a:bodyPr/>
          <a:lstStyle>
            <a:lvl1pPr marL="0" indent="0">
              <a:buNone/>
              <a:defRPr sz="1500">
                <a:solidFill>
                  <a:schemeClr val="bg1"/>
                </a:solidFill>
                <a:latin typeface="+mj-lt"/>
              </a:defRPr>
            </a:lvl1pPr>
            <a:lvl2pPr>
              <a:defRPr sz="1600"/>
            </a:lvl2pPr>
            <a:lvl3pPr>
              <a:defRPr sz="1600"/>
            </a:lvl3pPr>
            <a:lvl4pPr>
              <a:defRPr sz="1600"/>
            </a:lvl4pPr>
            <a:lvl5pPr>
              <a:defRPr sz="1600"/>
            </a:lvl5pPr>
          </a:lstStyle>
          <a:p>
            <a:pPr lvl="0"/>
            <a:r>
              <a:rPr lang="en-GB" dirty="0"/>
              <a:t>Asaf Yaniv  |  Lisa Bennett</a:t>
            </a:r>
          </a:p>
        </p:txBody>
      </p:sp>
      <p:sp>
        <p:nvSpPr>
          <p:cNvPr id="12" name="Footer Placeholder 4">
            <a:extLst>
              <a:ext uri="{FF2B5EF4-FFF2-40B4-BE49-F238E27FC236}">
                <a16:creationId xmlns:a16="http://schemas.microsoft.com/office/drawing/2014/main" id="{CF13D88D-57BF-4A49-A7BB-9621CB3A2D1B}"/>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13" name="Slide Number Placeholder 5">
            <a:extLst>
              <a:ext uri="{FF2B5EF4-FFF2-40B4-BE49-F238E27FC236}">
                <a16:creationId xmlns:a16="http://schemas.microsoft.com/office/drawing/2014/main" id="{DCF4EF9A-B813-48AF-BB0C-11F6FCFA1CB0}"/>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16" name="Subtitle 2">
            <a:extLst>
              <a:ext uri="{FF2B5EF4-FFF2-40B4-BE49-F238E27FC236}">
                <a16:creationId xmlns:a16="http://schemas.microsoft.com/office/drawing/2014/main" id="{B0AC772A-FE3E-4138-B8CF-45961C6AE594}"/>
              </a:ext>
            </a:extLst>
          </p:cNvPr>
          <p:cNvSpPr>
            <a:spLocks noGrp="1"/>
          </p:cNvSpPr>
          <p:nvPr>
            <p:ph type="subTitle" idx="1" hasCustomPrompt="1"/>
          </p:nvPr>
        </p:nvSpPr>
        <p:spPr>
          <a:xfrm>
            <a:off x="538827" y="2989361"/>
            <a:ext cx="4876800" cy="528241"/>
          </a:xfrm>
          <a:prstGeom prst="rect">
            <a:avLst/>
          </a:prstGeom>
        </p:spPr>
        <p:txBody>
          <a:bodyPr/>
          <a:lstStyle>
            <a:lvl1pPr marL="0" indent="0" algn="l">
              <a:buNone/>
              <a:defRPr lang="en-US" sz="2200" b="0" i="0" u="none" strike="noStrike" cap="none" spc="0" baseline="0" dirty="0" smtClean="0">
                <a:solidFill>
                  <a:schemeClr val="bg1"/>
                </a:solidFill>
                <a:uFillTx/>
                <a:latin typeface="Centra No1"/>
                <a:ea typeface="Centra No1"/>
                <a:cs typeface="Centra No1"/>
                <a:sym typeface="Centra No1"/>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This is a cover slide with Image</a:t>
            </a:r>
          </a:p>
        </p:txBody>
      </p:sp>
    </p:spTree>
    <p:extLst>
      <p:ext uri="{BB962C8B-B14F-4D97-AF65-F5344CB8AC3E}">
        <p14:creationId xmlns:p14="http://schemas.microsoft.com/office/powerpoint/2010/main" val="4069889967"/>
      </p:ext>
    </p:extLst>
  </p:cSld>
  <p:clrMapOvr>
    <a:masterClrMapping/>
  </p:clrMapOvr>
  <p:transition spd="med"/>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0_Title slide ">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49C984-C611-45D8-BB2F-1CC8C8F483A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Kaltura_Logo_Horizontal_White_big_Kaltura_Logo_Horizontal_White.png" descr="Kaltura_Logo_Horizontal_White_big_Kaltura_Logo_Horizontal_White.png">
            <a:extLst>
              <a:ext uri="{FF2B5EF4-FFF2-40B4-BE49-F238E27FC236}">
                <a16:creationId xmlns:a16="http://schemas.microsoft.com/office/drawing/2014/main" id="{7E73211C-406D-4430-AA5F-0AEA094701D2}"/>
              </a:ext>
            </a:extLst>
          </p:cNvPr>
          <p:cNvPicPr>
            <a:picLocks noChangeAspect="1"/>
          </p:cNvPicPr>
          <p:nvPr/>
        </p:nvPicPr>
        <p:blipFill>
          <a:blip r:embed="rId3"/>
          <a:stretch>
            <a:fillRect/>
          </a:stretch>
        </p:blipFill>
        <p:spPr>
          <a:xfrm>
            <a:off x="614867" y="813818"/>
            <a:ext cx="1509513" cy="388413"/>
          </a:xfrm>
          <a:prstGeom prst="rect">
            <a:avLst/>
          </a:prstGeom>
          <a:ln w="12700">
            <a:miter lim="400000"/>
          </a:ln>
        </p:spPr>
      </p:pic>
      <p:sp>
        <p:nvSpPr>
          <p:cNvPr id="4" name="Presentation title">
            <a:extLst>
              <a:ext uri="{FF2B5EF4-FFF2-40B4-BE49-F238E27FC236}">
                <a16:creationId xmlns:a16="http://schemas.microsoft.com/office/drawing/2014/main" id="{840E5651-83E0-4E3D-A14E-C354A6E3CC90}"/>
              </a:ext>
            </a:extLst>
          </p:cNvPr>
          <p:cNvSpPr txBox="1">
            <a:spLocks noGrp="1"/>
          </p:cNvSpPr>
          <p:nvPr>
            <p:ph type="title" hasCustomPrompt="1"/>
          </p:nvPr>
        </p:nvSpPr>
        <p:spPr>
          <a:xfrm>
            <a:off x="483300" y="2146201"/>
            <a:ext cx="5612700" cy="812899"/>
          </a:xfrm>
          <a:prstGeom prst="rect">
            <a:avLst/>
          </a:prstGeom>
        </p:spPr>
        <p:txBody>
          <a:bodyPr anchor="t">
            <a:noAutofit/>
          </a:bodyPr>
          <a:lstStyle>
            <a:lvl1pPr>
              <a:lnSpc>
                <a:spcPts val="4950"/>
              </a:lnSpc>
              <a:defRPr sz="4500">
                <a:solidFill>
                  <a:schemeClr val="tx1"/>
                </a:solidFill>
                <a:latin typeface="+mj-lt"/>
              </a:defRPr>
            </a:lvl1pPr>
          </a:lstStyle>
          <a:p>
            <a:r>
              <a:rPr lang="en-US" dirty="0"/>
              <a:t>Presentation title</a:t>
            </a:r>
            <a:endParaRPr dirty="0"/>
          </a:p>
        </p:txBody>
      </p:sp>
      <p:sp>
        <p:nvSpPr>
          <p:cNvPr id="14" name="Text Placeholder 13">
            <a:extLst>
              <a:ext uri="{FF2B5EF4-FFF2-40B4-BE49-F238E27FC236}">
                <a16:creationId xmlns:a16="http://schemas.microsoft.com/office/drawing/2014/main" id="{5F0BB121-6DCA-495A-8EC9-6D371CA213CC}"/>
              </a:ext>
            </a:extLst>
          </p:cNvPr>
          <p:cNvSpPr>
            <a:spLocks noGrp="1"/>
          </p:cNvSpPr>
          <p:nvPr>
            <p:ph type="body" sz="quarter" idx="10" hasCustomPrompt="1"/>
          </p:nvPr>
        </p:nvSpPr>
        <p:spPr>
          <a:xfrm>
            <a:off x="523385" y="4797326"/>
            <a:ext cx="1112532" cy="298450"/>
          </a:xfrm>
          <a:prstGeom prst="rect">
            <a:avLst/>
          </a:prstGeom>
        </p:spPr>
        <p:txBody>
          <a:bodyPr/>
          <a:lstStyle>
            <a:lvl1pPr marL="0" indent="0">
              <a:buNone/>
              <a:defRPr sz="1500">
                <a:solidFill>
                  <a:schemeClr val="tx1"/>
                </a:solidFill>
                <a:latin typeface="+mj-lt"/>
              </a:defRPr>
            </a:lvl1pPr>
            <a:lvl2pPr>
              <a:defRPr sz="1600"/>
            </a:lvl2pPr>
            <a:lvl3pPr>
              <a:defRPr sz="1600"/>
            </a:lvl3pPr>
            <a:lvl4pPr>
              <a:defRPr sz="1600"/>
            </a:lvl4pPr>
            <a:lvl5pPr>
              <a:defRPr sz="1600"/>
            </a:lvl5pPr>
          </a:lstStyle>
          <a:p>
            <a:pPr lvl="0"/>
            <a:r>
              <a:rPr lang="en-GB" dirty="0"/>
              <a:t>July 2020</a:t>
            </a:r>
            <a:endParaRPr lang="en-US" dirty="0"/>
          </a:p>
        </p:txBody>
      </p:sp>
      <p:sp>
        <p:nvSpPr>
          <p:cNvPr id="15" name="Text Placeholder 13">
            <a:extLst>
              <a:ext uri="{FF2B5EF4-FFF2-40B4-BE49-F238E27FC236}">
                <a16:creationId xmlns:a16="http://schemas.microsoft.com/office/drawing/2014/main" id="{2B33C97A-F635-4A59-A570-1C73F53375E7}"/>
              </a:ext>
            </a:extLst>
          </p:cNvPr>
          <p:cNvSpPr>
            <a:spLocks noGrp="1"/>
          </p:cNvSpPr>
          <p:nvPr>
            <p:ph type="body" sz="quarter" idx="11" hasCustomPrompt="1"/>
          </p:nvPr>
        </p:nvSpPr>
        <p:spPr>
          <a:xfrm>
            <a:off x="530135" y="5091708"/>
            <a:ext cx="2637324" cy="298450"/>
          </a:xfrm>
          <a:prstGeom prst="rect">
            <a:avLst/>
          </a:prstGeom>
        </p:spPr>
        <p:txBody>
          <a:bodyPr/>
          <a:lstStyle>
            <a:lvl1pPr marL="0" indent="0">
              <a:buNone/>
              <a:defRPr sz="1500">
                <a:solidFill>
                  <a:schemeClr val="tx1"/>
                </a:solidFill>
                <a:latin typeface="+mj-lt"/>
              </a:defRPr>
            </a:lvl1pPr>
            <a:lvl2pPr>
              <a:defRPr sz="1600"/>
            </a:lvl2pPr>
            <a:lvl3pPr>
              <a:defRPr sz="1600"/>
            </a:lvl3pPr>
            <a:lvl4pPr>
              <a:defRPr sz="1600"/>
            </a:lvl4pPr>
            <a:lvl5pPr>
              <a:defRPr sz="1600"/>
            </a:lvl5pPr>
          </a:lstStyle>
          <a:p>
            <a:pPr lvl="0"/>
            <a:r>
              <a:rPr lang="en-GB" dirty="0"/>
              <a:t>Asaf Yaniv  |  Lisa Bennett</a:t>
            </a:r>
          </a:p>
        </p:txBody>
      </p:sp>
      <p:sp>
        <p:nvSpPr>
          <p:cNvPr id="12" name="Footer Placeholder 4">
            <a:extLst>
              <a:ext uri="{FF2B5EF4-FFF2-40B4-BE49-F238E27FC236}">
                <a16:creationId xmlns:a16="http://schemas.microsoft.com/office/drawing/2014/main" id="{F342B5CF-F236-4567-8A29-0C9757E99B79}"/>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3" name="Slide Number Placeholder 5">
            <a:extLst>
              <a:ext uri="{FF2B5EF4-FFF2-40B4-BE49-F238E27FC236}">
                <a16:creationId xmlns:a16="http://schemas.microsoft.com/office/drawing/2014/main" id="{0A78B7C4-06F7-4180-830E-BE5E541F1F2C}"/>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16" name="Subtitle 2">
            <a:extLst>
              <a:ext uri="{FF2B5EF4-FFF2-40B4-BE49-F238E27FC236}">
                <a16:creationId xmlns:a16="http://schemas.microsoft.com/office/drawing/2014/main" id="{CADDC6FD-5436-4FE2-83C3-2B725D243D0E}"/>
              </a:ext>
            </a:extLst>
          </p:cNvPr>
          <p:cNvSpPr>
            <a:spLocks noGrp="1"/>
          </p:cNvSpPr>
          <p:nvPr>
            <p:ph type="subTitle" idx="1" hasCustomPrompt="1"/>
          </p:nvPr>
        </p:nvSpPr>
        <p:spPr>
          <a:xfrm>
            <a:off x="538827" y="2989361"/>
            <a:ext cx="4876800" cy="528241"/>
          </a:xfrm>
          <a:prstGeom prst="rect">
            <a:avLst/>
          </a:prstGeom>
        </p:spPr>
        <p:txBody>
          <a:bodyPr/>
          <a:lstStyle>
            <a:lvl1pPr marL="0" indent="0" algn="l">
              <a:buNone/>
              <a:defRPr lang="en-US" sz="2200" b="0" i="0" u="none" strike="noStrike" cap="none" spc="0" baseline="0" dirty="0" smtClean="0">
                <a:solidFill>
                  <a:schemeClr val="tx1"/>
                </a:solidFill>
                <a:uFillTx/>
                <a:latin typeface="Centra No1"/>
                <a:ea typeface="Centra No1"/>
                <a:cs typeface="Centra No1"/>
                <a:sym typeface="Centra No1"/>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This is a cover slide with image</a:t>
            </a:r>
          </a:p>
        </p:txBody>
      </p:sp>
    </p:spTree>
    <p:extLst>
      <p:ext uri="{BB962C8B-B14F-4D97-AF65-F5344CB8AC3E}">
        <p14:creationId xmlns:p14="http://schemas.microsoft.com/office/powerpoint/2010/main" val="1388391389"/>
      </p:ext>
    </p:extLst>
  </p:cSld>
  <p:clrMapOvr>
    <a:masterClrMapping/>
  </p:clrMapOvr>
  <p:transition spd="med"/>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1_Title slide ">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8C1CF23-7900-4B4E-BA1C-C2186B3A54D7}"/>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Kaltura_Logo_Horizontal_White_big_Kaltura_Logo_Horizontal_White.png" descr="Kaltura_Logo_Horizontal_White_big_Kaltura_Logo_Horizontal_White.png">
            <a:extLst>
              <a:ext uri="{FF2B5EF4-FFF2-40B4-BE49-F238E27FC236}">
                <a16:creationId xmlns:a16="http://schemas.microsoft.com/office/drawing/2014/main" id="{7E73211C-406D-4430-AA5F-0AEA094701D2}"/>
              </a:ext>
            </a:extLst>
          </p:cNvPr>
          <p:cNvPicPr>
            <a:picLocks noChangeAspect="1"/>
          </p:cNvPicPr>
          <p:nvPr/>
        </p:nvPicPr>
        <p:blipFill>
          <a:blip r:embed="rId3"/>
          <a:stretch>
            <a:fillRect/>
          </a:stretch>
        </p:blipFill>
        <p:spPr>
          <a:xfrm>
            <a:off x="614867" y="813818"/>
            <a:ext cx="1509513" cy="388413"/>
          </a:xfrm>
          <a:prstGeom prst="rect">
            <a:avLst/>
          </a:prstGeom>
          <a:ln w="12700">
            <a:miter lim="400000"/>
          </a:ln>
        </p:spPr>
      </p:pic>
      <p:sp>
        <p:nvSpPr>
          <p:cNvPr id="4" name="Presentation title">
            <a:extLst>
              <a:ext uri="{FF2B5EF4-FFF2-40B4-BE49-F238E27FC236}">
                <a16:creationId xmlns:a16="http://schemas.microsoft.com/office/drawing/2014/main" id="{840E5651-83E0-4E3D-A14E-C354A6E3CC90}"/>
              </a:ext>
            </a:extLst>
          </p:cNvPr>
          <p:cNvSpPr txBox="1">
            <a:spLocks noGrp="1"/>
          </p:cNvSpPr>
          <p:nvPr>
            <p:ph type="title" hasCustomPrompt="1"/>
          </p:nvPr>
        </p:nvSpPr>
        <p:spPr>
          <a:xfrm>
            <a:off x="483300" y="2146201"/>
            <a:ext cx="5612700" cy="812899"/>
          </a:xfrm>
          <a:prstGeom prst="rect">
            <a:avLst/>
          </a:prstGeom>
        </p:spPr>
        <p:txBody>
          <a:bodyPr anchor="t">
            <a:noAutofit/>
          </a:bodyPr>
          <a:lstStyle>
            <a:lvl1pPr>
              <a:lnSpc>
                <a:spcPts val="4950"/>
              </a:lnSpc>
              <a:defRPr sz="4500">
                <a:solidFill>
                  <a:schemeClr val="tx1"/>
                </a:solidFill>
                <a:latin typeface="+mj-lt"/>
              </a:defRPr>
            </a:lvl1pPr>
          </a:lstStyle>
          <a:p>
            <a:r>
              <a:rPr lang="en-US" dirty="0"/>
              <a:t>Presentation title</a:t>
            </a:r>
            <a:endParaRPr dirty="0"/>
          </a:p>
        </p:txBody>
      </p:sp>
      <p:sp>
        <p:nvSpPr>
          <p:cNvPr id="14" name="Text Placeholder 13">
            <a:extLst>
              <a:ext uri="{FF2B5EF4-FFF2-40B4-BE49-F238E27FC236}">
                <a16:creationId xmlns:a16="http://schemas.microsoft.com/office/drawing/2014/main" id="{5F0BB121-6DCA-495A-8EC9-6D371CA213CC}"/>
              </a:ext>
            </a:extLst>
          </p:cNvPr>
          <p:cNvSpPr>
            <a:spLocks noGrp="1"/>
          </p:cNvSpPr>
          <p:nvPr>
            <p:ph type="body" sz="quarter" idx="10" hasCustomPrompt="1"/>
          </p:nvPr>
        </p:nvSpPr>
        <p:spPr>
          <a:xfrm>
            <a:off x="523385" y="4797326"/>
            <a:ext cx="1112532" cy="298450"/>
          </a:xfrm>
          <a:prstGeom prst="rect">
            <a:avLst/>
          </a:prstGeom>
        </p:spPr>
        <p:txBody>
          <a:bodyPr/>
          <a:lstStyle>
            <a:lvl1pPr marL="0" indent="0">
              <a:buNone/>
              <a:defRPr sz="1500">
                <a:solidFill>
                  <a:schemeClr val="tx1"/>
                </a:solidFill>
                <a:latin typeface="+mj-lt"/>
              </a:defRPr>
            </a:lvl1pPr>
            <a:lvl2pPr>
              <a:defRPr sz="1600"/>
            </a:lvl2pPr>
            <a:lvl3pPr>
              <a:defRPr sz="1600"/>
            </a:lvl3pPr>
            <a:lvl4pPr>
              <a:defRPr sz="1600"/>
            </a:lvl4pPr>
            <a:lvl5pPr>
              <a:defRPr sz="1600"/>
            </a:lvl5pPr>
          </a:lstStyle>
          <a:p>
            <a:pPr lvl="0"/>
            <a:r>
              <a:rPr lang="en-GB" dirty="0"/>
              <a:t>July 2020</a:t>
            </a:r>
            <a:endParaRPr lang="en-US" dirty="0"/>
          </a:p>
        </p:txBody>
      </p:sp>
      <p:sp>
        <p:nvSpPr>
          <p:cNvPr id="15" name="Text Placeholder 13">
            <a:extLst>
              <a:ext uri="{FF2B5EF4-FFF2-40B4-BE49-F238E27FC236}">
                <a16:creationId xmlns:a16="http://schemas.microsoft.com/office/drawing/2014/main" id="{2B33C97A-F635-4A59-A570-1C73F53375E7}"/>
              </a:ext>
            </a:extLst>
          </p:cNvPr>
          <p:cNvSpPr>
            <a:spLocks noGrp="1"/>
          </p:cNvSpPr>
          <p:nvPr>
            <p:ph type="body" sz="quarter" idx="11" hasCustomPrompt="1"/>
          </p:nvPr>
        </p:nvSpPr>
        <p:spPr>
          <a:xfrm>
            <a:off x="530135" y="5091708"/>
            <a:ext cx="2637324" cy="298450"/>
          </a:xfrm>
          <a:prstGeom prst="rect">
            <a:avLst/>
          </a:prstGeom>
        </p:spPr>
        <p:txBody>
          <a:bodyPr/>
          <a:lstStyle>
            <a:lvl1pPr marL="0" indent="0">
              <a:buNone/>
              <a:defRPr sz="1500">
                <a:solidFill>
                  <a:schemeClr val="tx1"/>
                </a:solidFill>
                <a:latin typeface="+mj-lt"/>
              </a:defRPr>
            </a:lvl1pPr>
            <a:lvl2pPr>
              <a:defRPr sz="1600"/>
            </a:lvl2pPr>
            <a:lvl3pPr>
              <a:defRPr sz="1600"/>
            </a:lvl3pPr>
            <a:lvl4pPr>
              <a:defRPr sz="1600"/>
            </a:lvl4pPr>
            <a:lvl5pPr>
              <a:defRPr sz="1600"/>
            </a:lvl5pPr>
          </a:lstStyle>
          <a:p>
            <a:pPr lvl="0"/>
            <a:r>
              <a:rPr lang="en-GB" dirty="0"/>
              <a:t>Asaf Yaniv  |  Lisa Bennett</a:t>
            </a:r>
          </a:p>
        </p:txBody>
      </p:sp>
      <p:sp>
        <p:nvSpPr>
          <p:cNvPr id="22" name="Footer Placeholder 4">
            <a:extLst>
              <a:ext uri="{FF2B5EF4-FFF2-40B4-BE49-F238E27FC236}">
                <a16:creationId xmlns:a16="http://schemas.microsoft.com/office/drawing/2014/main" id="{BC5A1506-A650-4C6C-99CD-C456A3826615}"/>
              </a:ext>
            </a:extLst>
          </p:cNvPr>
          <p:cNvSpPr>
            <a:spLocks noGrp="1"/>
          </p:cNvSpPr>
          <p:nvPr>
            <p:ph type="ftr" sz="quarter" idx="3"/>
          </p:nvPr>
        </p:nvSpPr>
        <p:spPr>
          <a:xfrm>
            <a:off x="731037" y="6351587"/>
            <a:ext cx="1097756" cy="365125"/>
          </a:xfrm>
          <a:prstGeom prst="rect">
            <a:avLst/>
          </a:prstGeom>
          <a:noFill/>
        </p:spPr>
        <p:txBody>
          <a:bodyPr vert="horz" lIns="91440" tIns="45720" rIns="91440" bIns="45720" rtlCol="0" anchor="ctr"/>
          <a:lstStyle>
            <a:lvl1pPr algn="ctr">
              <a:defRPr sz="1000">
                <a:solidFill>
                  <a:schemeClr val="tx1">
                    <a:tint val="75000"/>
                  </a:schemeClr>
                </a:solidFill>
              </a:defRPr>
            </a:lvl1pPr>
          </a:lstStyle>
          <a:p>
            <a:r>
              <a:rPr lang="en-US"/>
              <a:t>- Confidential -</a:t>
            </a:r>
            <a:endParaRPr lang="en-US" dirty="0"/>
          </a:p>
        </p:txBody>
      </p:sp>
      <p:sp>
        <p:nvSpPr>
          <p:cNvPr id="23" name="Slide Number Placeholder 5">
            <a:extLst>
              <a:ext uri="{FF2B5EF4-FFF2-40B4-BE49-F238E27FC236}">
                <a16:creationId xmlns:a16="http://schemas.microsoft.com/office/drawing/2014/main" id="{BDCF61EB-2D6F-4049-823A-7427B55391C3}"/>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2E75CB79-8733-4231-A645-59CFF2055464}" type="slidenum">
              <a:rPr lang="en-US" smtClean="0"/>
              <a:pPr/>
              <a:t>‹#›</a:t>
            </a:fld>
            <a:endParaRPr lang="en-US" dirty="0"/>
          </a:p>
        </p:txBody>
      </p:sp>
      <p:sp>
        <p:nvSpPr>
          <p:cNvPr id="11" name="Subtitle 2">
            <a:extLst>
              <a:ext uri="{FF2B5EF4-FFF2-40B4-BE49-F238E27FC236}">
                <a16:creationId xmlns:a16="http://schemas.microsoft.com/office/drawing/2014/main" id="{71E5CDBD-CDAC-4BFF-8C14-55D26E0DC9E6}"/>
              </a:ext>
            </a:extLst>
          </p:cNvPr>
          <p:cNvSpPr>
            <a:spLocks noGrp="1"/>
          </p:cNvSpPr>
          <p:nvPr>
            <p:ph type="subTitle" idx="1" hasCustomPrompt="1"/>
          </p:nvPr>
        </p:nvSpPr>
        <p:spPr>
          <a:xfrm>
            <a:off x="538827" y="2989361"/>
            <a:ext cx="4876800" cy="528241"/>
          </a:xfrm>
          <a:prstGeom prst="rect">
            <a:avLst/>
          </a:prstGeom>
        </p:spPr>
        <p:txBody>
          <a:bodyPr/>
          <a:lstStyle>
            <a:lvl1pPr marL="0" indent="0" algn="l">
              <a:buNone/>
              <a:defRPr lang="en-US" sz="2200" b="0" i="0" u="none" strike="noStrike" cap="none" spc="0" baseline="0" dirty="0" smtClean="0">
                <a:solidFill>
                  <a:schemeClr val="tx1"/>
                </a:solidFill>
                <a:uFillTx/>
                <a:latin typeface="Centra No1"/>
                <a:ea typeface="Centra No1"/>
                <a:cs typeface="Centra No1"/>
                <a:sym typeface="Centra No1"/>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This is a cover slide with image</a:t>
            </a:r>
          </a:p>
        </p:txBody>
      </p:sp>
    </p:spTree>
    <p:extLst>
      <p:ext uri="{BB962C8B-B14F-4D97-AF65-F5344CB8AC3E}">
        <p14:creationId xmlns:p14="http://schemas.microsoft.com/office/powerpoint/2010/main" val="35208563"/>
      </p:ext>
    </p:extLst>
  </p:cSld>
  <p:clrMapOvr>
    <a:masterClrMapping/>
  </p:clrMapOvr>
  <p:transition spd="med"/>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Divider slide w/ video">
    <p:spTree>
      <p:nvGrpSpPr>
        <p:cNvPr id="1" name=""/>
        <p:cNvGrpSpPr/>
        <p:nvPr/>
      </p:nvGrpSpPr>
      <p:grpSpPr>
        <a:xfrm>
          <a:off x="0" y="0"/>
          <a:ext cx="0" cy="0"/>
          <a:chOff x="0" y="0"/>
          <a:chExt cx="0" cy="0"/>
        </a:xfrm>
      </p:grpSpPr>
      <p:pic>
        <p:nvPicPr>
          <p:cNvPr id="9" name="divider_1.mp4" descr="divider_1.mp4">
            <a:extLst>
              <a:ext uri="{FF2B5EF4-FFF2-40B4-BE49-F238E27FC236}">
                <a16:creationId xmlns:a16="http://schemas.microsoft.com/office/drawing/2014/main" id="{4F039785-1DA1-4F7C-88ED-83C10FCC9BE9}"/>
              </a:ext>
            </a:extLst>
          </p:cNvPr>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0" y="558"/>
            <a:ext cx="12192000" cy="6858000"/>
          </a:xfrm>
          <a:prstGeom prst="rect">
            <a:avLst/>
          </a:prstGeom>
          <a:ln w="12700">
            <a:miter lim="400000"/>
          </a:ln>
        </p:spPr>
      </p:pic>
      <p:sp>
        <p:nvSpPr>
          <p:cNvPr id="10" name="Footer Placeholder 4">
            <a:extLst>
              <a:ext uri="{FF2B5EF4-FFF2-40B4-BE49-F238E27FC236}">
                <a16:creationId xmlns:a16="http://schemas.microsoft.com/office/drawing/2014/main" id="{C38A3DFC-B44E-412A-B0AD-8B810952D16C}"/>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3" name="Slide Number Placeholder 5">
            <a:extLst>
              <a:ext uri="{FF2B5EF4-FFF2-40B4-BE49-F238E27FC236}">
                <a16:creationId xmlns:a16="http://schemas.microsoft.com/office/drawing/2014/main" id="{033A1EF5-18AA-4965-B667-22DB68D9CEB9}"/>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11" name="Presentation title">
            <a:extLst>
              <a:ext uri="{FF2B5EF4-FFF2-40B4-BE49-F238E27FC236}">
                <a16:creationId xmlns:a16="http://schemas.microsoft.com/office/drawing/2014/main" id="{F2D33F65-4AB2-412D-8D10-0A4DEB3CD7C3}"/>
              </a:ext>
            </a:extLst>
          </p:cNvPr>
          <p:cNvSpPr txBox="1">
            <a:spLocks noGrp="1"/>
          </p:cNvSpPr>
          <p:nvPr>
            <p:ph type="title" hasCustomPrompt="1"/>
          </p:nvPr>
        </p:nvSpPr>
        <p:spPr>
          <a:xfrm>
            <a:off x="483300" y="2306221"/>
            <a:ext cx="5612700" cy="812899"/>
          </a:xfrm>
          <a:prstGeom prst="rect">
            <a:avLst/>
          </a:prstGeom>
        </p:spPr>
        <p:txBody>
          <a:bodyPr anchor="t">
            <a:noAutofit/>
          </a:bodyPr>
          <a:lstStyle>
            <a:lvl1pPr>
              <a:lnSpc>
                <a:spcPts val="4950"/>
              </a:lnSpc>
              <a:defRPr sz="4500">
                <a:solidFill>
                  <a:schemeClr val="tx1"/>
                </a:solidFill>
                <a:latin typeface="+mj-lt"/>
              </a:defRPr>
            </a:lvl1pPr>
          </a:lstStyle>
          <a:p>
            <a:r>
              <a:rPr lang="en-US" dirty="0"/>
              <a:t>Divider slide</a:t>
            </a:r>
            <a:endParaRPr dirty="0"/>
          </a:p>
        </p:txBody>
      </p:sp>
      <p:sp>
        <p:nvSpPr>
          <p:cNvPr id="12" name="Text Placeholder 2">
            <a:extLst>
              <a:ext uri="{FF2B5EF4-FFF2-40B4-BE49-F238E27FC236}">
                <a16:creationId xmlns:a16="http://schemas.microsoft.com/office/drawing/2014/main" id="{9BBE5D8D-10F5-44CE-ADF3-A5076799D113}"/>
              </a:ext>
            </a:extLst>
          </p:cNvPr>
          <p:cNvSpPr>
            <a:spLocks noGrp="1"/>
          </p:cNvSpPr>
          <p:nvPr>
            <p:ph type="body" sz="quarter" idx="13" hasCustomPrompt="1"/>
          </p:nvPr>
        </p:nvSpPr>
        <p:spPr>
          <a:xfrm>
            <a:off x="529020" y="3049274"/>
            <a:ext cx="5494757" cy="391714"/>
          </a:xfrm>
          <a:prstGeom prst="rect">
            <a:avLst/>
          </a:prstGeom>
        </p:spPr>
        <p:txBody>
          <a:bodyPr/>
          <a:lstStyle>
            <a:lvl1pPr marL="0" indent="0">
              <a:lnSpc>
                <a:spcPts val="2150"/>
              </a:lnSpc>
              <a:buNone/>
              <a:defRPr sz="2200">
                <a:solidFill>
                  <a:schemeClr val="tx1"/>
                </a:solidFill>
                <a:latin typeface="Centra No1" pitchFamily="50" charset="0"/>
                <a:ea typeface="Centra No1" pitchFamily="50" charset="0"/>
              </a:defRPr>
            </a:lvl1pPr>
            <a:lvl2pPr marL="317500" indent="0">
              <a:buNone/>
              <a:defRPr>
                <a:latin typeface="Centra No1" pitchFamily="50" charset="0"/>
                <a:ea typeface="Centra No1" pitchFamily="50" charset="0"/>
              </a:defRPr>
            </a:lvl2pPr>
            <a:lvl3pPr marL="635000" indent="0">
              <a:buNone/>
              <a:defRPr>
                <a:latin typeface="Centra No1" pitchFamily="50" charset="0"/>
                <a:ea typeface="Centra No1" pitchFamily="50" charset="0"/>
              </a:defRPr>
            </a:lvl3pPr>
            <a:lvl4pPr marL="952500" indent="0">
              <a:buNone/>
              <a:defRPr>
                <a:latin typeface="Centra No1" pitchFamily="50" charset="0"/>
                <a:ea typeface="Centra No1" pitchFamily="50" charset="0"/>
              </a:defRPr>
            </a:lvl4pPr>
            <a:lvl5pPr marL="1270000" indent="0">
              <a:buNone/>
              <a:defRPr>
                <a:latin typeface="Centra No1" pitchFamily="50" charset="0"/>
                <a:ea typeface="Centra No1" pitchFamily="50" charset="0"/>
              </a:defRPr>
            </a:lvl5pPr>
          </a:lstStyle>
          <a:p>
            <a:pPr lvl="0"/>
            <a:r>
              <a:rPr lang="en-GB" dirty="0"/>
              <a:t>This is a divider slide with video</a:t>
            </a:r>
          </a:p>
        </p:txBody>
      </p:sp>
    </p:spTree>
    <p:extLst>
      <p:ext uri="{BB962C8B-B14F-4D97-AF65-F5344CB8AC3E}">
        <p14:creationId xmlns:p14="http://schemas.microsoft.com/office/powerpoint/2010/main" val="264574615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82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9"/>
                </p:tgtEl>
              </p:cMediaNode>
            </p:video>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Divider slide w/ video">
    <p:spTree>
      <p:nvGrpSpPr>
        <p:cNvPr id="1" name=""/>
        <p:cNvGrpSpPr/>
        <p:nvPr/>
      </p:nvGrpSpPr>
      <p:grpSpPr>
        <a:xfrm>
          <a:off x="0" y="0"/>
          <a:ext cx="0" cy="0"/>
          <a:chOff x="0" y="0"/>
          <a:chExt cx="0" cy="0"/>
        </a:xfrm>
      </p:grpSpPr>
      <p:pic>
        <p:nvPicPr>
          <p:cNvPr id="9" name="divider_2.mp4" descr="divider_2.mp4">
            <a:extLst>
              <a:ext uri="{FF2B5EF4-FFF2-40B4-BE49-F238E27FC236}">
                <a16:creationId xmlns:a16="http://schemas.microsoft.com/office/drawing/2014/main" id="{A06BF37A-2D08-4C20-81D0-762B630367B0}"/>
              </a:ext>
            </a:extLst>
          </p:cNvPr>
          <p:cNvPicPr>
            <a:picLocks/>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a:ln w="12700">
            <a:miter lim="400000"/>
          </a:ln>
        </p:spPr>
      </p:pic>
      <p:sp>
        <p:nvSpPr>
          <p:cNvPr id="8" name="Footer Placeholder 4">
            <a:extLst>
              <a:ext uri="{FF2B5EF4-FFF2-40B4-BE49-F238E27FC236}">
                <a16:creationId xmlns:a16="http://schemas.microsoft.com/office/drawing/2014/main" id="{C797B10C-B2E4-4CFD-A2CE-7D4572C5D762}"/>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3" name="Slide Number Placeholder 5">
            <a:extLst>
              <a:ext uri="{FF2B5EF4-FFF2-40B4-BE49-F238E27FC236}">
                <a16:creationId xmlns:a16="http://schemas.microsoft.com/office/drawing/2014/main" id="{124DA988-0F45-4D58-B871-4AA76CC8B650}"/>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11" name="Presentation title">
            <a:extLst>
              <a:ext uri="{FF2B5EF4-FFF2-40B4-BE49-F238E27FC236}">
                <a16:creationId xmlns:a16="http://schemas.microsoft.com/office/drawing/2014/main" id="{A53BF98F-2E65-4711-9DC1-64B104B8E421}"/>
              </a:ext>
            </a:extLst>
          </p:cNvPr>
          <p:cNvSpPr txBox="1">
            <a:spLocks noGrp="1"/>
          </p:cNvSpPr>
          <p:nvPr>
            <p:ph type="title" hasCustomPrompt="1"/>
          </p:nvPr>
        </p:nvSpPr>
        <p:spPr>
          <a:xfrm>
            <a:off x="483300" y="2306221"/>
            <a:ext cx="5612700" cy="812899"/>
          </a:xfrm>
          <a:prstGeom prst="rect">
            <a:avLst/>
          </a:prstGeom>
        </p:spPr>
        <p:txBody>
          <a:bodyPr anchor="t">
            <a:noAutofit/>
          </a:bodyPr>
          <a:lstStyle>
            <a:lvl1pPr>
              <a:lnSpc>
                <a:spcPts val="4950"/>
              </a:lnSpc>
              <a:defRPr sz="4500">
                <a:solidFill>
                  <a:schemeClr val="tx1"/>
                </a:solidFill>
                <a:latin typeface="+mj-lt"/>
              </a:defRPr>
            </a:lvl1pPr>
          </a:lstStyle>
          <a:p>
            <a:r>
              <a:rPr lang="en-US" dirty="0"/>
              <a:t>Divider slide</a:t>
            </a:r>
            <a:endParaRPr dirty="0"/>
          </a:p>
        </p:txBody>
      </p:sp>
      <p:sp>
        <p:nvSpPr>
          <p:cNvPr id="12" name="Text Placeholder 2">
            <a:extLst>
              <a:ext uri="{FF2B5EF4-FFF2-40B4-BE49-F238E27FC236}">
                <a16:creationId xmlns:a16="http://schemas.microsoft.com/office/drawing/2014/main" id="{6CDBA002-CC51-46C8-A052-99A53D3A9D86}"/>
              </a:ext>
            </a:extLst>
          </p:cNvPr>
          <p:cNvSpPr>
            <a:spLocks noGrp="1"/>
          </p:cNvSpPr>
          <p:nvPr>
            <p:ph type="body" sz="quarter" idx="13" hasCustomPrompt="1"/>
          </p:nvPr>
        </p:nvSpPr>
        <p:spPr>
          <a:xfrm>
            <a:off x="529020" y="3049274"/>
            <a:ext cx="5494757" cy="391714"/>
          </a:xfrm>
          <a:prstGeom prst="rect">
            <a:avLst/>
          </a:prstGeom>
        </p:spPr>
        <p:txBody>
          <a:bodyPr/>
          <a:lstStyle>
            <a:lvl1pPr marL="0" indent="0">
              <a:lnSpc>
                <a:spcPts val="2150"/>
              </a:lnSpc>
              <a:buNone/>
              <a:defRPr sz="2200">
                <a:solidFill>
                  <a:schemeClr val="tx1"/>
                </a:solidFill>
                <a:latin typeface="Centra No1" pitchFamily="50" charset="0"/>
                <a:ea typeface="Centra No1" pitchFamily="50" charset="0"/>
              </a:defRPr>
            </a:lvl1pPr>
            <a:lvl2pPr marL="317500" indent="0">
              <a:buNone/>
              <a:defRPr>
                <a:latin typeface="Centra No1" pitchFamily="50" charset="0"/>
                <a:ea typeface="Centra No1" pitchFamily="50" charset="0"/>
              </a:defRPr>
            </a:lvl2pPr>
            <a:lvl3pPr marL="635000" indent="0">
              <a:buNone/>
              <a:defRPr>
                <a:latin typeface="Centra No1" pitchFamily="50" charset="0"/>
                <a:ea typeface="Centra No1" pitchFamily="50" charset="0"/>
              </a:defRPr>
            </a:lvl3pPr>
            <a:lvl4pPr marL="952500" indent="0">
              <a:buNone/>
              <a:defRPr>
                <a:latin typeface="Centra No1" pitchFamily="50" charset="0"/>
                <a:ea typeface="Centra No1" pitchFamily="50" charset="0"/>
              </a:defRPr>
            </a:lvl4pPr>
            <a:lvl5pPr marL="1270000" indent="0">
              <a:buNone/>
              <a:defRPr>
                <a:latin typeface="Centra No1" pitchFamily="50" charset="0"/>
                <a:ea typeface="Centra No1" pitchFamily="50" charset="0"/>
              </a:defRPr>
            </a:lvl5pPr>
          </a:lstStyle>
          <a:p>
            <a:pPr lvl="0"/>
            <a:r>
              <a:rPr lang="en-GB" dirty="0"/>
              <a:t>This is a divider slide with video</a:t>
            </a:r>
          </a:p>
        </p:txBody>
      </p:sp>
    </p:spTree>
    <p:extLst>
      <p:ext uri="{BB962C8B-B14F-4D97-AF65-F5344CB8AC3E}">
        <p14:creationId xmlns:p14="http://schemas.microsoft.com/office/powerpoint/2010/main" val="370781407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82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9"/>
                </p:tgtEl>
              </p:cMediaNode>
            </p:video>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Divider slide w/ video">
    <p:spTree>
      <p:nvGrpSpPr>
        <p:cNvPr id="1" name=""/>
        <p:cNvGrpSpPr/>
        <p:nvPr/>
      </p:nvGrpSpPr>
      <p:grpSpPr>
        <a:xfrm>
          <a:off x="0" y="0"/>
          <a:ext cx="0" cy="0"/>
          <a:chOff x="0" y="0"/>
          <a:chExt cx="0" cy="0"/>
        </a:xfrm>
      </p:grpSpPr>
      <p:pic>
        <p:nvPicPr>
          <p:cNvPr id="13" name="divider_5.mp4" descr="divider_5.mp4">
            <a:extLst>
              <a:ext uri="{FF2B5EF4-FFF2-40B4-BE49-F238E27FC236}">
                <a16:creationId xmlns:a16="http://schemas.microsoft.com/office/drawing/2014/main" id="{499DB1B2-ED0B-404B-A9EE-ABE57234C809}"/>
              </a:ext>
            </a:extLst>
          </p:cNvPr>
          <p:cNvPicPr>
            <a:picLocks/>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a:ln w="12700">
            <a:miter lim="400000"/>
          </a:ln>
        </p:spPr>
      </p:pic>
      <p:sp>
        <p:nvSpPr>
          <p:cNvPr id="14" name="Footer Placeholder 4">
            <a:extLst>
              <a:ext uri="{FF2B5EF4-FFF2-40B4-BE49-F238E27FC236}">
                <a16:creationId xmlns:a16="http://schemas.microsoft.com/office/drawing/2014/main" id="{4906935F-043B-4CAC-818D-673AF7C6F32B}"/>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5" name="Slide Number Placeholder 5">
            <a:extLst>
              <a:ext uri="{FF2B5EF4-FFF2-40B4-BE49-F238E27FC236}">
                <a16:creationId xmlns:a16="http://schemas.microsoft.com/office/drawing/2014/main" id="{5942F2B5-A9EF-4022-85A5-BF70A1F3E2E7}"/>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9" name="Presentation title">
            <a:extLst>
              <a:ext uri="{FF2B5EF4-FFF2-40B4-BE49-F238E27FC236}">
                <a16:creationId xmlns:a16="http://schemas.microsoft.com/office/drawing/2014/main" id="{7D7F0D5B-B3F3-4D3D-A126-201A34422191}"/>
              </a:ext>
            </a:extLst>
          </p:cNvPr>
          <p:cNvSpPr txBox="1">
            <a:spLocks noGrp="1"/>
          </p:cNvSpPr>
          <p:nvPr>
            <p:ph type="title" hasCustomPrompt="1"/>
          </p:nvPr>
        </p:nvSpPr>
        <p:spPr>
          <a:xfrm>
            <a:off x="483300" y="2306221"/>
            <a:ext cx="5612700" cy="812899"/>
          </a:xfrm>
          <a:prstGeom prst="rect">
            <a:avLst/>
          </a:prstGeom>
        </p:spPr>
        <p:txBody>
          <a:bodyPr anchor="t">
            <a:noAutofit/>
          </a:bodyPr>
          <a:lstStyle>
            <a:lvl1pPr>
              <a:lnSpc>
                <a:spcPts val="4950"/>
              </a:lnSpc>
              <a:defRPr sz="4500">
                <a:solidFill>
                  <a:schemeClr val="tx1"/>
                </a:solidFill>
                <a:latin typeface="+mj-lt"/>
              </a:defRPr>
            </a:lvl1pPr>
          </a:lstStyle>
          <a:p>
            <a:r>
              <a:rPr lang="en-US" dirty="0"/>
              <a:t>Divider slide</a:t>
            </a:r>
            <a:endParaRPr dirty="0"/>
          </a:p>
        </p:txBody>
      </p:sp>
      <p:sp>
        <p:nvSpPr>
          <p:cNvPr id="10" name="Text Placeholder 2">
            <a:extLst>
              <a:ext uri="{FF2B5EF4-FFF2-40B4-BE49-F238E27FC236}">
                <a16:creationId xmlns:a16="http://schemas.microsoft.com/office/drawing/2014/main" id="{3CFB4B85-A68F-4DFC-B01C-0711A016EB77}"/>
              </a:ext>
            </a:extLst>
          </p:cNvPr>
          <p:cNvSpPr>
            <a:spLocks noGrp="1"/>
          </p:cNvSpPr>
          <p:nvPr>
            <p:ph type="body" sz="quarter" idx="13" hasCustomPrompt="1"/>
          </p:nvPr>
        </p:nvSpPr>
        <p:spPr>
          <a:xfrm>
            <a:off x="529020" y="3049274"/>
            <a:ext cx="5494757" cy="391714"/>
          </a:xfrm>
          <a:prstGeom prst="rect">
            <a:avLst/>
          </a:prstGeom>
        </p:spPr>
        <p:txBody>
          <a:bodyPr/>
          <a:lstStyle>
            <a:lvl1pPr marL="0" indent="0">
              <a:lnSpc>
                <a:spcPts val="2150"/>
              </a:lnSpc>
              <a:buNone/>
              <a:defRPr sz="2200">
                <a:solidFill>
                  <a:schemeClr val="tx1"/>
                </a:solidFill>
                <a:latin typeface="Centra No1" pitchFamily="50" charset="0"/>
                <a:ea typeface="Centra No1" pitchFamily="50" charset="0"/>
              </a:defRPr>
            </a:lvl1pPr>
            <a:lvl2pPr marL="317500" indent="0">
              <a:buNone/>
              <a:defRPr>
                <a:latin typeface="Centra No1" pitchFamily="50" charset="0"/>
                <a:ea typeface="Centra No1" pitchFamily="50" charset="0"/>
              </a:defRPr>
            </a:lvl2pPr>
            <a:lvl3pPr marL="635000" indent="0">
              <a:buNone/>
              <a:defRPr>
                <a:latin typeface="Centra No1" pitchFamily="50" charset="0"/>
                <a:ea typeface="Centra No1" pitchFamily="50" charset="0"/>
              </a:defRPr>
            </a:lvl3pPr>
            <a:lvl4pPr marL="952500" indent="0">
              <a:buNone/>
              <a:defRPr>
                <a:latin typeface="Centra No1" pitchFamily="50" charset="0"/>
                <a:ea typeface="Centra No1" pitchFamily="50" charset="0"/>
              </a:defRPr>
            </a:lvl4pPr>
            <a:lvl5pPr marL="1270000" indent="0">
              <a:buNone/>
              <a:defRPr>
                <a:latin typeface="Centra No1" pitchFamily="50" charset="0"/>
                <a:ea typeface="Centra No1" pitchFamily="50" charset="0"/>
              </a:defRPr>
            </a:lvl5pPr>
          </a:lstStyle>
          <a:p>
            <a:pPr lvl="0"/>
            <a:r>
              <a:rPr lang="en-GB" dirty="0"/>
              <a:t>This is a divider slide with video</a:t>
            </a:r>
          </a:p>
        </p:txBody>
      </p:sp>
    </p:spTree>
    <p:extLst>
      <p:ext uri="{BB962C8B-B14F-4D97-AF65-F5344CB8AC3E}">
        <p14:creationId xmlns:p14="http://schemas.microsoft.com/office/powerpoint/2010/main" val="325385877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5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13"/>
                </p:tgtEl>
              </p:cMediaNode>
            </p:video>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Divider slide w/ video">
    <p:spTree>
      <p:nvGrpSpPr>
        <p:cNvPr id="1" name=""/>
        <p:cNvGrpSpPr/>
        <p:nvPr/>
      </p:nvGrpSpPr>
      <p:grpSpPr>
        <a:xfrm>
          <a:off x="0" y="0"/>
          <a:ext cx="0" cy="0"/>
          <a:chOff x="0" y="0"/>
          <a:chExt cx="0" cy="0"/>
        </a:xfrm>
      </p:grpSpPr>
      <p:pic>
        <p:nvPicPr>
          <p:cNvPr id="14" name="divider_4.mp4" descr="divider_4.mp4">
            <a:extLst>
              <a:ext uri="{FF2B5EF4-FFF2-40B4-BE49-F238E27FC236}">
                <a16:creationId xmlns:a16="http://schemas.microsoft.com/office/drawing/2014/main" id="{DA0675AF-F0CB-491F-9090-6FAE1F3D5A75}"/>
              </a:ext>
            </a:extLst>
          </p:cNvPr>
          <p:cNvPicPr>
            <a:picLocks/>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a:ln w="12700">
            <a:miter lim="400000"/>
          </a:ln>
        </p:spPr>
      </p:pic>
      <p:sp>
        <p:nvSpPr>
          <p:cNvPr id="8" name="Footer Placeholder 4">
            <a:extLst>
              <a:ext uri="{FF2B5EF4-FFF2-40B4-BE49-F238E27FC236}">
                <a16:creationId xmlns:a16="http://schemas.microsoft.com/office/drawing/2014/main" id="{90C1601C-6070-4A51-9635-7621540C1EF4}"/>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0" name="Slide Number Placeholder 5">
            <a:extLst>
              <a:ext uri="{FF2B5EF4-FFF2-40B4-BE49-F238E27FC236}">
                <a16:creationId xmlns:a16="http://schemas.microsoft.com/office/drawing/2014/main" id="{F838BB72-9BD7-42D0-901F-D3AA41D5D0B7}"/>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11" name="Presentation title">
            <a:extLst>
              <a:ext uri="{FF2B5EF4-FFF2-40B4-BE49-F238E27FC236}">
                <a16:creationId xmlns:a16="http://schemas.microsoft.com/office/drawing/2014/main" id="{CD453698-48C9-4268-AC5E-281669E095B4}"/>
              </a:ext>
            </a:extLst>
          </p:cNvPr>
          <p:cNvSpPr txBox="1">
            <a:spLocks noGrp="1"/>
          </p:cNvSpPr>
          <p:nvPr>
            <p:ph type="title" hasCustomPrompt="1"/>
          </p:nvPr>
        </p:nvSpPr>
        <p:spPr>
          <a:xfrm>
            <a:off x="483300" y="2306221"/>
            <a:ext cx="5612700" cy="812899"/>
          </a:xfrm>
          <a:prstGeom prst="rect">
            <a:avLst/>
          </a:prstGeom>
        </p:spPr>
        <p:txBody>
          <a:bodyPr anchor="t">
            <a:noAutofit/>
          </a:bodyPr>
          <a:lstStyle>
            <a:lvl1pPr>
              <a:lnSpc>
                <a:spcPts val="4950"/>
              </a:lnSpc>
              <a:defRPr sz="4500">
                <a:solidFill>
                  <a:schemeClr val="tx1"/>
                </a:solidFill>
                <a:latin typeface="+mj-lt"/>
              </a:defRPr>
            </a:lvl1pPr>
          </a:lstStyle>
          <a:p>
            <a:r>
              <a:rPr lang="en-US" dirty="0"/>
              <a:t>Divider slide</a:t>
            </a:r>
            <a:endParaRPr dirty="0"/>
          </a:p>
        </p:txBody>
      </p:sp>
      <p:sp>
        <p:nvSpPr>
          <p:cNvPr id="12" name="Text Placeholder 2">
            <a:extLst>
              <a:ext uri="{FF2B5EF4-FFF2-40B4-BE49-F238E27FC236}">
                <a16:creationId xmlns:a16="http://schemas.microsoft.com/office/drawing/2014/main" id="{09F9BFB8-AA9F-42CD-8BEA-567810F43540}"/>
              </a:ext>
            </a:extLst>
          </p:cNvPr>
          <p:cNvSpPr>
            <a:spLocks noGrp="1"/>
          </p:cNvSpPr>
          <p:nvPr>
            <p:ph type="body" sz="quarter" idx="13" hasCustomPrompt="1"/>
          </p:nvPr>
        </p:nvSpPr>
        <p:spPr>
          <a:xfrm>
            <a:off x="529020" y="3049274"/>
            <a:ext cx="5494757" cy="391714"/>
          </a:xfrm>
          <a:prstGeom prst="rect">
            <a:avLst/>
          </a:prstGeom>
        </p:spPr>
        <p:txBody>
          <a:bodyPr/>
          <a:lstStyle>
            <a:lvl1pPr marL="0" indent="0">
              <a:lnSpc>
                <a:spcPts val="2150"/>
              </a:lnSpc>
              <a:buNone/>
              <a:defRPr sz="2200">
                <a:solidFill>
                  <a:schemeClr val="tx1"/>
                </a:solidFill>
                <a:latin typeface="Centra No1" pitchFamily="50" charset="0"/>
                <a:ea typeface="Centra No1" pitchFamily="50" charset="0"/>
              </a:defRPr>
            </a:lvl1pPr>
            <a:lvl2pPr marL="317500" indent="0">
              <a:buNone/>
              <a:defRPr>
                <a:latin typeface="Centra No1" pitchFamily="50" charset="0"/>
                <a:ea typeface="Centra No1" pitchFamily="50" charset="0"/>
              </a:defRPr>
            </a:lvl2pPr>
            <a:lvl3pPr marL="635000" indent="0">
              <a:buNone/>
              <a:defRPr>
                <a:latin typeface="Centra No1" pitchFamily="50" charset="0"/>
                <a:ea typeface="Centra No1" pitchFamily="50" charset="0"/>
              </a:defRPr>
            </a:lvl3pPr>
            <a:lvl4pPr marL="952500" indent="0">
              <a:buNone/>
              <a:defRPr>
                <a:latin typeface="Centra No1" pitchFamily="50" charset="0"/>
                <a:ea typeface="Centra No1" pitchFamily="50" charset="0"/>
              </a:defRPr>
            </a:lvl4pPr>
            <a:lvl5pPr marL="1270000" indent="0">
              <a:buNone/>
              <a:defRPr>
                <a:latin typeface="Centra No1" pitchFamily="50" charset="0"/>
                <a:ea typeface="Centra No1" pitchFamily="50" charset="0"/>
              </a:defRPr>
            </a:lvl5pPr>
          </a:lstStyle>
          <a:p>
            <a:pPr lvl="0"/>
            <a:r>
              <a:rPr lang="en-GB" dirty="0"/>
              <a:t>This is a divider slide with video</a:t>
            </a:r>
          </a:p>
        </p:txBody>
      </p:sp>
    </p:spTree>
    <p:extLst>
      <p:ext uri="{BB962C8B-B14F-4D97-AF65-F5344CB8AC3E}">
        <p14:creationId xmlns:p14="http://schemas.microsoft.com/office/powerpoint/2010/main" val="17196943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32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14"/>
                </p:tgtEl>
              </p:cMediaNode>
            </p:video>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Divider slide w/ video">
    <p:spTree>
      <p:nvGrpSpPr>
        <p:cNvPr id="1" name=""/>
        <p:cNvGrpSpPr/>
        <p:nvPr/>
      </p:nvGrpSpPr>
      <p:grpSpPr>
        <a:xfrm>
          <a:off x="0" y="0"/>
          <a:ext cx="0" cy="0"/>
          <a:chOff x="0" y="0"/>
          <a:chExt cx="0" cy="0"/>
        </a:xfrm>
      </p:grpSpPr>
      <p:pic>
        <p:nvPicPr>
          <p:cNvPr id="9" name="divider_6.mp4" descr="divider_6.mp4">
            <a:extLst>
              <a:ext uri="{FF2B5EF4-FFF2-40B4-BE49-F238E27FC236}">
                <a16:creationId xmlns:a16="http://schemas.microsoft.com/office/drawing/2014/main" id="{334295D0-4EEB-4172-841C-6F8DE40E78B8}"/>
              </a:ext>
            </a:extLst>
          </p:cNvPr>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a:ln w="12700">
            <a:miter lim="400000"/>
          </a:ln>
        </p:spPr>
      </p:pic>
      <p:sp>
        <p:nvSpPr>
          <p:cNvPr id="8" name="Footer Placeholder 4">
            <a:extLst>
              <a:ext uri="{FF2B5EF4-FFF2-40B4-BE49-F238E27FC236}">
                <a16:creationId xmlns:a16="http://schemas.microsoft.com/office/drawing/2014/main" id="{5C77641F-48CF-4206-97E8-4F63B9982CE6}"/>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3" name="Slide Number Placeholder 5">
            <a:extLst>
              <a:ext uri="{FF2B5EF4-FFF2-40B4-BE49-F238E27FC236}">
                <a16:creationId xmlns:a16="http://schemas.microsoft.com/office/drawing/2014/main" id="{7C7E86F8-4427-42B6-B1F5-EAB2A3E42745}"/>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11" name="Presentation title">
            <a:extLst>
              <a:ext uri="{FF2B5EF4-FFF2-40B4-BE49-F238E27FC236}">
                <a16:creationId xmlns:a16="http://schemas.microsoft.com/office/drawing/2014/main" id="{8401829D-3CAC-4058-9BB2-95299393168D}"/>
              </a:ext>
            </a:extLst>
          </p:cNvPr>
          <p:cNvSpPr txBox="1">
            <a:spLocks noGrp="1"/>
          </p:cNvSpPr>
          <p:nvPr>
            <p:ph type="title" hasCustomPrompt="1"/>
          </p:nvPr>
        </p:nvSpPr>
        <p:spPr>
          <a:xfrm>
            <a:off x="483300" y="2306221"/>
            <a:ext cx="5612700" cy="812899"/>
          </a:xfrm>
          <a:prstGeom prst="rect">
            <a:avLst/>
          </a:prstGeom>
        </p:spPr>
        <p:txBody>
          <a:bodyPr anchor="t">
            <a:noAutofit/>
          </a:bodyPr>
          <a:lstStyle>
            <a:lvl1pPr>
              <a:lnSpc>
                <a:spcPts val="4950"/>
              </a:lnSpc>
              <a:defRPr sz="4500">
                <a:solidFill>
                  <a:schemeClr val="tx1"/>
                </a:solidFill>
                <a:latin typeface="+mj-lt"/>
              </a:defRPr>
            </a:lvl1pPr>
          </a:lstStyle>
          <a:p>
            <a:r>
              <a:rPr lang="en-US" dirty="0"/>
              <a:t>Divider slide</a:t>
            </a:r>
            <a:endParaRPr dirty="0"/>
          </a:p>
        </p:txBody>
      </p:sp>
      <p:sp>
        <p:nvSpPr>
          <p:cNvPr id="12" name="Text Placeholder 2">
            <a:extLst>
              <a:ext uri="{FF2B5EF4-FFF2-40B4-BE49-F238E27FC236}">
                <a16:creationId xmlns:a16="http://schemas.microsoft.com/office/drawing/2014/main" id="{527E7D98-AE93-42F1-BA94-9A332E36A73A}"/>
              </a:ext>
            </a:extLst>
          </p:cNvPr>
          <p:cNvSpPr>
            <a:spLocks noGrp="1"/>
          </p:cNvSpPr>
          <p:nvPr>
            <p:ph type="body" sz="quarter" idx="13" hasCustomPrompt="1"/>
          </p:nvPr>
        </p:nvSpPr>
        <p:spPr>
          <a:xfrm>
            <a:off x="529020" y="3049274"/>
            <a:ext cx="5494757" cy="391714"/>
          </a:xfrm>
          <a:prstGeom prst="rect">
            <a:avLst/>
          </a:prstGeom>
        </p:spPr>
        <p:txBody>
          <a:bodyPr/>
          <a:lstStyle>
            <a:lvl1pPr marL="0" indent="0">
              <a:lnSpc>
                <a:spcPts val="2150"/>
              </a:lnSpc>
              <a:buNone/>
              <a:defRPr sz="2200">
                <a:solidFill>
                  <a:schemeClr val="tx1"/>
                </a:solidFill>
                <a:latin typeface="Centra No1" pitchFamily="50" charset="0"/>
                <a:ea typeface="Centra No1" pitchFamily="50" charset="0"/>
              </a:defRPr>
            </a:lvl1pPr>
            <a:lvl2pPr marL="317500" indent="0">
              <a:buNone/>
              <a:defRPr>
                <a:latin typeface="Centra No1" pitchFamily="50" charset="0"/>
                <a:ea typeface="Centra No1" pitchFamily="50" charset="0"/>
              </a:defRPr>
            </a:lvl2pPr>
            <a:lvl3pPr marL="635000" indent="0">
              <a:buNone/>
              <a:defRPr>
                <a:latin typeface="Centra No1" pitchFamily="50" charset="0"/>
                <a:ea typeface="Centra No1" pitchFamily="50" charset="0"/>
              </a:defRPr>
            </a:lvl3pPr>
            <a:lvl4pPr marL="952500" indent="0">
              <a:buNone/>
              <a:defRPr>
                <a:latin typeface="Centra No1" pitchFamily="50" charset="0"/>
                <a:ea typeface="Centra No1" pitchFamily="50" charset="0"/>
              </a:defRPr>
            </a:lvl4pPr>
            <a:lvl5pPr marL="1270000" indent="0">
              <a:buNone/>
              <a:defRPr>
                <a:latin typeface="Centra No1" pitchFamily="50" charset="0"/>
                <a:ea typeface="Centra No1" pitchFamily="50" charset="0"/>
              </a:defRPr>
            </a:lvl5pPr>
          </a:lstStyle>
          <a:p>
            <a:pPr lvl="0"/>
            <a:r>
              <a:rPr lang="en-GB" dirty="0"/>
              <a:t>This is a divider slide with video</a:t>
            </a:r>
          </a:p>
        </p:txBody>
      </p:sp>
    </p:spTree>
    <p:extLst>
      <p:ext uri="{BB962C8B-B14F-4D97-AF65-F5344CB8AC3E}">
        <p14:creationId xmlns:p14="http://schemas.microsoft.com/office/powerpoint/2010/main" val="237283167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91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9"/>
                </p:tgtEl>
              </p:cMediaNode>
            </p:video>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ver image 02">
    <p:spTree>
      <p:nvGrpSpPr>
        <p:cNvPr id="1" name=""/>
        <p:cNvGrpSpPr/>
        <p:nvPr/>
      </p:nvGrpSpPr>
      <p:grpSpPr>
        <a:xfrm>
          <a:off x="0" y="0"/>
          <a:ext cx="0" cy="0"/>
          <a:chOff x="0" y="0"/>
          <a:chExt cx="0" cy="0"/>
        </a:xfrm>
      </p:grpSpPr>
      <p:pic>
        <p:nvPicPr>
          <p:cNvPr id="4" name="Picture 3" descr="A picture containing person&#10;&#10;Description automatically generated">
            <a:extLst>
              <a:ext uri="{FF2B5EF4-FFF2-40B4-BE49-F238E27FC236}">
                <a16:creationId xmlns:a16="http://schemas.microsoft.com/office/drawing/2014/main" id="{25C2F2EB-2B70-CA4F-AA31-63E558ED6C88}"/>
              </a:ext>
            </a:extLst>
          </p:cNvPr>
          <p:cNvPicPr>
            <a:picLocks noChangeAspect="1"/>
          </p:cNvPicPr>
          <p:nvPr userDrawn="1"/>
        </p:nvPicPr>
        <p:blipFill>
          <a:blip r:embed="rId2"/>
          <a:stretch>
            <a:fillRect/>
          </a:stretch>
        </p:blipFill>
        <p:spPr>
          <a:xfrm>
            <a:off x="-3123" y="0"/>
            <a:ext cx="12198246" cy="6858000"/>
          </a:xfrm>
          <a:prstGeom prst="rect">
            <a:avLst/>
          </a:prstGeom>
        </p:spPr>
      </p:pic>
      <p:pic>
        <p:nvPicPr>
          <p:cNvPr id="15" name="Kaltura_Logo_Horizontal_White_big_Kaltura_Logo_Horizontal_White.png" descr="Kaltura_Logo_Horizontal_White_big_Kaltura_Logo_Horizontal_White.png">
            <a:extLst>
              <a:ext uri="{FF2B5EF4-FFF2-40B4-BE49-F238E27FC236}">
                <a16:creationId xmlns:a16="http://schemas.microsoft.com/office/drawing/2014/main" id="{DCAEEC39-5E7F-2A4B-8BF3-74681F537B6F}"/>
              </a:ext>
            </a:extLst>
          </p:cNvPr>
          <p:cNvPicPr>
            <a:picLocks noChangeAspect="1"/>
          </p:cNvPicPr>
          <p:nvPr userDrawn="1"/>
        </p:nvPicPr>
        <p:blipFill>
          <a:blip r:embed="rId3"/>
          <a:stretch>
            <a:fillRect/>
          </a:stretch>
        </p:blipFill>
        <p:spPr>
          <a:xfrm>
            <a:off x="614867" y="813818"/>
            <a:ext cx="1509513" cy="388413"/>
          </a:xfrm>
          <a:prstGeom prst="rect">
            <a:avLst/>
          </a:prstGeom>
          <a:ln w="12700">
            <a:miter lim="400000"/>
          </a:ln>
        </p:spPr>
      </p:pic>
      <p:pic>
        <p:nvPicPr>
          <p:cNvPr id="16" name="Kaltura_Logo_Horizontal_White_big_Kaltura_Logo_Horizontal_White.png" descr="Kaltura_Logo_Horizontal_White_big_Kaltura_Logo_Horizontal_White.png">
            <a:extLst>
              <a:ext uri="{FF2B5EF4-FFF2-40B4-BE49-F238E27FC236}">
                <a16:creationId xmlns:a16="http://schemas.microsoft.com/office/drawing/2014/main" id="{6512342C-8998-D746-86DB-F9324CEB8A95}"/>
              </a:ext>
            </a:extLst>
          </p:cNvPr>
          <p:cNvPicPr>
            <a:picLocks noChangeAspect="1"/>
          </p:cNvPicPr>
          <p:nvPr userDrawn="1"/>
        </p:nvPicPr>
        <p:blipFill>
          <a:blip r:embed="rId3"/>
          <a:stretch>
            <a:fillRect/>
          </a:stretch>
        </p:blipFill>
        <p:spPr>
          <a:xfrm>
            <a:off x="614867" y="813818"/>
            <a:ext cx="1509513" cy="388413"/>
          </a:xfrm>
          <a:prstGeom prst="rect">
            <a:avLst/>
          </a:prstGeom>
          <a:ln w="12700">
            <a:miter lim="400000"/>
          </a:ln>
        </p:spPr>
      </p:pic>
      <p:sp>
        <p:nvSpPr>
          <p:cNvPr id="17" name="Presentation title">
            <a:extLst>
              <a:ext uri="{FF2B5EF4-FFF2-40B4-BE49-F238E27FC236}">
                <a16:creationId xmlns:a16="http://schemas.microsoft.com/office/drawing/2014/main" id="{F50721E3-0C89-434D-BA11-D0AF6BC32819}"/>
              </a:ext>
            </a:extLst>
          </p:cNvPr>
          <p:cNvSpPr txBox="1">
            <a:spLocks noGrp="1"/>
          </p:cNvSpPr>
          <p:nvPr>
            <p:ph type="title" hasCustomPrompt="1"/>
          </p:nvPr>
        </p:nvSpPr>
        <p:spPr>
          <a:xfrm>
            <a:off x="502349" y="2146201"/>
            <a:ext cx="4709731" cy="812899"/>
          </a:xfrm>
          <a:prstGeom prst="rect">
            <a:avLst/>
          </a:prstGeom>
        </p:spPr>
        <p:txBody>
          <a:bodyPr anchor="t">
            <a:noAutofit/>
          </a:bodyPr>
          <a:lstStyle>
            <a:lvl1pPr marL="0" marR="0" indent="0" algn="l" defTabSz="914400" rtl="0" eaLnBrk="1" fontAlgn="auto" latinLnBrk="0" hangingPunct="1">
              <a:lnSpc>
                <a:spcPts val="4950"/>
              </a:lnSpc>
              <a:spcBef>
                <a:spcPct val="0"/>
              </a:spcBef>
              <a:spcAft>
                <a:spcPts val="0"/>
              </a:spcAft>
              <a:buClrTx/>
              <a:buSzTx/>
              <a:buFontTx/>
              <a:buNone/>
              <a:tabLst/>
              <a:defRPr sz="4400" b="1">
                <a:solidFill>
                  <a:schemeClr val="bg1"/>
                </a:solidFill>
                <a:latin typeface="Centra No1" pitchFamily="2" charset="77"/>
                <a:ea typeface="Centra No1" pitchFamily="2" charset="77"/>
                <a:cs typeface="+mj-cs"/>
              </a:defRPr>
            </a:lvl1pPr>
          </a:lstStyle>
          <a:p>
            <a:r>
              <a:rPr lang="en-US" dirty="0"/>
              <a:t>Presentation title</a:t>
            </a:r>
            <a:endParaRPr dirty="0"/>
          </a:p>
        </p:txBody>
      </p:sp>
      <p:sp>
        <p:nvSpPr>
          <p:cNvPr id="18" name="Text Placeholder 13">
            <a:extLst>
              <a:ext uri="{FF2B5EF4-FFF2-40B4-BE49-F238E27FC236}">
                <a16:creationId xmlns:a16="http://schemas.microsoft.com/office/drawing/2014/main" id="{73C5A5D2-DC67-7449-86E1-301BC59B850D}"/>
              </a:ext>
            </a:extLst>
          </p:cNvPr>
          <p:cNvSpPr>
            <a:spLocks noGrp="1"/>
          </p:cNvSpPr>
          <p:nvPr>
            <p:ph type="body" sz="quarter" idx="13" hasCustomPrompt="1"/>
          </p:nvPr>
        </p:nvSpPr>
        <p:spPr>
          <a:xfrm>
            <a:off x="523385" y="4797326"/>
            <a:ext cx="1347448" cy="298450"/>
          </a:xfrm>
          <a:prstGeom prst="rect">
            <a:avLst/>
          </a:prstGeom>
        </p:spPr>
        <p:txBody>
          <a:bodyPr/>
          <a:lstStyle>
            <a:lvl1pPr marL="0" indent="0">
              <a:buNone/>
              <a:defRPr sz="1500">
                <a:solidFill>
                  <a:schemeClr val="bg1"/>
                </a:solidFill>
                <a:latin typeface="Centra No1" pitchFamily="2" charset="77"/>
                <a:ea typeface="Centra No1" pitchFamily="2" charset="77"/>
              </a:defRPr>
            </a:lvl1pPr>
            <a:lvl2pPr>
              <a:defRPr sz="1600"/>
            </a:lvl2pPr>
            <a:lvl3pPr>
              <a:defRPr sz="1600"/>
            </a:lvl3pPr>
            <a:lvl4pPr>
              <a:defRPr sz="1600"/>
            </a:lvl4pPr>
            <a:lvl5pPr>
              <a:defRPr sz="1600"/>
            </a:lvl5pPr>
          </a:lstStyle>
          <a:p>
            <a:pPr lvl="0"/>
            <a:r>
              <a:rPr lang="en-GB" dirty="0"/>
              <a:t>Month 2021</a:t>
            </a:r>
            <a:endParaRPr lang="en-US" dirty="0"/>
          </a:p>
        </p:txBody>
      </p:sp>
      <p:sp>
        <p:nvSpPr>
          <p:cNvPr id="19" name="Text Placeholder 13">
            <a:extLst>
              <a:ext uri="{FF2B5EF4-FFF2-40B4-BE49-F238E27FC236}">
                <a16:creationId xmlns:a16="http://schemas.microsoft.com/office/drawing/2014/main" id="{4892B482-80D5-B247-B6CE-60A5F37D3717}"/>
              </a:ext>
            </a:extLst>
          </p:cNvPr>
          <p:cNvSpPr>
            <a:spLocks noGrp="1"/>
          </p:cNvSpPr>
          <p:nvPr>
            <p:ph type="body" sz="quarter" idx="14" hasCustomPrompt="1"/>
          </p:nvPr>
        </p:nvSpPr>
        <p:spPr>
          <a:xfrm>
            <a:off x="530135" y="5091708"/>
            <a:ext cx="2637324" cy="298450"/>
          </a:xfrm>
          <a:prstGeom prst="rect">
            <a:avLst/>
          </a:prstGeom>
        </p:spPr>
        <p:txBody>
          <a:bodyPr/>
          <a:lstStyle>
            <a:lvl1pPr marL="0" indent="0">
              <a:buNone/>
              <a:defRPr sz="1500" b="1">
                <a:solidFill>
                  <a:schemeClr val="bg1"/>
                </a:solidFill>
                <a:latin typeface="Centra No1" pitchFamily="2" charset="77"/>
                <a:ea typeface="Centra No1" pitchFamily="2" charset="77"/>
              </a:defRPr>
            </a:lvl1pPr>
            <a:lvl2pPr>
              <a:defRPr sz="1600"/>
            </a:lvl2pPr>
            <a:lvl3pPr>
              <a:defRPr sz="1600"/>
            </a:lvl3pPr>
            <a:lvl4pPr>
              <a:defRPr sz="1600"/>
            </a:lvl4pPr>
            <a:lvl5pPr>
              <a:defRPr sz="1600"/>
            </a:lvl5pPr>
          </a:lstStyle>
          <a:p>
            <a:pPr lvl="0"/>
            <a:r>
              <a:rPr lang="en-GB" dirty="0"/>
              <a:t>Name Name  |  Name Name</a:t>
            </a:r>
          </a:p>
        </p:txBody>
      </p:sp>
      <p:sp>
        <p:nvSpPr>
          <p:cNvPr id="20" name="Footer Placeholder 4">
            <a:extLst>
              <a:ext uri="{FF2B5EF4-FFF2-40B4-BE49-F238E27FC236}">
                <a16:creationId xmlns:a16="http://schemas.microsoft.com/office/drawing/2014/main" id="{213952F5-B754-704F-B590-FF1D1AD2492B}"/>
              </a:ext>
            </a:extLst>
          </p:cNvPr>
          <p:cNvSpPr txBox="1">
            <a:spLocks/>
          </p:cNvSpPr>
          <p:nvPr userDrawn="1"/>
        </p:nvSpPr>
        <p:spPr>
          <a:xfrm>
            <a:off x="773077" y="6351587"/>
            <a:ext cx="1097756" cy="365125"/>
          </a:xfrm>
          <a:prstGeom prst="rect">
            <a:avLst/>
          </a:prstGeom>
          <a:noFill/>
        </p:spPr>
        <p:txBody>
          <a:bodyPr vert="horz" lIns="91440" tIns="45720" rIns="91440" bIns="45720" rtlCol="0" anchor="ctr"/>
          <a:lstStyle>
            <a:defPPr>
              <a:defRPr lang="en-IL"/>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latin typeface="Centra No1" pitchFamily="2" charset="77"/>
                <a:ea typeface="Centra No1" pitchFamily="2" charset="77"/>
              </a:rPr>
              <a:t>- Confidential -</a:t>
            </a:r>
          </a:p>
        </p:txBody>
      </p:sp>
      <p:sp>
        <p:nvSpPr>
          <p:cNvPr id="21" name="Slide Number Placeholder 5">
            <a:extLst>
              <a:ext uri="{FF2B5EF4-FFF2-40B4-BE49-F238E27FC236}">
                <a16:creationId xmlns:a16="http://schemas.microsoft.com/office/drawing/2014/main" id="{4D76DCE0-5F81-7A4B-842D-9C6598B609AB}"/>
              </a:ext>
            </a:extLst>
          </p:cNvPr>
          <p:cNvSpPr txBox="1">
            <a:spLocks/>
          </p:cNvSpPr>
          <p:nvPr userDrawn="1"/>
        </p:nvSpPr>
        <p:spPr>
          <a:xfrm>
            <a:off x="527056" y="6351587"/>
            <a:ext cx="496881" cy="365125"/>
          </a:xfrm>
          <a:prstGeom prst="rect">
            <a:avLst/>
          </a:prstGeom>
        </p:spPr>
        <p:txBody>
          <a:bodyPr vert="horz" lIns="91440" tIns="45720" rIns="91440" bIns="45720" rtlCol="0" anchor="ctr"/>
          <a:lstStyle>
            <a:defPPr>
              <a:defRPr lang="en-IL"/>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75CB79-8733-4231-A645-59CFF2055464}" type="slidenum">
              <a:rPr lang="en-US" smtClean="0">
                <a:solidFill>
                  <a:schemeClr val="bg1"/>
                </a:solidFill>
              </a:rPr>
              <a:pPr/>
              <a:t>‹#›</a:t>
            </a:fld>
            <a:endParaRPr lang="en-US" dirty="0">
              <a:solidFill>
                <a:schemeClr val="bg1"/>
              </a:solidFill>
            </a:endParaRPr>
          </a:p>
        </p:txBody>
      </p:sp>
      <p:sp>
        <p:nvSpPr>
          <p:cNvPr id="23" name="Subtitle 2">
            <a:extLst>
              <a:ext uri="{FF2B5EF4-FFF2-40B4-BE49-F238E27FC236}">
                <a16:creationId xmlns:a16="http://schemas.microsoft.com/office/drawing/2014/main" id="{20C2B02C-1761-754B-AB28-A83992F18931}"/>
              </a:ext>
            </a:extLst>
          </p:cNvPr>
          <p:cNvSpPr>
            <a:spLocks noGrp="1"/>
          </p:cNvSpPr>
          <p:nvPr>
            <p:ph type="subTitle" idx="1" hasCustomPrompt="1"/>
          </p:nvPr>
        </p:nvSpPr>
        <p:spPr>
          <a:xfrm>
            <a:off x="538827" y="2989361"/>
            <a:ext cx="4289205" cy="528241"/>
          </a:xfrm>
          <a:prstGeom prst="rect">
            <a:avLst/>
          </a:prstGeom>
        </p:spPr>
        <p:txBody>
          <a:bodyPr/>
          <a:lstStyle>
            <a:lvl1pPr marL="0" indent="0" algn="l">
              <a:buNone/>
              <a:defRPr lang="en-US" sz="2200" b="0" i="0" u="none" strike="noStrike" cap="none" spc="0" baseline="0" dirty="0" smtClean="0">
                <a:solidFill>
                  <a:schemeClr val="bg1"/>
                </a:solidFill>
                <a:uFillTx/>
                <a:latin typeface="Centra No1"/>
                <a:ea typeface="Centra No1"/>
                <a:cs typeface="Centra No1"/>
                <a:sym typeface="Centra No1"/>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This is a cover slide with image</a:t>
            </a:r>
          </a:p>
        </p:txBody>
      </p:sp>
      <p:sp>
        <p:nvSpPr>
          <p:cNvPr id="2" name="TextBox 1">
            <a:extLst>
              <a:ext uri="{FF2B5EF4-FFF2-40B4-BE49-F238E27FC236}">
                <a16:creationId xmlns:a16="http://schemas.microsoft.com/office/drawing/2014/main" id="{BA9D1A66-18D9-A24B-A8FF-DE2E05E3CF46}"/>
              </a:ext>
            </a:extLst>
          </p:cNvPr>
          <p:cNvSpPr txBox="1"/>
          <p:nvPr userDrawn="1"/>
        </p:nvSpPr>
        <p:spPr>
          <a:xfrm>
            <a:off x="13587984" y="-1645920"/>
            <a:ext cx="184731" cy="369332"/>
          </a:xfrm>
          <a:prstGeom prst="rect">
            <a:avLst/>
          </a:prstGeom>
          <a:noFill/>
        </p:spPr>
        <p:txBody>
          <a:bodyPr wrap="none" rtlCol="0">
            <a:spAutoFit/>
          </a:bodyPr>
          <a:lstStyle/>
          <a:p>
            <a:endParaRPr lang="en-IL" dirty="0"/>
          </a:p>
        </p:txBody>
      </p:sp>
    </p:spTree>
    <p:extLst>
      <p:ext uri="{BB962C8B-B14F-4D97-AF65-F5344CB8AC3E}">
        <p14:creationId xmlns:p14="http://schemas.microsoft.com/office/powerpoint/2010/main" val="16456564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Divider slide w/ video">
    <p:spTree>
      <p:nvGrpSpPr>
        <p:cNvPr id="1" name=""/>
        <p:cNvGrpSpPr/>
        <p:nvPr/>
      </p:nvGrpSpPr>
      <p:grpSpPr>
        <a:xfrm>
          <a:off x="0" y="0"/>
          <a:ext cx="0" cy="0"/>
          <a:chOff x="0" y="0"/>
          <a:chExt cx="0" cy="0"/>
        </a:xfrm>
      </p:grpSpPr>
      <p:pic>
        <p:nvPicPr>
          <p:cNvPr id="10" name="divider_7.mp4" descr="divider_7.mp4">
            <a:extLst>
              <a:ext uri="{FF2B5EF4-FFF2-40B4-BE49-F238E27FC236}">
                <a16:creationId xmlns:a16="http://schemas.microsoft.com/office/drawing/2014/main" id="{EE2B8C6C-4E63-4161-B617-B6895633238B}"/>
              </a:ext>
            </a:extLst>
          </p:cNvPr>
          <p:cNvPicPr>
            <a:picLocks/>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a:ln w="12700">
            <a:miter lim="400000"/>
          </a:ln>
        </p:spPr>
      </p:pic>
      <p:sp>
        <p:nvSpPr>
          <p:cNvPr id="8" name="Footer Placeholder 4">
            <a:extLst>
              <a:ext uri="{FF2B5EF4-FFF2-40B4-BE49-F238E27FC236}">
                <a16:creationId xmlns:a16="http://schemas.microsoft.com/office/drawing/2014/main" id="{FD158DFA-A664-4BCA-B7AF-6E146FE43090}"/>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13" name="Slide Number Placeholder 5">
            <a:extLst>
              <a:ext uri="{FF2B5EF4-FFF2-40B4-BE49-F238E27FC236}">
                <a16:creationId xmlns:a16="http://schemas.microsoft.com/office/drawing/2014/main" id="{A47246DB-F139-4714-94AE-0A79FC0D4A82}"/>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11" name="Presentation title">
            <a:extLst>
              <a:ext uri="{FF2B5EF4-FFF2-40B4-BE49-F238E27FC236}">
                <a16:creationId xmlns:a16="http://schemas.microsoft.com/office/drawing/2014/main" id="{91ABA6DE-124C-4C39-9521-CB29A87F5B9D}"/>
              </a:ext>
            </a:extLst>
          </p:cNvPr>
          <p:cNvSpPr txBox="1">
            <a:spLocks noGrp="1"/>
          </p:cNvSpPr>
          <p:nvPr>
            <p:ph type="title" hasCustomPrompt="1"/>
          </p:nvPr>
        </p:nvSpPr>
        <p:spPr>
          <a:xfrm>
            <a:off x="483300" y="2306221"/>
            <a:ext cx="5612700" cy="812899"/>
          </a:xfrm>
          <a:prstGeom prst="rect">
            <a:avLst/>
          </a:prstGeom>
        </p:spPr>
        <p:txBody>
          <a:bodyPr anchor="t">
            <a:noAutofit/>
          </a:bodyPr>
          <a:lstStyle>
            <a:lvl1pPr>
              <a:lnSpc>
                <a:spcPts val="4950"/>
              </a:lnSpc>
              <a:defRPr sz="4500">
                <a:solidFill>
                  <a:schemeClr val="bg1"/>
                </a:solidFill>
                <a:latin typeface="+mj-lt"/>
              </a:defRPr>
            </a:lvl1pPr>
          </a:lstStyle>
          <a:p>
            <a:r>
              <a:rPr lang="en-US" dirty="0"/>
              <a:t>Divider slide</a:t>
            </a:r>
            <a:endParaRPr dirty="0"/>
          </a:p>
        </p:txBody>
      </p:sp>
      <p:sp>
        <p:nvSpPr>
          <p:cNvPr id="12" name="Text Placeholder 2">
            <a:extLst>
              <a:ext uri="{FF2B5EF4-FFF2-40B4-BE49-F238E27FC236}">
                <a16:creationId xmlns:a16="http://schemas.microsoft.com/office/drawing/2014/main" id="{9FE8B20D-EE5A-414A-8E44-5CBDC2E9FCC6}"/>
              </a:ext>
            </a:extLst>
          </p:cNvPr>
          <p:cNvSpPr>
            <a:spLocks noGrp="1"/>
          </p:cNvSpPr>
          <p:nvPr>
            <p:ph type="body" sz="quarter" idx="13" hasCustomPrompt="1"/>
          </p:nvPr>
        </p:nvSpPr>
        <p:spPr>
          <a:xfrm>
            <a:off x="529020" y="3049274"/>
            <a:ext cx="5494757" cy="391714"/>
          </a:xfrm>
          <a:prstGeom prst="rect">
            <a:avLst/>
          </a:prstGeom>
        </p:spPr>
        <p:txBody>
          <a:bodyPr/>
          <a:lstStyle>
            <a:lvl1pPr marL="0" indent="0">
              <a:lnSpc>
                <a:spcPts val="2150"/>
              </a:lnSpc>
              <a:buNone/>
              <a:defRPr sz="2200">
                <a:solidFill>
                  <a:schemeClr val="bg1"/>
                </a:solidFill>
                <a:latin typeface="Centra No1" pitchFamily="50" charset="0"/>
                <a:ea typeface="Centra No1" pitchFamily="50" charset="0"/>
              </a:defRPr>
            </a:lvl1pPr>
            <a:lvl2pPr marL="317500" indent="0">
              <a:buNone/>
              <a:defRPr>
                <a:latin typeface="Centra No1" pitchFamily="50" charset="0"/>
                <a:ea typeface="Centra No1" pitchFamily="50" charset="0"/>
              </a:defRPr>
            </a:lvl2pPr>
            <a:lvl3pPr marL="635000" indent="0">
              <a:buNone/>
              <a:defRPr>
                <a:latin typeface="Centra No1" pitchFamily="50" charset="0"/>
                <a:ea typeface="Centra No1" pitchFamily="50" charset="0"/>
              </a:defRPr>
            </a:lvl3pPr>
            <a:lvl4pPr marL="952500" indent="0">
              <a:buNone/>
              <a:defRPr>
                <a:latin typeface="Centra No1" pitchFamily="50" charset="0"/>
                <a:ea typeface="Centra No1" pitchFamily="50" charset="0"/>
              </a:defRPr>
            </a:lvl4pPr>
            <a:lvl5pPr marL="1270000" indent="0">
              <a:buNone/>
              <a:defRPr>
                <a:latin typeface="Centra No1" pitchFamily="50" charset="0"/>
                <a:ea typeface="Centra No1" pitchFamily="50" charset="0"/>
              </a:defRPr>
            </a:lvl5pPr>
          </a:lstStyle>
          <a:p>
            <a:pPr lvl="0"/>
            <a:r>
              <a:rPr lang="en-GB" dirty="0"/>
              <a:t>This is a divider slide with video</a:t>
            </a:r>
          </a:p>
        </p:txBody>
      </p:sp>
    </p:spTree>
    <p:extLst>
      <p:ext uri="{BB962C8B-B14F-4D97-AF65-F5344CB8AC3E}">
        <p14:creationId xmlns:p14="http://schemas.microsoft.com/office/powerpoint/2010/main" val="35015586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0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10"/>
                </p:tgtEl>
              </p:cMediaNode>
            </p:video>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Divider slide w/ video">
    <p:spTree>
      <p:nvGrpSpPr>
        <p:cNvPr id="1" name=""/>
        <p:cNvGrpSpPr/>
        <p:nvPr/>
      </p:nvGrpSpPr>
      <p:grpSpPr>
        <a:xfrm>
          <a:off x="0" y="0"/>
          <a:ext cx="0" cy="0"/>
          <a:chOff x="0" y="0"/>
          <a:chExt cx="0" cy="0"/>
        </a:xfrm>
      </p:grpSpPr>
      <p:pic>
        <p:nvPicPr>
          <p:cNvPr id="9" name="divider_8.mp4" descr="divider_8.mp4">
            <a:extLst>
              <a:ext uri="{FF2B5EF4-FFF2-40B4-BE49-F238E27FC236}">
                <a16:creationId xmlns:a16="http://schemas.microsoft.com/office/drawing/2014/main" id="{70BEA641-7F96-4649-A2D4-66DFDA6FB81C}"/>
              </a:ext>
            </a:extLst>
          </p:cNvPr>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a:ln w="12700">
            <a:miter lim="400000"/>
          </a:ln>
        </p:spPr>
      </p:pic>
      <p:sp>
        <p:nvSpPr>
          <p:cNvPr id="8" name="Footer Placeholder 4">
            <a:extLst>
              <a:ext uri="{FF2B5EF4-FFF2-40B4-BE49-F238E27FC236}">
                <a16:creationId xmlns:a16="http://schemas.microsoft.com/office/drawing/2014/main" id="{188BEAA1-7592-4FA0-A0D6-E890181A5747}"/>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13" name="Slide Number Placeholder 5">
            <a:extLst>
              <a:ext uri="{FF2B5EF4-FFF2-40B4-BE49-F238E27FC236}">
                <a16:creationId xmlns:a16="http://schemas.microsoft.com/office/drawing/2014/main" id="{EB64083E-9D0F-46E2-9293-5520B37363DA}"/>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11" name="Presentation title">
            <a:extLst>
              <a:ext uri="{FF2B5EF4-FFF2-40B4-BE49-F238E27FC236}">
                <a16:creationId xmlns:a16="http://schemas.microsoft.com/office/drawing/2014/main" id="{7A8516BA-E45C-4952-98EB-EE6188B9F3F6}"/>
              </a:ext>
            </a:extLst>
          </p:cNvPr>
          <p:cNvSpPr txBox="1">
            <a:spLocks noGrp="1"/>
          </p:cNvSpPr>
          <p:nvPr>
            <p:ph type="title" hasCustomPrompt="1"/>
          </p:nvPr>
        </p:nvSpPr>
        <p:spPr>
          <a:xfrm>
            <a:off x="483300" y="2306221"/>
            <a:ext cx="5612700" cy="812899"/>
          </a:xfrm>
          <a:prstGeom prst="rect">
            <a:avLst/>
          </a:prstGeom>
        </p:spPr>
        <p:txBody>
          <a:bodyPr anchor="t">
            <a:noAutofit/>
          </a:bodyPr>
          <a:lstStyle>
            <a:lvl1pPr>
              <a:lnSpc>
                <a:spcPts val="4950"/>
              </a:lnSpc>
              <a:defRPr sz="4500">
                <a:solidFill>
                  <a:schemeClr val="bg1"/>
                </a:solidFill>
                <a:latin typeface="+mj-lt"/>
              </a:defRPr>
            </a:lvl1pPr>
          </a:lstStyle>
          <a:p>
            <a:r>
              <a:rPr lang="en-US" dirty="0"/>
              <a:t>Divider slide</a:t>
            </a:r>
            <a:endParaRPr dirty="0"/>
          </a:p>
        </p:txBody>
      </p:sp>
      <p:sp>
        <p:nvSpPr>
          <p:cNvPr id="12" name="Text Placeholder 2">
            <a:extLst>
              <a:ext uri="{FF2B5EF4-FFF2-40B4-BE49-F238E27FC236}">
                <a16:creationId xmlns:a16="http://schemas.microsoft.com/office/drawing/2014/main" id="{5AA114C9-907D-4BD9-928A-AD4D8FA7B94B}"/>
              </a:ext>
            </a:extLst>
          </p:cNvPr>
          <p:cNvSpPr>
            <a:spLocks noGrp="1"/>
          </p:cNvSpPr>
          <p:nvPr>
            <p:ph type="body" sz="quarter" idx="13" hasCustomPrompt="1"/>
          </p:nvPr>
        </p:nvSpPr>
        <p:spPr>
          <a:xfrm>
            <a:off x="529020" y="3049274"/>
            <a:ext cx="5494757" cy="391714"/>
          </a:xfrm>
          <a:prstGeom prst="rect">
            <a:avLst/>
          </a:prstGeom>
        </p:spPr>
        <p:txBody>
          <a:bodyPr/>
          <a:lstStyle>
            <a:lvl1pPr marL="0" indent="0">
              <a:lnSpc>
                <a:spcPts val="2150"/>
              </a:lnSpc>
              <a:buNone/>
              <a:defRPr sz="2200">
                <a:solidFill>
                  <a:schemeClr val="bg1"/>
                </a:solidFill>
                <a:latin typeface="Centra No1" pitchFamily="50" charset="0"/>
                <a:ea typeface="Centra No1" pitchFamily="50" charset="0"/>
              </a:defRPr>
            </a:lvl1pPr>
            <a:lvl2pPr marL="317500" indent="0">
              <a:buNone/>
              <a:defRPr>
                <a:latin typeface="Centra No1" pitchFamily="50" charset="0"/>
                <a:ea typeface="Centra No1" pitchFamily="50" charset="0"/>
              </a:defRPr>
            </a:lvl2pPr>
            <a:lvl3pPr marL="635000" indent="0">
              <a:buNone/>
              <a:defRPr>
                <a:latin typeface="Centra No1" pitchFamily="50" charset="0"/>
                <a:ea typeface="Centra No1" pitchFamily="50" charset="0"/>
              </a:defRPr>
            </a:lvl3pPr>
            <a:lvl4pPr marL="952500" indent="0">
              <a:buNone/>
              <a:defRPr>
                <a:latin typeface="Centra No1" pitchFamily="50" charset="0"/>
                <a:ea typeface="Centra No1" pitchFamily="50" charset="0"/>
              </a:defRPr>
            </a:lvl4pPr>
            <a:lvl5pPr marL="1270000" indent="0">
              <a:buNone/>
              <a:defRPr>
                <a:latin typeface="Centra No1" pitchFamily="50" charset="0"/>
                <a:ea typeface="Centra No1" pitchFamily="50" charset="0"/>
              </a:defRPr>
            </a:lvl5pPr>
          </a:lstStyle>
          <a:p>
            <a:pPr lvl="0"/>
            <a:r>
              <a:rPr lang="en-GB" dirty="0"/>
              <a:t>This is a divider slide with video</a:t>
            </a:r>
          </a:p>
        </p:txBody>
      </p:sp>
    </p:spTree>
    <p:extLst>
      <p:ext uri="{BB962C8B-B14F-4D97-AF65-F5344CB8AC3E}">
        <p14:creationId xmlns:p14="http://schemas.microsoft.com/office/powerpoint/2010/main" val="198858455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4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9"/>
                </p:tgtEl>
              </p:cMediaNode>
            </p:video>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Divider slide w/ image">
    <p:bg>
      <p:bgPr>
        <a:solidFill>
          <a:schemeClr val="accent6"/>
        </a:solidFill>
        <a:effectLst/>
      </p:bgPr>
    </p:bg>
    <p:spTree>
      <p:nvGrpSpPr>
        <p:cNvPr id="1" name=""/>
        <p:cNvGrpSpPr/>
        <p:nvPr/>
      </p:nvGrpSpPr>
      <p:grpSpPr>
        <a:xfrm>
          <a:off x="0" y="0"/>
          <a:ext cx="0" cy="0"/>
          <a:chOff x="0" y="0"/>
          <a:chExt cx="0" cy="0"/>
        </a:xfrm>
      </p:grpSpPr>
      <p:pic>
        <p:nvPicPr>
          <p:cNvPr id="10" name="Kaltura_shapes_sun_orange.png" descr="Kaltura_shapes_sun_orange.png">
            <a:extLst>
              <a:ext uri="{FF2B5EF4-FFF2-40B4-BE49-F238E27FC236}">
                <a16:creationId xmlns:a16="http://schemas.microsoft.com/office/drawing/2014/main" id="{ADE41E07-9CF3-42B9-BC1E-B624D29ED5EC}"/>
              </a:ext>
            </a:extLst>
          </p:cNvPr>
          <p:cNvPicPr>
            <a:picLocks noChangeAspect="1"/>
          </p:cNvPicPr>
          <p:nvPr/>
        </p:nvPicPr>
        <p:blipFill>
          <a:blip r:embed="rId2"/>
          <a:srcRect t="68" b="68"/>
          <a:stretch>
            <a:fillRect/>
          </a:stretch>
        </p:blipFill>
        <p:spPr>
          <a:xfrm>
            <a:off x="6354122" y="905792"/>
            <a:ext cx="4910778" cy="4850565"/>
          </a:xfrm>
          <a:prstGeom prst="rect">
            <a:avLst/>
          </a:prstGeom>
          <a:ln w="12700">
            <a:miter lim="400000"/>
          </a:ln>
        </p:spPr>
      </p:pic>
      <p:sp>
        <p:nvSpPr>
          <p:cNvPr id="8" name="Footer Placeholder 4">
            <a:extLst>
              <a:ext uri="{FF2B5EF4-FFF2-40B4-BE49-F238E27FC236}">
                <a16:creationId xmlns:a16="http://schemas.microsoft.com/office/drawing/2014/main" id="{019A8CDF-6452-409B-9076-E359C5A6979C}"/>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3" name="Slide Number Placeholder 5">
            <a:extLst>
              <a:ext uri="{FF2B5EF4-FFF2-40B4-BE49-F238E27FC236}">
                <a16:creationId xmlns:a16="http://schemas.microsoft.com/office/drawing/2014/main" id="{FDBEB0F6-2D48-401A-89A2-89FBAE6877D3}"/>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11" name="Presentation title">
            <a:extLst>
              <a:ext uri="{FF2B5EF4-FFF2-40B4-BE49-F238E27FC236}">
                <a16:creationId xmlns:a16="http://schemas.microsoft.com/office/drawing/2014/main" id="{CB0B067E-2B03-4511-B8E9-A2A07BC3F9A5}"/>
              </a:ext>
            </a:extLst>
          </p:cNvPr>
          <p:cNvSpPr txBox="1">
            <a:spLocks noGrp="1"/>
          </p:cNvSpPr>
          <p:nvPr>
            <p:ph type="title" hasCustomPrompt="1"/>
          </p:nvPr>
        </p:nvSpPr>
        <p:spPr>
          <a:xfrm>
            <a:off x="483300" y="2306221"/>
            <a:ext cx="5612700" cy="812899"/>
          </a:xfrm>
          <a:prstGeom prst="rect">
            <a:avLst/>
          </a:prstGeom>
        </p:spPr>
        <p:txBody>
          <a:bodyPr anchor="t">
            <a:noAutofit/>
          </a:bodyPr>
          <a:lstStyle>
            <a:lvl1pPr>
              <a:lnSpc>
                <a:spcPts val="4950"/>
              </a:lnSpc>
              <a:defRPr sz="4500">
                <a:solidFill>
                  <a:schemeClr val="tx1"/>
                </a:solidFill>
                <a:latin typeface="+mj-lt"/>
              </a:defRPr>
            </a:lvl1pPr>
          </a:lstStyle>
          <a:p>
            <a:r>
              <a:rPr lang="en-US" dirty="0"/>
              <a:t>Divider slide</a:t>
            </a:r>
            <a:endParaRPr dirty="0"/>
          </a:p>
        </p:txBody>
      </p:sp>
      <p:sp>
        <p:nvSpPr>
          <p:cNvPr id="12" name="Text Placeholder 2">
            <a:extLst>
              <a:ext uri="{FF2B5EF4-FFF2-40B4-BE49-F238E27FC236}">
                <a16:creationId xmlns:a16="http://schemas.microsoft.com/office/drawing/2014/main" id="{5C1CA94B-9611-46D1-9164-EC95CCC30114}"/>
              </a:ext>
            </a:extLst>
          </p:cNvPr>
          <p:cNvSpPr>
            <a:spLocks noGrp="1"/>
          </p:cNvSpPr>
          <p:nvPr>
            <p:ph type="body" sz="quarter" idx="13" hasCustomPrompt="1"/>
          </p:nvPr>
        </p:nvSpPr>
        <p:spPr>
          <a:xfrm>
            <a:off x="529020" y="3049274"/>
            <a:ext cx="5494757" cy="391714"/>
          </a:xfrm>
          <a:prstGeom prst="rect">
            <a:avLst/>
          </a:prstGeom>
        </p:spPr>
        <p:txBody>
          <a:bodyPr/>
          <a:lstStyle>
            <a:lvl1pPr marL="0" indent="0">
              <a:lnSpc>
                <a:spcPts val="2150"/>
              </a:lnSpc>
              <a:buNone/>
              <a:defRPr sz="2200">
                <a:solidFill>
                  <a:schemeClr val="tx1"/>
                </a:solidFill>
                <a:latin typeface="Centra No1" pitchFamily="50" charset="0"/>
                <a:ea typeface="Centra No1" pitchFamily="50" charset="0"/>
              </a:defRPr>
            </a:lvl1pPr>
            <a:lvl2pPr marL="317500" indent="0">
              <a:buNone/>
              <a:defRPr>
                <a:latin typeface="Centra No1" pitchFamily="50" charset="0"/>
                <a:ea typeface="Centra No1" pitchFamily="50" charset="0"/>
              </a:defRPr>
            </a:lvl2pPr>
            <a:lvl3pPr marL="635000" indent="0">
              <a:buNone/>
              <a:defRPr>
                <a:latin typeface="Centra No1" pitchFamily="50" charset="0"/>
                <a:ea typeface="Centra No1" pitchFamily="50" charset="0"/>
              </a:defRPr>
            </a:lvl3pPr>
            <a:lvl4pPr marL="952500" indent="0">
              <a:buNone/>
              <a:defRPr>
                <a:latin typeface="Centra No1" pitchFamily="50" charset="0"/>
                <a:ea typeface="Centra No1" pitchFamily="50" charset="0"/>
              </a:defRPr>
            </a:lvl4pPr>
            <a:lvl5pPr marL="1270000" indent="0">
              <a:buNone/>
              <a:defRPr>
                <a:latin typeface="Centra No1" pitchFamily="50" charset="0"/>
                <a:ea typeface="Centra No1" pitchFamily="50" charset="0"/>
              </a:defRPr>
            </a:lvl5pPr>
          </a:lstStyle>
          <a:p>
            <a:pPr lvl="0"/>
            <a:r>
              <a:rPr lang="en-GB" dirty="0"/>
              <a:t>This is a divider slide with video</a:t>
            </a:r>
          </a:p>
        </p:txBody>
      </p:sp>
    </p:spTree>
    <p:extLst>
      <p:ext uri="{BB962C8B-B14F-4D97-AF65-F5344CB8AC3E}">
        <p14:creationId xmlns:p14="http://schemas.microsoft.com/office/powerpoint/2010/main" val="3761756367"/>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Divider slide w/ image">
    <p:bg>
      <p:bgPr>
        <a:solidFill>
          <a:schemeClr val="accent5"/>
        </a:solidFill>
        <a:effectLst/>
      </p:bgPr>
    </p:bg>
    <p:spTree>
      <p:nvGrpSpPr>
        <p:cNvPr id="1" name=""/>
        <p:cNvGrpSpPr/>
        <p:nvPr/>
      </p:nvGrpSpPr>
      <p:grpSpPr>
        <a:xfrm>
          <a:off x="0" y="0"/>
          <a:ext cx="0" cy="0"/>
          <a:chOff x="0" y="0"/>
          <a:chExt cx="0" cy="0"/>
        </a:xfrm>
      </p:grpSpPr>
      <p:pic>
        <p:nvPicPr>
          <p:cNvPr id="13" name="Kaltura_shapes_spiral_red.png" descr="Kaltura_shapes_spiral_red.png">
            <a:extLst>
              <a:ext uri="{FF2B5EF4-FFF2-40B4-BE49-F238E27FC236}">
                <a16:creationId xmlns:a16="http://schemas.microsoft.com/office/drawing/2014/main" id="{9CCC0B9E-9BEE-4D9F-AE22-046C0594D829}"/>
              </a:ext>
            </a:extLst>
          </p:cNvPr>
          <p:cNvPicPr>
            <a:picLocks noChangeAspect="1"/>
          </p:cNvPicPr>
          <p:nvPr/>
        </p:nvPicPr>
        <p:blipFill>
          <a:blip r:embed="rId2"/>
          <a:srcRect t="68" b="68"/>
          <a:stretch>
            <a:fillRect/>
          </a:stretch>
        </p:blipFill>
        <p:spPr>
          <a:xfrm>
            <a:off x="6422579" y="882532"/>
            <a:ext cx="4924805" cy="4864419"/>
          </a:xfrm>
          <a:prstGeom prst="rect">
            <a:avLst/>
          </a:prstGeom>
          <a:ln w="12700">
            <a:miter lim="400000"/>
          </a:ln>
        </p:spPr>
      </p:pic>
      <p:sp>
        <p:nvSpPr>
          <p:cNvPr id="8" name="Footer Placeholder 4">
            <a:extLst>
              <a:ext uri="{FF2B5EF4-FFF2-40B4-BE49-F238E27FC236}">
                <a16:creationId xmlns:a16="http://schemas.microsoft.com/office/drawing/2014/main" id="{85AA0357-0315-4C5A-B675-D3AF7E15A382}"/>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0" name="Slide Number Placeholder 5">
            <a:extLst>
              <a:ext uri="{FF2B5EF4-FFF2-40B4-BE49-F238E27FC236}">
                <a16:creationId xmlns:a16="http://schemas.microsoft.com/office/drawing/2014/main" id="{22A984FD-5DE8-477E-A5EF-3CFA401DB4D4}"/>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11" name="Presentation title">
            <a:extLst>
              <a:ext uri="{FF2B5EF4-FFF2-40B4-BE49-F238E27FC236}">
                <a16:creationId xmlns:a16="http://schemas.microsoft.com/office/drawing/2014/main" id="{43E8F427-D0B4-4E36-ABC7-65A063E34D96}"/>
              </a:ext>
            </a:extLst>
          </p:cNvPr>
          <p:cNvSpPr txBox="1">
            <a:spLocks noGrp="1"/>
          </p:cNvSpPr>
          <p:nvPr>
            <p:ph type="title" hasCustomPrompt="1"/>
          </p:nvPr>
        </p:nvSpPr>
        <p:spPr>
          <a:xfrm>
            <a:off x="483300" y="2306221"/>
            <a:ext cx="5612700" cy="812899"/>
          </a:xfrm>
          <a:prstGeom prst="rect">
            <a:avLst/>
          </a:prstGeom>
        </p:spPr>
        <p:txBody>
          <a:bodyPr anchor="t">
            <a:noAutofit/>
          </a:bodyPr>
          <a:lstStyle>
            <a:lvl1pPr>
              <a:lnSpc>
                <a:spcPts val="4950"/>
              </a:lnSpc>
              <a:defRPr sz="4500">
                <a:solidFill>
                  <a:schemeClr val="tx1"/>
                </a:solidFill>
                <a:latin typeface="+mj-lt"/>
              </a:defRPr>
            </a:lvl1pPr>
          </a:lstStyle>
          <a:p>
            <a:r>
              <a:rPr lang="en-US" dirty="0"/>
              <a:t>Divider slide</a:t>
            </a:r>
            <a:endParaRPr dirty="0"/>
          </a:p>
        </p:txBody>
      </p:sp>
      <p:sp>
        <p:nvSpPr>
          <p:cNvPr id="12" name="Text Placeholder 2">
            <a:extLst>
              <a:ext uri="{FF2B5EF4-FFF2-40B4-BE49-F238E27FC236}">
                <a16:creationId xmlns:a16="http://schemas.microsoft.com/office/drawing/2014/main" id="{E5278603-96F3-45F3-91B4-B3BE22891589}"/>
              </a:ext>
            </a:extLst>
          </p:cNvPr>
          <p:cNvSpPr>
            <a:spLocks noGrp="1"/>
          </p:cNvSpPr>
          <p:nvPr>
            <p:ph type="body" sz="quarter" idx="13" hasCustomPrompt="1"/>
          </p:nvPr>
        </p:nvSpPr>
        <p:spPr>
          <a:xfrm>
            <a:off x="529020" y="3049274"/>
            <a:ext cx="5494757" cy="391714"/>
          </a:xfrm>
          <a:prstGeom prst="rect">
            <a:avLst/>
          </a:prstGeom>
        </p:spPr>
        <p:txBody>
          <a:bodyPr/>
          <a:lstStyle>
            <a:lvl1pPr marL="0" indent="0">
              <a:lnSpc>
                <a:spcPts val="2150"/>
              </a:lnSpc>
              <a:buNone/>
              <a:defRPr sz="2200">
                <a:solidFill>
                  <a:schemeClr val="tx1"/>
                </a:solidFill>
                <a:latin typeface="Centra No1" pitchFamily="50" charset="0"/>
                <a:ea typeface="Centra No1" pitchFamily="50" charset="0"/>
              </a:defRPr>
            </a:lvl1pPr>
            <a:lvl2pPr marL="317500" indent="0">
              <a:buNone/>
              <a:defRPr>
                <a:latin typeface="Centra No1" pitchFamily="50" charset="0"/>
                <a:ea typeface="Centra No1" pitchFamily="50" charset="0"/>
              </a:defRPr>
            </a:lvl2pPr>
            <a:lvl3pPr marL="635000" indent="0">
              <a:buNone/>
              <a:defRPr>
                <a:latin typeface="Centra No1" pitchFamily="50" charset="0"/>
                <a:ea typeface="Centra No1" pitchFamily="50" charset="0"/>
              </a:defRPr>
            </a:lvl3pPr>
            <a:lvl4pPr marL="952500" indent="0">
              <a:buNone/>
              <a:defRPr>
                <a:latin typeface="Centra No1" pitchFamily="50" charset="0"/>
                <a:ea typeface="Centra No1" pitchFamily="50" charset="0"/>
              </a:defRPr>
            </a:lvl4pPr>
            <a:lvl5pPr marL="1270000" indent="0">
              <a:buNone/>
              <a:defRPr>
                <a:latin typeface="Centra No1" pitchFamily="50" charset="0"/>
                <a:ea typeface="Centra No1" pitchFamily="50" charset="0"/>
              </a:defRPr>
            </a:lvl5pPr>
          </a:lstStyle>
          <a:p>
            <a:pPr lvl="0"/>
            <a:r>
              <a:rPr lang="en-GB" dirty="0"/>
              <a:t>This is a divider slide with video</a:t>
            </a:r>
          </a:p>
        </p:txBody>
      </p:sp>
    </p:spTree>
    <p:extLst>
      <p:ext uri="{BB962C8B-B14F-4D97-AF65-F5344CB8AC3E}">
        <p14:creationId xmlns:p14="http://schemas.microsoft.com/office/powerpoint/2010/main" val="1136893247"/>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Divider slide w/ image">
    <p:bg>
      <p:bgPr>
        <a:solidFill>
          <a:schemeClr val="bg2"/>
        </a:solidFill>
        <a:effectLst/>
      </p:bgPr>
    </p:bg>
    <p:spTree>
      <p:nvGrpSpPr>
        <p:cNvPr id="1" name=""/>
        <p:cNvGrpSpPr/>
        <p:nvPr/>
      </p:nvGrpSpPr>
      <p:grpSpPr>
        <a:xfrm>
          <a:off x="0" y="0"/>
          <a:ext cx="0" cy="0"/>
          <a:chOff x="0" y="0"/>
          <a:chExt cx="0" cy="0"/>
        </a:xfrm>
      </p:grpSpPr>
      <p:pic>
        <p:nvPicPr>
          <p:cNvPr id="13" name="Image" descr="Image">
            <a:extLst>
              <a:ext uri="{FF2B5EF4-FFF2-40B4-BE49-F238E27FC236}">
                <a16:creationId xmlns:a16="http://schemas.microsoft.com/office/drawing/2014/main" id="{C70F1620-3B90-420B-B1EC-ED58F05E499B}"/>
              </a:ext>
            </a:extLst>
          </p:cNvPr>
          <p:cNvPicPr>
            <a:picLocks noChangeAspect="1"/>
          </p:cNvPicPr>
          <p:nvPr userDrawn="1"/>
        </p:nvPicPr>
        <p:blipFill>
          <a:blip r:embed="rId2"/>
          <a:stretch>
            <a:fillRect/>
          </a:stretch>
        </p:blipFill>
        <p:spPr>
          <a:xfrm>
            <a:off x="6378454" y="885824"/>
            <a:ext cx="4947458" cy="4886795"/>
          </a:xfrm>
          <a:prstGeom prst="rect">
            <a:avLst/>
          </a:prstGeom>
          <a:ln w="12700">
            <a:miter lim="400000"/>
          </a:ln>
        </p:spPr>
      </p:pic>
      <p:sp>
        <p:nvSpPr>
          <p:cNvPr id="8" name="Footer Placeholder 4">
            <a:extLst>
              <a:ext uri="{FF2B5EF4-FFF2-40B4-BE49-F238E27FC236}">
                <a16:creationId xmlns:a16="http://schemas.microsoft.com/office/drawing/2014/main" id="{C41CC67E-53D4-4193-B6D4-54A3CF0F68DD}"/>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0" name="Slide Number Placeholder 5">
            <a:extLst>
              <a:ext uri="{FF2B5EF4-FFF2-40B4-BE49-F238E27FC236}">
                <a16:creationId xmlns:a16="http://schemas.microsoft.com/office/drawing/2014/main" id="{9C2F5400-002C-4D0A-AC1B-FDD4830FCECC}"/>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11" name="Presentation title">
            <a:extLst>
              <a:ext uri="{FF2B5EF4-FFF2-40B4-BE49-F238E27FC236}">
                <a16:creationId xmlns:a16="http://schemas.microsoft.com/office/drawing/2014/main" id="{DFBAF2C4-14ED-4C46-8FDE-80D135C55C1D}"/>
              </a:ext>
            </a:extLst>
          </p:cNvPr>
          <p:cNvSpPr txBox="1">
            <a:spLocks noGrp="1"/>
          </p:cNvSpPr>
          <p:nvPr>
            <p:ph type="title" hasCustomPrompt="1"/>
          </p:nvPr>
        </p:nvSpPr>
        <p:spPr>
          <a:xfrm>
            <a:off x="483300" y="2306221"/>
            <a:ext cx="5612700" cy="812899"/>
          </a:xfrm>
          <a:prstGeom prst="rect">
            <a:avLst/>
          </a:prstGeom>
        </p:spPr>
        <p:txBody>
          <a:bodyPr anchor="t">
            <a:noAutofit/>
          </a:bodyPr>
          <a:lstStyle>
            <a:lvl1pPr>
              <a:lnSpc>
                <a:spcPts val="4950"/>
              </a:lnSpc>
              <a:defRPr sz="4500">
                <a:solidFill>
                  <a:schemeClr val="tx1"/>
                </a:solidFill>
                <a:latin typeface="+mj-lt"/>
              </a:defRPr>
            </a:lvl1pPr>
          </a:lstStyle>
          <a:p>
            <a:r>
              <a:rPr lang="en-US" dirty="0"/>
              <a:t>Divider slide</a:t>
            </a:r>
            <a:endParaRPr dirty="0"/>
          </a:p>
        </p:txBody>
      </p:sp>
      <p:sp>
        <p:nvSpPr>
          <p:cNvPr id="12" name="Text Placeholder 2">
            <a:extLst>
              <a:ext uri="{FF2B5EF4-FFF2-40B4-BE49-F238E27FC236}">
                <a16:creationId xmlns:a16="http://schemas.microsoft.com/office/drawing/2014/main" id="{A7A24411-3F57-40C7-A1DD-580F952A9E0D}"/>
              </a:ext>
            </a:extLst>
          </p:cNvPr>
          <p:cNvSpPr>
            <a:spLocks noGrp="1"/>
          </p:cNvSpPr>
          <p:nvPr>
            <p:ph type="body" sz="quarter" idx="13" hasCustomPrompt="1"/>
          </p:nvPr>
        </p:nvSpPr>
        <p:spPr>
          <a:xfrm>
            <a:off x="529020" y="3049274"/>
            <a:ext cx="5494757" cy="391714"/>
          </a:xfrm>
          <a:prstGeom prst="rect">
            <a:avLst/>
          </a:prstGeom>
        </p:spPr>
        <p:txBody>
          <a:bodyPr/>
          <a:lstStyle>
            <a:lvl1pPr marL="0" indent="0">
              <a:lnSpc>
                <a:spcPts val="2150"/>
              </a:lnSpc>
              <a:buNone/>
              <a:defRPr sz="2200">
                <a:solidFill>
                  <a:schemeClr val="tx1"/>
                </a:solidFill>
                <a:latin typeface="Centra No1" pitchFamily="50" charset="0"/>
                <a:ea typeface="Centra No1" pitchFamily="50" charset="0"/>
              </a:defRPr>
            </a:lvl1pPr>
            <a:lvl2pPr marL="317500" indent="0">
              <a:buNone/>
              <a:defRPr>
                <a:latin typeface="Centra No1" pitchFamily="50" charset="0"/>
                <a:ea typeface="Centra No1" pitchFamily="50" charset="0"/>
              </a:defRPr>
            </a:lvl2pPr>
            <a:lvl3pPr marL="635000" indent="0">
              <a:buNone/>
              <a:defRPr>
                <a:latin typeface="Centra No1" pitchFamily="50" charset="0"/>
                <a:ea typeface="Centra No1" pitchFamily="50" charset="0"/>
              </a:defRPr>
            </a:lvl3pPr>
            <a:lvl4pPr marL="952500" indent="0">
              <a:buNone/>
              <a:defRPr>
                <a:latin typeface="Centra No1" pitchFamily="50" charset="0"/>
                <a:ea typeface="Centra No1" pitchFamily="50" charset="0"/>
              </a:defRPr>
            </a:lvl4pPr>
            <a:lvl5pPr marL="1270000" indent="0">
              <a:buNone/>
              <a:defRPr>
                <a:latin typeface="Centra No1" pitchFamily="50" charset="0"/>
                <a:ea typeface="Centra No1" pitchFamily="50" charset="0"/>
              </a:defRPr>
            </a:lvl5pPr>
          </a:lstStyle>
          <a:p>
            <a:pPr lvl="0"/>
            <a:r>
              <a:rPr lang="en-GB" dirty="0"/>
              <a:t>This is a divider slide with video</a:t>
            </a:r>
          </a:p>
        </p:txBody>
      </p:sp>
    </p:spTree>
    <p:extLst>
      <p:ext uri="{BB962C8B-B14F-4D97-AF65-F5344CB8AC3E}">
        <p14:creationId xmlns:p14="http://schemas.microsoft.com/office/powerpoint/2010/main" val="2806679305"/>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Divider slide w/ image">
    <p:bg>
      <p:bgPr>
        <a:solidFill>
          <a:schemeClr val="accent4"/>
        </a:solidFill>
        <a:effectLst/>
      </p:bgPr>
    </p:bg>
    <p:spTree>
      <p:nvGrpSpPr>
        <p:cNvPr id="1" name=""/>
        <p:cNvGrpSpPr/>
        <p:nvPr/>
      </p:nvGrpSpPr>
      <p:grpSpPr>
        <a:xfrm>
          <a:off x="0" y="0"/>
          <a:ext cx="0" cy="0"/>
          <a:chOff x="0" y="0"/>
          <a:chExt cx="0" cy="0"/>
        </a:xfrm>
      </p:grpSpPr>
      <p:pic>
        <p:nvPicPr>
          <p:cNvPr id="9" name="Kaltura_shapes_vertical_stirpes_lightturquoise.png" descr="Kaltura_shapes_vertical_stirpes_lightturquoise.png">
            <a:extLst>
              <a:ext uri="{FF2B5EF4-FFF2-40B4-BE49-F238E27FC236}">
                <a16:creationId xmlns:a16="http://schemas.microsoft.com/office/drawing/2014/main" id="{9AAAA27A-C561-4A33-AA07-A92C694225D7}"/>
              </a:ext>
            </a:extLst>
          </p:cNvPr>
          <p:cNvPicPr>
            <a:picLocks noChangeAspect="1"/>
          </p:cNvPicPr>
          <p:nvPr userDrawn="1"/>
        </p:nvPicPr>
        <p:blipFill>
          <a:blip r:embed="rId2"/>
          <a:srcRect t="68" b="68"/>
          <a:stretch>
            <a:fillRect/>
          </a:stretch>
        </p:blipFill>
        <p:spPr>
          <a:xfrm>
            <a:off x="6544787" y="1003201"/>
            <a:ext cx="4680388" cy="4622999"/>
          </a:xfrm>
          <a:prstGeom prst="rect">
            <a:avLst/>
          </a:prstGeom>
          <a:ln w="12700">
            <a:miter lim="400000"/>
          </a:ln>
        </p:spPr>
      </p:pic>
      <p:sp>
        <p:nvSpPr>
          <p:cNvPr id="8" name="Footer Placeholder 4">
            <a:extLst>
              <a:ext uri="{FF2B5EF4-FFF2-40B4-BE49-F238E27FC236}">
                <a16:creationId xmlns:a16="http://schemas.microsoft.com/office/drawing/2014/main" id="{6D4324FA-C224-45F0-83D4-AFEA6824AC19}"/>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3" name="Slide Number Placeholder 5">
            <a:extLst>
              <a:ext uri="{FF2B5EF4-FFF2-40B4-BE49-F238E27FC236}">
                <a16:creationId xmlns:a16="http://schemas.microsoft.com/office/drawing/2014/main" id="{043DED45-34E7-44D1-9A3B-5D867EF8BCC0}"/>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11" name="Presentation title">
            <a:extLst>
              <a:ext uri="{FF2B5EF4-FFF2-40B4-BE49-F238E27FC236}">
                <a16:creationId xmlns:a16="http://schemas.microsoft.com/office/drawing/2014/main" id="{72F46203-1010-46F1-836B-85A541820A08}"/>
              </a:ext>
            </a:extLst>
          </p:cNvPr>
          <p:cNvSpPr txBox="1">
            <a:spLocks noGrp="1"/>
          </p:cNvSpPr>
          <p:nvPr>
            <p:ph type="title" hasCustomPrompt="1"/>
          </p:nvPr>
        </p:nvSpPr>
        <p:spPr>
          <a:xfrm>
            <a:off x="483300" y="2306221"/>
            <a:ext cx="5612700" cy="812899"/>
          </a:xfrm>
          <a:prstGeom prst="rect">
            <a:avLst/>
          </a:prstGeom>
        </p:spPr>
        <p:txBody>
          <a:bodyPr anchor="t">
            <a:noAutofit/>
          </a:bodyPr>
          <a:lstStyle>
            <a:lvl1pPr>
              <a:lnSpc>
                <a:spcPts val="4950"/>
              </a:lnSpc>
              <a:defRPr sz="4500">
                <a:solidFill>
                  <a:schemeClr val="tx1"/>
                </a:solidFill>
                <a:latin typeface="+mj-lt"/>
              </a:defRPr>
            </a:lvl1pPr>
          </a:lstStyle>
          <a:p>
            <a:r>
              <a:rPr lang="en-US" dirty="0"/>
              <a:t>Divider slide</a:t>
            </a:r>
            <a:endParaRPr dirty="0"/>
          </a:p>
        </p:txBody>
      </p:sp>
      <p:sp>
        <p:nvSpPr>
          <p:cNvPr id="12" name="Text Placeholder 2">
            <a:extLst>
              <a:ext uri="{FF2B5EF4-FFF2-40B4-BE49-F238E27FC236}">
                <a16:creationId xmlns:a16="http://schemas.microsoft.com/office/drawing/2014/main" id="{03479070-8001-40BF-B318-A6407AB8CA9C}"/>
              </a:ext>
            </a:extLst>
          </p:cNvPr>
          <p:cNvSpPr>
            <a:spLocks noGrp="1"/>
          </p:cNvSpPr>
          <p:nvPr>
            <p:ph type="body" sz="quarter" idx="13" hasCustomPrompt="1"/>
          </p:nvPr>
        </p:nvSpPr>
        <p:spPr>
          <a:xfrm>
            <a:off x="529020" y="3049274"/>
            <a:ext cx="5494757" cy="391714"/>
          </a:xfrm>
          <a:prstGeom prst="rect">
            <a:avLst/>
          </a:prstGeom>
        </p:spPr>
        <p:txBody>
          <a:bodyPr/>
          <a:lstStyle>
            <a:lvl1pPr marL="0" indent="0">
              <a:lnSpc>
                <a:spcPts val="2150"/>
              </a:lnSpc>
              <a:buNone/>
              <a:defRPr sz="2200">
                <a:solidFill>
                  <a:schemeClr val="tx1"/>
                </a:solidFill>
                <a:latin typeface="Centra No1" pitchFamily="50" charset="0"/>
                <a:ea typeface="Centra No1" pitchFamily="50" charset="0"/>
              </a:defRPr>
            </a:lvl1pPr>
            <a:lvl2pPr marL="317500" indent="0">
              <a:buNone/>
              <a:defRPr>
                <a:latin typeface="Centra No1" pitchFamily="50" charset="0"/>
                <a:ea typeface="Centra No1" pitchFamily="50" charset="0"/>
              </a:defRPr>
            </a:lvl2pPr>
            <a:lvl3pPr marL="635000" indent="0">
              <a:buNone/>
              <a:defRPr>
                <a:latin typeface="Centra No1" pitchFamily="50" charset="0"/>
                <a:ea typeface="Centra No1" pitchFamily="50" charset="0"/>
              </a:defRPr>
            </a:lvl3pPr>
            <a:lvl4pPr marL="952500" indent="0">
              <a:buNone/>
              <a:defRPr>
                <a:latin typeface="Centra No1" pitchFamily="50" charset="0"/>
                <a:ea typeface="Centra No1" pitchFamily="50" charset="0"/>
              </a:defRPr>
            </a:lvl4pPr>
            <a:lvl5pPr marL="1270000" indent="0">
              <a:buNone/>
              <a:defRPr>
                <a:latin typeface="Centra No1" pitchFamily="50" charset="0"/>
                <a:ea typeface="Centra No1" pitchFamily="50" charset="0"/>
              </a:defRPr>
            </a:lvl5pPr>
          </a:lstStyle>
          <a:p>
            <a:pPr lvl="0"/>
            <a:r>
              <a:rPr lang="en-GB" dirty="0"/>
              <a:t>This is a divider slide with video</a:t>
            </a:r>
          </a:p>
        </p:txBody>
      </p:sp>
    </p:spTree>
    <p:extLst>
      <p:ext uri="{BB962C8B-B14F-4D97-AF65-F5344CB8AC3E}">
        <p14:creationId xmlns:p14="http://schemas.microsoft.com/office/powerpoint/2010/main" val="246621495"/>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Divider slide w/ image">
    <p:bg>
      <p:bgPr>
        <a:solidFill>
          <a:schemeClr val="accent3"/>
        </a:solidFill>
        <a:effectLst/>
      </p:bgPr>
    </p:bg>
    <p:spTree>
      <p:nvGrpSpPr>
        <p:cNvPr id="1" name=""/>
        <p:cNvGrpSpPr/>
        <p:nvPr/>
      </p:nvGrpSpPr>
      <p:grpSpPr>
        <a:xfrm>
          <a:off x="0" y="0"/>
          <a:ext cx="0" cy="0"/>
          <a:chOff x="0" y="0"/>
          <a:chExt cx="0" cy="0"/>
        </a:xfrm>
      </p:grpSpPr>
      <p:pic>
        <p:nvPicPr>
          <p:cNvPr id="9" name="Kaltura_shapes_sun_dark turquoise .png" descr="Kaltura_shapes_sun_dark turquoise .png">
            <a:extLst>
              <a:ext uri="{FF2B5EF4-FFF2-40B4-BE49-F238E27FC236}">
                <a16:creationId xmlns:a16="http://schemas.microsoft.com/office/drawing/2014/main" id="{1857E6F7-0EC4-4FA6-80EB-1DCFB18F984E}"/>
              </a:ext>
            </a:extLst>
          </p:cNvPr>
          <p:cNvPicPr>
            <a:picLocks noChangeAspect="1"/>
          </p:cNvPicPr>
          <p:nvPr/>
        </p:nvPicPr>
        <p:blipFill>
          <a:blip r:embed="rId2"/>
          <a:srcRect t="68" b="68"/>
          <a:stretch>
            <a:fillRect/>
          </a:stretch>
        </p:blipFill>
        <p:spPr>
          <a:xfrm>
            <a:off x="6422579" y="882491"/>
            <a:ext cx="4924805" cy="4864419"/>
          </a:xfrm>
          <a:prstGeom prst="rect">
            <a:avLst/>
          </a:prstGeom>
          <a:ln w="12700">
            <a:miter lim="400000"/>
          </a:ln>
        </p:spPr>
      </p:pic>
      <p:sp>
        <p:nvSpPr>
          <p:cNvPr id="8" name="Footer Placeholder 4">
            <a:extLst>
              <a:ext uri="{FF2B5EF4-FFF2-40B4-BE49-F238E27FC236}">
                <a16:creationId xmlns:a16="http://schemas.microsoft.com/office/drawing/2014/main" id="{E52732EC-C091-4A20-92A7-6CBFF555F210}"/>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3" name="Slide Number Placeholder 5">
            <a:extLst>
              <a:ext uri="{FF2B5EF4-FFF2-40B4-BE49-F238E27FC236}">
                <a16:creationId xmlns:a16="http://schemas.microsoft.com/office/drawing/2014/main" id="{FA966654-8C60-4117-8A46-09BB3B3B8CFE}"/>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11" name="Presentation title">
            <a:extLst>
              <a:ext uri="{FF2B5EF4-FFF2-40B4-BE49-F238E27FC236}">
                <a16:creationId xmlns:a16="http://schemas.microsoft.com/office/drawing/2014/main" id="{8C59D0AE-BC64-4F69-A23E-287F6FF00FFF}"/>
              </a:ext>
            </a:extLst>
          </p:cNvPr>
          <p:cNvSpPr txBox="1">
            <a:spLocks noGrp="1"/>
          </p:cNvSpPr>
          <p:nvPr>
            <p:ph type="title" hasCustomPrompt="1"/>
          </p:nvPr>
        </p:nvSpPr>
        <p:spPr>
          <a:xfrm>
            <a:off x="483300" y="2306221"/>
            <a:ext cx="5612700" cy="812899"/>
          </a:xfrm>
          <a:prstGeom prst="rect">
            <a:avLst/>
          </a:prstGeom>
        </p:spPr>
        <p:txBody>
          <a:bodyPr anchor="t">
            <a:noAutofit/>
          </a:bodyPr>
          <a:lstStyle>
            <a:lvl1pPr>
              <a:lnSpc>
                <a:spcPts val="4950"/>
              </a:lnSpc>
              <a:defRPr sz="4500">
                <a:solidFill>
                  <a:schemeClr val="tx1"/>
                </a:solidFill>
                <a:latin typeface="+mj-lt"/>
              </a:defRPr>
            </a:lvl1pPr>
          </a:lstStyle>
          <a:p>
            <a:r>
              <a:rPr lang="en-US" dirty="0"/>
              <a:t>Divider slide</a:t>
            </a:r>
            <a:endParaRPr dirty="0"/>
          </a:p>
        </p:txBody>
      </p:sp>
      <p:sp>
        <p:nvSpPr>
          <p:cNvPr id="12" name="Text Placeholder 2">
            <a:extLst>
              <a:ext uri="{FF2B5EF4-FFF2-40B4-BE49-F238E27FC236}">
                <a16:creationId xmlns:a16="http://schemas.microsoft.com/office/drawing/2014/main" id="{111B69B3-EC3A-43C0-946F-93CB970BBE84}"/>
              </a:ext>
            </a:extLst>
          </p:cNvPr>
          <p:cNvSpPr>
            <a:spLocks noGrp="1"/>
          </p:cNvSpPr>
          <p:nvPr>
            <p:ph type="body" sz="quarter" idx="13" hasCustomPrompt="1"/>
          </p:nvPr>
        </p:nvSpPr>
        <p:spPr>
          <a:xfrm>
            <a:off x="529020" y="3049274"/>
            <a:ext cx="5494757" cy="391714"/>
          </a:xfrm>
          <a:prstGeom prst="rect">
            <a:avLst/>
          </a:prstGeom>
        </p:spPr>
        <p:txBody>
          <a:bodyPr/>
          <a:lstStyle>
            <a:lvl1pPr marL="0" indent="0">
              <a:lnSpc>
                <a:spcPts val="2150"/>
              </a:lnSpc>
              <a:buNone/>
              <a:defRPr sz="2200">
                <a:solidFill>
                  <a:schemeClr val="tx1"/>
                </a:solidFill>
                <a:latin typeface="Centra No1" pitchFamily="50" charset="0"/>
                <a:ea typeface="Centra No1" pitchFamily="50" charset="0"/>
              </a:defRPr>
            </a:lvl1pPr>
            <a:lvl2pPr marL="317500" indent="0">
              <a:buNone/>
              <a:defRPr>
                <a:latin typeface="Centra No1" pitchFamily="50" charset="0"/>
                <a:ea typeface="Centra No1" pitchFamily="50" charset="0"/>
              </a:defRPr>
            </a:lvl2pPr>
            <a:lvl3pPr marL="635000" indent="0">
              <a:buNone/>
              <a:defRPr>
                <a:latin typeface="Centra No1" pitchFamily="50" charset="0"/>
                <a:ea typeface="Centra No1" pitchFamily="50" charset="0"/>
              </a:defRPr>
            </a:lvl3pPr>
            <a:lvl4pPr marL="952500" indent="0">
              <a:buNone/>
              <a:defRPr>
                <a:latin typeface="Centra No1" pitchFamily="50" charset="0"/>
                <a:ea typeface="Centra No1" pitchFamily="50" charset="0"/>
              </a:defRPr>
            </a:lvl4pPr>
            <a:lvl5pPr marL="1270000" indent="0">
              <a:buNone/>
              <a:defRPr>
                <a:latin typeface="Centra No1" pitchFamily="50" charset="0"/>
                <a:ea typeface="Centra No1" pitchFamily="50" charset="0"/>
              </a:defRPr>
            </a:lvl5pPr>
          </a:lstStyle>
          <a:p>
            <a:pPr lvl="0"/>
            <a:r>
              <a:rPr lang="en-GB" dirty="0"/>
              <a:t>This is a divider slide with video</a:t>
            </a:r>
          </a:p>
        </p:txBody>
      </p:sp>
    </p:spTree>
    <p:extLst>
      <p:ext uri="{BB962C8B-B14F-4D97-AF65-F5344CB8AC3E}">
        <p14:creationId xmlns:p14="http://schemas.microsoft.com/office/powerpoint/2010/main" val="560466595"/>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Divider slide w/ image">
    <p:bg>
      <p:bgPr>
        <a:solidFill>
          <a:schemeClr val="accent1"/>
        </a:solidFill>
        <a:effectLst/>
      </p:bgPr>
    </p:bg>
    <p:spTree>
      <p:nvGrpSpPr>
        <p:cNvPr id="1" name=""/>
        <p:cNvGrpSpPr/>
        <p:nvPr/>
      </p:nvGrpSpPr>
      <p:grpSpPr>
        <a:xfrm>
          <a:off x="0" y="0"/>
          <a:ext cx="0" cy="0"/>
          <a:chOff x="0" y="0"/>
          <a:chExt cx="0" cy="0"/>
        </a:xfrm>
      </p:grpSpPr>
      <p:pic>
        <p:nvPicPr>
          <p:cNvPr id="10" name="Kaltura_shapes_stripes_circle_blue .png" descr="Kaltura_shapes_stripes_circle_blue .png">
            <a:extLst>
              <a:ext uri="{FF2B5EF4-FFF2-40B4-BE49-F238E27FC236}">
                <a16:creationId xmlns:a16="http://schemas.microsoft.com/office/drawing/2014/main" id="{1603E16B-6ED8-474A-AB9B-6C9B5411A234}"/>
              </a:ext>
            </a:extLst>
          </p:cNvPr>
          <p:cNvPicPr>
            <a:picLocks noChangeAspect="1"/>
          </p:cNvPicPr>
          <p:nvPr userDrawn="1"/>
        </p:nvPicPr>
        <p:blipFill>
          <a:blip r:embed="rId2"/>
          <a:srcRect t="68" b="68"/>
          <a:stretch>
            <a:fillRect/>
          </a:stretch>
        </p:blipFill>
        <p:spPr>
          <a:xfrm>
            <a:off x="6544787" y="1003201"/>
            <a:ext cx="4680388" cy="4622999"/>
          </a:xfrm>
          <a:prstGeom prst="rect">
            <a:avLst/>
          </a:prstGeom>
          <a:ln w="12700">
            <a:miter lim="400000"/>
          </a:ln>
        </p:spPr>
      </p:pic>
      <p:sp>
        <p:nvSpPr>
          <p:cNvPr id="8" name="Footer Placeholder 4">
            <a:extLst>
              <a:ext uri="{FF2B5EF4-FFF2-40B4-BE49-F238E27FC236}">
                <a16:creationId xmlns:a16="http://schemas.microsoft.com/office/drawing/2014/main" id="{1A79B08B-F392-4856-970A-02EA2940B8DE}"/>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3" name="Slide Number Placeholder 5">
            <a:extLst>
              <a:ext uri="{FF2B5EF4-FFF2-40B4-BE49-F238E27FC236}">
                <a16:creationId xmlns:a16="http://schemas.microsoft.com/office/drawing/2014/main" id="{BBBBED0C-B56E-4FC7-8F18-FE7AB735FCAD}"/>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11" name="Presentation title">
            <a:extLst>
              <a:ext uri="{FF2B5EF4-FFF2-40B4-BE49-F238E27FC236}">
                <a16:creationId xmlns:a16="http://schemas.microsoft.com/office/drawing/2014/main" id="{931ABDB0-C478-4427-A2B7-0195B094F91C}"/>
              </a:ext>
            </a:extLst>
          </p:cNvPr>
          <p:cNvSpPr txBox="1">
            <a:spLocks noGrp="1"/>
          </p:cNvSpPr>
          <p:nvPr>
            <p:ph type="title" hasCustomPrompt="1"/>
          </p:nvPr>
        </p:nvSpPr>
        <p:spPr>
          <a:xfrm>
            <a:off x="483300" y="2306221"/>
            <a:ext cx="5612700" cy="812899"/>
          </a:xfrm>
          <a:prstGeom prst="rect">
            <a:avLst/>
          </a:prstGeom>
        </p:spPr>
        <p:txBody>
          <a:bodyPr anchor="t">
            <a:noAutofit/>
          </a:bodyPr>
          <a:lstStyle>
            <a:lvl1pPr>
              <a:lnSpc>
                <a:spcPts val="4950"/>
              </a:lnSpc>
              <a:defRPr sz="4500">
                <a:solidFill>
                  <a:schemeClr val="tx1"/>
                </a:solidFill>
                <a:latin typeface="+mj-lt"/>
              </a:defRPr>
            </a:lvl1pPr>
          </a:lstStyle>
          <a:p>
            <a:r>
              <a:rPr lang="en-US" dirty="0"/>
              <a:t>Divider slide</a:t>
            </a:r>
            <a:endParaRPr dirty="0"/>
          </a:p>
        </p:txBody>
      </p:sp>
      <p:sp>
        <p:nvSpPr>
          <p:cNvPr id="12" name="Text Placeholder 2">
            <a:extLst>
              <a:ext uri="{FF2B5EF4-FFF2-40B4-BE49-F238E27FC236}">
                <a16:creationId xmlns:a16="http://schemas.microsoft.com/office/drawing/2014/main" id="{4D552BFF-7D39-474B-8CF1-FA8995C2F4FD}"/>
              </a:ext>
            </a:extLst>
          </p:cNvPr>
          <p:cNvSpPr>
            <a:spLocks noGrp="1"/>
          </p:cNvSpPr>
          <p:nvPr>
            <p:ph type="body" sz="quarter" idx="13" hasCustomPrompt="1"/>
          </p:nvPr>
        </p:nvSpPr>
        <p:spPr>
          <a:xfrm>
            <a:off x="529020" y="3049274"/>
            <a:ext cx="5494757" cy="391714"/>
          </a:xfrm>
          <a:prstGeom prst="rect">
            <a:avLst/>
          </a:prstGeom>
        </p:spPr>
        <p:txBody>
          <a:bodyPr/>
          <a:lstStyle>
            <a:lvl1pPr marL="0" indent="0">
              <a:lnSpc>
                <a:spcPts val="2150"/>
              </a:lnSpc>
              <a:buNone/>
              <a:defRPr sz="2200">
                <a:solidFill>
                  <a:schemeClr val="tx1"/>
                </a:solidFill>
                <a:latin typeface="Centra No1" pitchFamily="50" charset="0"/>
                <a:ea typeface="Centra No1" pitchFamily="50" charset="0"/>
              </a:defRPr>
            </a:lvl1pPr>
            <a:lvl2pPr marL="317500" indent="0">
              <a:buNone/>
              <a:defRPr>
                <a:latin typeface="Centra No1" pitchFamily="50" charset="0"/>
                <a:ea typeface="Centra No1" pitchFamily="50" charset="0"/>
              </a:defRPr>
            </a:lvl2pPr>
            <a:lvl3pPr marL="635000" indent="0">
              <a:buNone/>
              <a:defRPr>
                <a:latin typeface="Centra No1" pitchFamily="50" charset="0"/>
                <a:ea typeface="Centra No1" pitchFamily="50" charset="0"/>
              </a:defRPr>
            </a:lvl3pPr>
            <a:lvl4pPr marL="952500" indent="0">
              <a:buNone/>
              <a:defRPr>
                <a:latin typeface="Centra No1" pitchFamily="50" charset="0"/>
                <a:ea typeface="Centra No1" pitchFamily="50" charset="0"/>
              </a:defRPr>
            </a:lvl4pPr>
            <a:lvl5pPr marL="1270000" indent="0">
              <a:buNone/>
              <a:defRPr>
                <a:latin typeface="Centra No1" pitchFamily="50" charset="0"/>
                <a:ea typeface="Centra No1" pitchFamily="50" charset="0"/>
              </a:defRPr>
            </a:lvl5pPr>
          </a:lstStyle>
          <a:p>
            <a:pPr lvl="0"/>
            <a:r>
              <a:rPr lang="en-GB" dirty="0"/>
              <a:t>This is a divider slide with video</a:t>
            </a:r>
          </a:p>
        </p:txBody>
      </p:sp>
    </p:spTree>
    <p:extLst>
      <p:ext uri="{BB962C8B-B14F-4D97-AF65-F5344CB8AC3E}">
        <p14:creationId xmlns:p14="http://schemas.microsoft.com/office/powerpoint/2010/main" val="3315605966"/>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7_Divider slide w/ image">
    <p:bg>
      <p:bgPr>
        <a:solidFill>
          <a:schemeClr val="accent2"/>
        </a:solidFill>
        <a:effectLst/>
      </p:bgPr>
    </p:bg>
    <p:spTree>
      <p:nvGrpSpPr>
        <p:cNvPr id="1" name=""/>
        <p:cNvGrpSpPr/>
        <p:nvPr/>
      </p:nvGrpSpPr>
      <p:grpSpPr>
        <a:xfrm>
          <a:off x="0" y="0"/>
          <a:ext cx="0" cy="0"/>
          <a:chOff x="0" y="0"/>
          <a:chExt cx="0" cy="0"/>
        </a:xfrm>
      </p:grpSpPr>
      <p:pic>
        <p:nvPicPr>
          <p:cNvPr id="10" name="Kaltura_shapes_rounds_dark turquoise.png" descr="Kaltura_shapes_rounds_dark turquoise.png">
            <a:extLst>
              <a:ext uri="{FF2B5EF4-FFF2-40B4-BE49-F238E27FC236}">
                <a16:creationId xmlns:a16="http://schemas.microsoft.com/office/drawing/2014/main" id="{90806A8C-DFC6-4CF8-8F6C-9F6F1990AB73}"/>
              </a:ext>
            </a:extLst>
          </p:cNvPr>
          <p:cNvPicPr>
            <a:picLocks noChangeAspect="1"/>
          </p:cNvPicPr>
          <p:nvPr/>
        </p:nvPicPr>
        <p:blipFill>
          <a:blip r:embed="rId2"/>
          <a:srcRect/>
          <a:stretch>
            <a:fillRect/>
          </a:stretch>
        </p:blipFill>
        <p:spPr>
          <a:xfrm>
            <a:off x="6422579" y="882532"/>
            <a:ext cx="4924805" cy="4864419"/>
          </a:xfrm>
          <a:prstGeom prst="rect">
            <a:avLst/>
          </a:prstGeom>
          <a:ln w="12700">
            <a:miter lim="400000"/>
          </a:ln>
        </p:spPr>
      </p:pic>
      <p:sp>
        <p:nvSpPr>
          <p:cNvPr id="8" name="Footer Placeholder 4">
            <a:extLst>
              <a:ext uri="{FF2B5EF4-FFF2-40B4-BE49-F238E27FC236}">
                <a16:creationId xmlns:a16="http://schemas.microsoft.com/office/drawing/2014/main" id="{58505741-4B81-4DA1-8814-84BDFDBB7046}"/>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13" name="Slide Number Placeholder 5">
            <a:extLst>
              <a:ext uri="{FF2B5EF4-FFF2-40B4-BE49-F238E27FC236}">
                <a16:creationId xmlns:a16="http://schemas.microsoft.com/office/drawing/2014/main" id="{2CA168FB-FE60-4546-86DD-834594341906}"/>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11" name="Presentation title">
            <a:extLst>
              <a:ext uri="{FF2B5EF4-FFF2-40B4-BE49-F238E27FC236}">
                <a16:creationId xmlns:a16="http://schemas.microsoft.com/office/drawing/2014/main" id="{B25FB331-4547-47D4-BC6A-1EB49C47ADB0}"/>
              </a:ext>
            </a:extLst>
          </p:cNvPr>
          <p:cNvSpPr txBox="1">
            <a:spLocks noGrp="1"/>
          </p:cNvSpPr>
          <p:nvPr>
            <p:ph type="title" hasCustomPrompt="1"/>
          </p:nvPr>
        </p:nvSpPr>
        <p:spPr>
          <a:xfrm>
            <a:off x="483300" y="2306221"/>
            <a:ext cx="5612700" cy="812899"/>
          </a:xfrm>
          <a:prstGeom prst="rect">
            <a:avLst/>
          </a:prstGeom>
        </p:spPr>
        <p:txBody>
          <a:bodyPr anchor="t">
            <a:noAutofit/>
          </a:bodyPr>
          <a:lstStyle>
            <a:lvl1pPr>
              <a:lnSpc>
                <a:spcPts val="4950"/>
              </a:lnSpc>
              <a:defRPr sz="4500">
                <a:solidFill>
                  <a:schemeClr val="bg1"/>
                </a:solidFill>
                <a:latin typeface="+mj-lt"/>
              </a:defRPr>
            </a:lvl1pPr>
          </a:lstStyle>
          <a:p>
            <a:r>
              <a:rPr lang="en-US" dirty="0"/>
              <a:t>Divider slide</a:t>
            </a:r>
            <a:endParaRPr dirty="0"/>
          </a:p>
        </p:txBody>
      </p:sp>
      <p:sp>
        <p:nvSpPr>
          <p:cNvPr id="12" name="Text Placeholder 2">
            <a:extLst>
              <a:ext uri="{FF2B5EF4-FFF2-40B4-BE49-F238E27FC236}">
                <a16:creationId xmlns:a16="http://schemas.microsoft.com/office/drawing/2014/main" id="{478574A8-EFF2-4F22-A723-7B829E80D9BC}"/>
              </a:ext>
            </a:extLst>
          </p:cNvPr>
          <p:cNvSpPr>
            <a:spLocks noGrp="1"/>
          </p:cNvSpPr>
          <p:nvPr>
            <p:ph type="body" sz="quarter" idx="13" hasCustomPrompt="1"/>
          </p:nvPr>
        </p:nvSpPr>
        <p:spPr>
          <a:xfrm>
            <a:off x="529020" y="3049274"/>
            <a:ext cx="5494757" cy="391714"/>
          </a:xfrm>
          <a:prstGeom prst="rect">
            <a:avLst/>
          </a:prstGeom>
        </p:spPr>
        <p:txBody>
          <a:bodyPr/>
          <a:lstStyle>
            <a:lvl1pPr marL="0" indent="0">
              <a:lnSpc>
                <a:spcPts val="2150"/>
              </a:lnSpc>
              <a:buNone/>
              <a:defRPr sz="2200">
                <a:solidFill>
                  <a:schemeClr val="bg1"/>
                </a:solidFill>
                <a:latin typeface="Centra No1" pitchFamily="50" charset="0"/>
                <a:ea typeface="Centra No1" pitchFamily="50" charset="0"/>
              </a:defRPr>
            </a:lvl1pPr>
            <a:lvl2pPr marL="317500" indent="0">
              <a:buNone/>
              <a:defRPr>
                <a:latin typeface="Centra No1" pitchFamily="50" charset="0"/>
                <a:ea typeface="Centra No1" pitchFamily="50" charset="0"/>
              </a:defRPr>
            </a:lvl2pPr>
            <a:lvl3pPr marL="635000" indent="0">
              <a:buNone/>
              <a:defRPr>
                <a:latin typeface="Centra No1" pitchFamily="50" charset="0"/>
                <a:ea typeface="Centra No1" pitchFamily="50" charset="0"/>
              </a:defRPr>
            </a:lvl3pPr>
            <a:lvl4pPr marL="952500" indent="0">
              <a:buNone/>
              <a:defRPr>
                <a:latin typeface="Centra No1" pitchFamily="50" charset="0"/>
                <a:ea typeface="Centra No1" pitchFamily="50" charset="0"/>
              </a:defRPr>
            </a:lvl4pPr>
            <a:lvl5pPr marL="1270000" indent="0">
              <a:buNone/>
              <a:defRPr>
                <a:latin typeface="Centra No1" pitchFamily="50" charset="0"/>
                <a:ea typeface="Centra No1" pitchFamily="50" charset="0"/>
              </a:defRPr>
            </a:lvl5pPr>
          </a:lstStyle>
          <a:p>
            <a:pPr lvl="0"/>
            <a:r>
              <a:rPr lang="en-GB" dirty="0"/>
              <a:t>This is a divider slide with video</a:t>
            </a:r>
          </a:p>
        </p:txBody>
      </p:sp>
    </p:spTree>
    <p:extLst>
      <p:ext uri="{BB962C8B-B14F-4D97-AF65-F5344CB8AC3E}">
        <p14:creationId xmlns:p14="http://schemas.microsoft.com/office/powerpoint/2010/main" val="2698755523"/>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8_Divider slide w/ image">
    <p:bg>
      <p:bgPr>
        <a:solidFill>
          <a:schemeClr val="tx2"/>
        </a:solidFill>
        <a:effectLst/>
      </p:bgPr>
    </p:bg>
    <p:spTree>
      <p:nvGrpSpPr>
        <p:cNvPr id="1" name=""/>
        <p:cNvGrpSpPr/>
        <p:nvPr/>
      </p:nvGrpSpPr>
      <p:grpSpPr>
        <a:xfrm>
          <a:off x="0" y="0"/>
          <a:ext cx="0" cy="0"/>
          <a:chOff x="0" y="0"/>
          <a:chExt cx="0" cy="0"/>
        </a:xfrm>
      </p:grpSpPr>
      <p:pic>
        <p:nvPicPr>
          <p:cNvPr id="13" name="Kaltura_shapes_horizontal_stripes_orange.png" descr="Kaltura_shapes_horizontal_stripes_orange.png">
            <a:extLst>
              <a:ext uri="{FF2B5EF4-FFF2-40B4-BE49-F238E27FC236}">
                <a16:creationId xmlns:a16="http://schemas.microsoft.com/office/drawing/2014/main" id="{F16BA59C-E3BE-4369-8C69-8973C934A428}"/>
              </a:ext>
            </a:extLst>
          </p:cNvPr>
          <p:cNvPicPr>
            <a:picLocks noChangeAspect="1"/>
          </p:cNvPicPr>
          <p:nvPr userDrawn="1"/>
        </p:nvPicPr>
        <p:blipFill>
          <a:blip r:embed="rId2"/>
          <a:srcRect t="68" b="68"/>
          <a:stretch>
            <a:fillRect/>
          </a:stretch>
        </p:blipFill>
        <p:spPr>
          <a:xfrm>
            <a:off x="6422579" y="882532"/>
            <a:ext cx="4924805" cy="4864419"/>
          </a:xfrm>
          <a:prstGeom prst="rect">
            <a:avLst/>
          </a:prstGeom>
          <a:ln w="12700">
            <a:miter lim="400000"/>
          </a:ln>
        </p:spPr>
      </p:pic>
      <p:sp>
        <p:nvSpPr>
          <p:cNvPr id="8" name="Footer Placeholder 4">
            <a:extLst>
              <a:ext uri="{FF2B5EF4-FFF2-40B4-BE49-F238E27FC236}">
                <a16:creationId xmlns:a16="http://schemas.microsoft.com/office/drawing/2014/main" id="{34CB9337-667F-4A95-8456-313770075B30}"/>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10" name="Slide Number Placeholder 5">
            <a:extLst>
              <a:ext uri="{FF2B5EF4-FFF2-40B4-BE49-F238E27FC236}">
                <a16:creationId xmlns:a16="http://schemas.microsoft.com/office/drawing/2014/main" id="{DC38F935-26D8-4D13-B103-74A3255649B1}"/>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11" name="Presentation title">
            <a:extLst>
              <a:ext uri="{FF2B5EF4-FFF2-40B4-BE49-F238E27FC236}">
                <a16:creationId xmlns:a16="http://schemas.microsoft.com/office/drawing/2014/main" id="{81F731A5-D156-49F5-9DFF-43319967A33E}"/>
              </a:ext>
            </a:extLst>
          </p:cNvPr>
          <p:cNvSpPr txBox="1">
            <a:spLocks noGrp="1"/>
          </p:cNvSpPr>
          <p:nvPr>
            <p:ph type="title" hasCustomPrompt="1"/>
          </p:nvPr>
        </p:nvSpPr>
        <p:spPr>
          <a:xfrm>
            <a:off x="483300" y="2306221"/>
            <a:ext cx="5612700" cy="812899"/>
          </a:xfrm>
          <a:prstGeom prst="rect">
            <a:avLst/>
          </a:prstGeom>
        </p:spPr>
        <p:txBody>
          <a:bodyPr anchor="t">
            <a:noAutofit/>
          </a:bodyPr>
          <a:lstStyle>
            <a:lvl1pPr>
              <a:lnSpc>
                <a:spcPts val="4950"/>
              </a:lnSpc>
              <a:defRPr sz="4500">
                <a:solidFill>
                  <a:schemeClr val="bg1"/>
                </a:solidFill>
                <a:latin typeface="+mj-lt"/>
              </a:defRPr>
            </a:lvl1pPr>
          </a:lstStyle>
          <a:p>
            <a:r>
              <a:rPr lang="en-US" dirty="0"/>
              <a:t>Divider slide</a:t>
            </a:r>
            <a:endParaRPr dirty="0"/>
          </a:p>
        </p:txBody>
      </p:sp>
      <p:sp>
        <p:nvSpPr>
          <p:cNvPr id="12" name="Text Placeholder 2">
            <a:extLst>
              <a:ext uri="{FF2B5EF4-FFF2-40B4-BE49-F238E27FC236}">
                <a16:creationId xmlns:a16="http://schemas.microsoft.com/office/drawing/2014/main" id="{A80B9FC8-7AEF-4796-96F5-A288FFCBB4B1}"/>
              </a:ext>
            </a:extLst>
          </p:cNvPr>
          <p:cNvSpPr>
            <a:spLocks noGrp="1"/>
          </p:cNvSpPr>
          <p:nvPr>
            <p:ph type="body" sz="quarter" idx="13" hasCustomPrompt="1"/>
          </p:nvPr>
        </p:nvSpPr>
        <p:spPr>
          <a:xfrm>
            <a:off x="529020" y="3049274"/>
            <a:ext cx="5494757" cy="391714"/>
          </a:xfrm>
          <a:prstGeom prst="rect">
            <a:avLst/>
          </a:prstGeom>
        </p:spPr>
        <p:txBody>
          <a:bodyPr/>
          <a:lstStyle>
            <a:lvl1pPr marL="0" indent="0">
              <a:lnSpc>
                <a:spcPts val="2150"/>
              </a:lnSpc>
              <a:buNone/>
              <a:defRPr sz="2200">
                <a:solidFill>
                  <a:schemeClr val="bg1"/>
                </a:solidFill>
                <a:latin typeface="Centra No1" pitchFamily="50" charset="0"/>
                <a:ea typeface="Centra No1" pitchFamily="50" charset="0"/>
              </a:defRPr>
            </a:lvl1pPr>
            <a:lvl2pPr marL="317500" indent="0">
              <a:buNone/>
              <a:defRPr>
                <a:latin typeface="Centra No1" pitchFamily="50" charset="0"/>
                <a:ea typeface="Centra No1" pitchFamily="50" charset="0"/>
              </a:defRPr>
            </a:lvl2pPr>
            <a:lvl3pPr marL="635000" indent="0">
              <a:buNone/>
              <a:defRPr>
                <a:latin typeface="Centra No1" pitchFamily="50" charset="0"/>
                <a:ea typeface="Centra No1" pitchFamily="50" charset="0"/>
              </a:defRPr>
            </a:lvl3pPr>
            <a:lvl4pPr marL="952500" indent="0">
              <a:buNone/>
              <a:defRPr>
                <a:latin typeface="Centra No1" pitchFamily="50" charset="0"/>
                <a:ea typeface="Centra No1" pitchFamily="50" charset="0"/>
              </a:defRPr>
            </a:lvl4pPr>
            <a:lvl5pPr marL="1270000" indent="0">
              <a:buNone/>
              <a:defRPr>
                <a:latin typeface="Centra No1" pitchFamily="50" charset="0"/>
                <a:ea typeface="Centra No1" pitchFamily="50" charset="0"/>
              </a:defRPr>
            </a:lvl5pPr>
          </a:lstStyle>
          <a:p>
            <a:pPr lvl="0"/>
            <a:r>
              <a:rPr lang="en-GB" dirty="0"/>
              <a:t>This is a divider slide with video</a:t>
            </a:r>
          </a:p>
        </p:txBody>
      </p:sp>
    </p:spTree>
    <p:extLst>
      <p:ext uri="{BB962C8B-B14F-4D97-AF65-F5344CB8AC3E}">
        <p14:creationId xmlns:p14="http://schemas.microsoft.com/office/powerpoint/2010/main" val="182067145"/>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blue video">
    <p:bg>
      <p:bgPr>
        <a:solidFill>
          <a:srgbClr val="FB3F55"/>
        </a:solidFill>
        <a:effectLst/>
      </p:bgPr>
    </p:bg>
    <p:spTree>
      <p:nvGrpSpPr>
        <p:cNvPr id="1" name=""/>
        <p:cNvGrpSpPr/>
        <p:nvPr/>
      </p:nvGrpSpPr>
      <p:grpSpPr>
        <a:xfrm>
          <a:off x="0" y="0"/>
          <a:ext cx="0" cy="0"/>
          <a:chOff x="0" y="0"/>
          <a:chExt cx="0" cy="0"/>
        </a:xfrm>
      </p:grpSpPr>
      <p:pic>
        <p:nvPicPr>
          <p:cNvPr id="22" name="divider_3.mp4" descr="divider_3.mp4">
            <a:extLst>
              <a:ext uri="{FF2B5EF4-FFF2-40B4-BE49-F238E27FC236}">
                <a16:creationId xmlns:a16="http://schemas.microsoft.com/office/drawing/2014/main" id="{E3A758A3-6A6D-F24E-BF24-4038FCBED5F3}"/>
              </a:ext>
            </a:extLst>
          </p:cNvPr>
          <p:cNvPicPr>
            <a:picLocks/>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a:ln w="12700">
            <a:miter lim="400000"/>
          </a:ln>
        </p:spPr>
      </p:pic>
      <p:sp>
        <p:nvSpPr>
          <p:cNvPr id="23" name="Footer Placeholder 4">
            <a:extLst>
              <a:ext uri="{FF2B5EF4-FFF2-40B4-BE49-F238E27FC236}">
                <a16:creationId xmlns:a16="http://schemas.microsoft.com/office/drawing/2014/main" id="{6606674C-EA4D-5E4D-9F39-EE940BF67360}"/>
              </a:ext>
            </a:extLst>
          </p:cNvPr>
          <p:cNvSpPr txBox="1">
            <a:spLocks/>
          </p:cNvSpPr>
          <p:nvPr userDrawn="1"/>
        </p:nvSpPr>
        <p:spPr>
          <a:xfrm>
            <a:off x="731037" y="6351587"/>
            <a:ext cx="1097756" cy="365125"/>
          </a:xfrm>
          <a:prstGeom prst="rect">
            <a:avLst/>
          </a:prstGeom>
          <a:noFill/>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tx1">
                    <a:tint val="75000"/>
                  </a:schemeClr>
                </a:solidFill>
                <a:effectLst/>
                <a:uFillTx/>
                <a:latin typeface="Centra No1"/>
                <a:ea typeface="Centra No1"/>
                <a:cs typeface="Centra No1"/>
                <a:sym typeface="Centra No1"/>
              </a:defRPr>
            </a:lvl1pPr>
            <a:lvl2pPr marL="0" marR="0" indent="2286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2pPr>
            <a:lvl3pPr marL="0" marR="0" indent="4572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3pPr>
            <a:lvl4pPr marL="0" marR="0" indent="6858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4pPr>
            <a:lvl5pPr marL="0" marR="0" indent="9144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5pPr>
            <a:lvl6pPr marL="0" marR="0" indent="11430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6pPr>
            <a:lvl7pPr marL="0" marR="0" indent="13716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7pPr>
            <a:lvl8pPr marL="0" marR="0" indent="16002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8pPr>
            <a:lvl9pPr marL="0" marR="0" indent="18288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9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tint val="75000"/>
                  </a:srgbClr>
                </a:solidFill>
                <a:effectLst/>
                <a:uLnTx/>
                <a:uFillTx/>
                <a:latin typeface="Centra No1"/>
                <a:ea typeface="Centra No1"/>
                <a:sym typeface="Centra No1"/>
              </a:rPr>
              <a:t>- Confidential -</a:t>
            </a:r>
            <a:endParaRPr kumimoji="0" lang="en-US" sz="1000" b="0" i="0" u="none" strike="noStrike" kern="0" cap="none" spc="0" normalizeH="0" baseline="0" noProof="0" dirty="0">
              <a:ln>
                <a:noFill/>
              </a:ln>
              <a:solidFill>
                <a:srgbClr val="FFFFFF">
                  <a:tint val="75000"/>
                </a:srgbClr>
              </a:solidFill>
              <a:effectLst/>
              <a:uLnTx/>
              <a:uFillTx/>
              <a:latin typeface="Centra No1"/>
              <a:ea typeface="Centra No1"/>
              <a:sym typeface="Centra No1"/>
            </a:endParaRPr>
          </a:p>
        </p:txBody>
      </p:sp>
      <p:sp>
        <p:nvSpPr>
          <p:cNvPr id="24" name="Slide Number Placeholder 5">
            <a:extLst>
              <a:ext uri="{FF2B5EF4-FFF2-40B4-BE49-F238E27FC236}">
                <a16:creationId xmlns:a16="http://schemas.microsoft.com/office/drawing/2014/main" id="{2212F811-3BCB-CE41-A8B5-6F0CD8BD59E7}"/>
              </a:ext>
            </a:extLst>
          </p:cNvPr>
          <p:cNvSpPr txBox="1">
            <a:spLocks/>
          </p:cNvSpPr>
          <p:nvPr userDrawn="1"/>
        </p:nvSpPr>
        <p:spPr>
          <a:xfrm>
            <a:off x="527056" y="6351587"/>
            <a:ext cx="496881"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tx1">
                    <a:tint val="75000"/>
                  </a:schemeClr>
                </a:solidFill>
                <a:effectLst/>
                <a:uFillTx/>
                <a:latin typeface="Centra No1"/>
                <a:ea typeface="Centra No1"/>
                <a:cs typeface="Centra No1"/>
                <a:sym typeface="Centra No1"/>
              </a:defRPr>
            </a:lvl1pPr>
            <a:lvl2pPr marL="0" marR="0" indent="2286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2pPr>
            <a:lvl3pPr marL="0" marR="0" indent="4572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3pPr>
            <a:lvl4pPr marL="0" marR="0" indent="6858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4pPr>
            <a:lvl5pPr marL="0" marR="0" indent="9144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5pPr>
            <a:lvl6pPr marL="0" marR="0" indent="11430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6pPr>
            <a:lvl7pPr marL="0" marR="0" indent="13716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7pPr>
            <a:lvl8pPr marL="0" marR="0" indent="16002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8pPr>
            <a:lvl9pPr marL="0" marR="0" indent="18288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9pPr>
          </a:lstStyle>
          <a:p>
            <a:pPr marL="0" marR="0" lvl="0" indent="0" algn="l" defTabSz="825500" rtl="0" eaLnBrk="1" fontAlgn="auto" latinLnBrk="0" hangingPunct="0">
              <a:lnSpc>
                <a:spcPct val="100000"/>
              </a:lnSpc>
              <a:spcBef>
                <a:spcPts val="0"/>
              </a:spcBef>
              <a:spcAft>
                <a:spcPts val="0"/>
              </a:spcAft>
              <a:buClrTx/>
              <a:buSzTx/>
              <a:buFontTx/>
              <a:buNone/>
              <a:tabLst/>
              <a:defRPr/>
            </a:pPr>
            <a:fld id="{2E75CB79-8733-4231-A645-59CFF2055464}" type="slidenum">
              <a:rPr kumimoji="0" lang="en-US" sz="1000" b="0" i="0" u="none" strike="noStrike" kern="0" cap="none" spc="0" normalizeH="0" baseline="0" noProof="0" smtClean="0">
                <a:ln>
                  <a:noFill/>
                </a:ln>
                <a:solidFill>
                  <a:srgbClr val="FFFFFF">
                    <a:tint val="75000"/>
                  </a:srgbClr>
                </a:solidFill>
                <a:effectLst/>
                <a:uLnTx/>
                <a:uFillTx/>
                <a:latin typeface="Centra No1"/>
                <a:ea typeface="Centra No1"/>
                <a:sym typeface="Centra No1"/>
              </a:rPr>
              <a:pPr marL="0" marR="0" lvl="0" indent="0" algn="l" defTabSz="825500" rtl="0" eaLnBrk="1" fontAlgn="auto" latinLnBrk="0" hangingPunct="0">
                <a:lnSpc>
                  <a:spcPct val="100000"/>
                </a:lnSpc>
                <a:spcBef>
                  <a:spcPts val="0"/>
                </a:spcBef>
                <a:spcAft>
                  <a:spcPts val="0"/>
                </a:spcAft>
                <a:buClrTx/>
                <a:buSzTx/>
                <a:buFontTx/>
                <a:buNone/>
                <a:tabLst/>
                <a:defRPr/>
              </a:pPr>
              <a:t>‹#›</a:t>
            </a:fld>
            <a:endParaRPr kumimoji="0" lang="en-US" sz="1000" b="0" i="0" u="none" strike="noStrike" kern="0" cap="none" spc="0" normalizeH="0" baseline="0" noProof="0" dirty="0">
              <a:ln>
                <a:noFill/>
              </a:ln>
              <a:solidFill>
                <a:srgbClr val="FFFFFF">
                  <a:tint val="75000"/>
                </a:srgbClr>
              </a:solidFill>
              <a:effectLst/>
              <a:uLnTx/>
              <a:uFillTx/>
              <a:latin typeface="Centra No1"/>
              <a:ea typeface="Centra No1"/>
              <a:sym typeface="Centra No1"/>
            </a:endParaRPr>
          </a:p>
        </p:txBody>
      </p:sp>
      <p:sp>
        <p:nvSpPr>
          <p:cNvPr id="29" name="Presentation title">
            <a:extLst>
              <a:ext uri="{FF2B5EF4-FFF2-40B4-BE49-F238E27FC236}">
                <a16:creationId xmlns:a16="http://schemas.microsoft.com/office/drawing/2014/main" id="{D5F215A3-6C9C-C948-B1A9-E56F1C741A2E}"/>
              </a:ext>
            </a:extLst>
          </p:cNvPr>
          <p:cNvSpPr txBox="1">
            <a:spLocks noGrp="1"/>
          </p:cNvSpPr>
          <p:nvPr>
            <p:ph type="title" hasCustomPrompt="1"/>
          </p:nvPr>
        </p:nvSpPr>
        <p:spPr>
          <a:xfrm>
            <a:off x="502349" y="2146201"/>
            <a:ext cx="5400611" cy="812899"/>
          </a:xfrm>
          <a:prstGeom prst="rect">
            <a:avLst/>
          </a:prstGeom>
        </p:spPr>
        <p:txBody>
          <a:bodyPr anchor="t">
            <a:noAutofit/>
          </a:bodyPr>
          <a:lstStyle>
            <a:lvl1pPr marL="0" marR="0" indent="0" algn="l" defTabSz="914400" rtl="0" eaLnBrk="1" fontAlgn="auto" latinLnBrk="0" hangingPunct="1">
              <a:lnSpc>
                <a:spcPts val="4950"/>
              </a:lnSpc>
              <a:spcBef>
                <a:spcPct val="0"/>
              </a:spcBef>
              <a:spcAft>
                <a:spcPts val="0"/>
              </a:spcAft>
              <a:buClrTx/>
              <a:buSzTx/>
              <a:buFontTx/>
              <a:buNone/>
              <a:tabLst/>
              <a:defRPr sz="4400" b="1">
                <a:solidFill>
                  <a:schemeClr val="bg1"/>
                </a:solidFill>
                <a:latin typeface="Centra No1" pitchFamily="2" charset="77"/>
                <a:ea typeface="Centra No1" pitchFamily="2" charset="77"/>
                <a:cs typeface="+mj-cs"/>
              </a:defRPr>
            </a:lvl1pPr>
          </a:lstStyle>
          <a:p>
            <a:r>
              <a:rPr lang="en-US" dirty="0"/>
              <a:t>Divider Slider</a:t>
            </a:r>
            <a:endParaRPr dirty="0"/>
          </a:p>
        </p:txBody>
      </p:sp>
      <p:sp>
        <p:nvSpPr>
          <p:cNvPr id="30" name="Subtitle 2">
            <a:extLst>
              <a:ext uri="{FF2B5EF4-FFF2-40B4-BE49-F238E27FC236}">
                <a16:creationId xmlns:a16="http://schemas.microsoft.com/office/drawing/2014/main" id="{5A99F9DF-70C7-FE4D-9DA3-16AC8924C8E8}"/>
              </a:ext>
            </a:extLst>
          </p:cNvPr>
          <p:cNvSpPr>
            <a:spLocks noGrp="1"/>
          </p:cNvSpPr>
          <p:nvPr>
            <p:ph type="subTitle" idx="1" hasCustomPrompt="1"/>
          </p:nvPr>
        </p:nvSpPr>
        <p:spPr>
          <a:xfrm>
            <a:off x="538827" y="2989361"/>
            <a:ext cx="4876800" cy="528241"/>
          </a:xfrm>
          <a:prstGeom prst="rect">
            <a:avLst/>
          </a:prstGeom>
        </p:spPr>
        <p:txBody>
          <a:bodyPr/>
          <a:lstStyle>
            <a:lvl1pPr marL="0" indent="0" algn="l">
              <a:buNone/>
              <a:defRPr lang="en-US" sz="2200" b="0" i="0" u="none" strike="noStrike" cap="none" spc="0" baseline="0" dirty="0" smtClean="0">
                <a:solidFill>
                  <a:schemeClr val="bg1"/>
                </a:solidFill>
                <a:uFillTx/>
                <a:latin typeface="Centra No1"/>
                <a:ea typeface="Centra No1"/>
                <a:cs typeface="Centra No1"/>
                <a:sym typeface="Centra No1"/>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This is a divider slide with video</a:t>
            </a:r>
          </a:p>
        </p:txBody>
      </p:sp>
    </p:spTree>
    <p:extLst>
      <p:ext uri="{BB962C8B-B14F-4D97-AF65-F5344CB8AC3E}">
        <p14:creationId xmlns:p14="http://schemas.microsoft.com/office/powerpoint/2010/main" val="1288467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329"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22"/>
                </p:tgtEl>
              </p:cMediaNode>
            </p:video>
          </p:childTnLst>
        </p:cTn>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Agenda">
    <p:bg>
      <p:bgPr>
        <a:solidFill>
          <a:schemeClr val="tx1"/>
        </a:solidFill>
        <a:effectLst/>
      </p:bgPr>
    </p:bg>
    <p:spTree>
      <p:nvGrpSpPr>
        <p:cNvPr id="1" name=""/>
        <p:cNvGrpSpPr/>
        <p:nvPr/>
      </p:nvGrpSpPr>
      <p:grpSpPr>
        <a:xfrm>
          <a:off x="0" y="0"/>
          <a:ext cx="0" cy="0"/>
          <a:chOff x="0" y="0"/>
          <a:chExt cx="0" cy="0"/>
        </a:xfrm>
      </p:grpSpPr>
      <p:sp>
        <p:nvSpPr>
          <p:cNvPr id="17" name="text goes here, one to three lines.">
            <a:extLst>
              <a:ext uri="{FF2B5EF4-FFF2-40B4-BE49-F238E27FC236}">
                <a16:creationId xmlns:a16="http://schemas.microsoft.com/office/drawing/2014/main" id="{B49EC60A-CCA4-4F61-8E13-CF3FB3DE91D2}"/>
              </a:ext>
            </a:extLst>
          </p:cNvPr>
          <p:cNvSpPr txBox="1">
            <a:spLocks noGrp="1"/>
          </p:cNvSpPr>
          <p:nvPr>
            <p:ph type="body" sz="quarter" idx="17" hasCustomPrompt="1"/>
          </p:nvPr>
        </p:nvSpPr>
        <p:spPr>
          <a:xfrm>
            <a:off x="986867" y="2730872"/>
            <a:ext cx="1798977" cy="381643"/>
          </a:xfrm>
          <a:prstGeom prst="rect">
            <a:avLst/>
          </a:prstGeom>
        </p:spPr>
        <p:txBody>
          <a:bodyPr anchor="t">
            <a:spAutoFit/>
          </a:bodyPr>
          <a:lstStyle>
            <a:lvl1pPr marL="0" indent="0" algn="ctr">
              <a:buSzTx/>
              <a:buNone/>
              <a:defRPr sz="3000">
                <a:solidFill>
                  <a:schemeClr val="tx1"/>
                </a:solidFill>
              </a:defRPr>
            </a:lvl1pPr>
          </a:lstStyle>
          <a:p>
            <a:r>
              <a:rPr lang="en-GB" dirty="0"/>
              <a:t>1</a:t>
            </a:r>
          </a:p>
        </p:txBody>
      </p:sp>
      <p:sp>
        <p:nvSpPr>
          <p:cNvPr id="7" name="text goes here, one to three lines.">
            <a:extLst>
              <a:ext uri="{FF2B5EF4-FFF2-40B4-BE49-F238E27FC236}">
                <a16:creationId xmlns:a16="http://schemas.microsoft.com/office/drawing/2014/main" id="{44D2ED65-3AF2-40AA-9674-36FA586A8795}"/>
              </a:ext>
            </a:extLst>
          </p:cNvPr>
          <p:cNvSpPr txBox="1">
            <a:spLocks noGrp="1"/>
          </p:cNvSpPr>
          <p:nvPr>
            <p:ph type="body" sz="quarter" idx="13" hasCustomPrompt="1"/>
          </p:nvPr>
        </p:nvSpPr>
        <p:spPr>
          <a:xfrm>
            <a:off x="988339" y="3174619"/>
            <a:ext cx="1798977" cy="826316"/>
          </a:xfrm>
          <a:prstGeom prst="rect">
            <a:avLst/>
          </a:prstGeom>
        </p:spPr>
        <p:txBody>
          <a:bodyPr anchor="t">
            <a:spAutoFit/>
          </a:bodyPr>
          <a:lstStyle>
            <a:lvl1pPr marL="0" indent="0" algn="ctr">
              <a:buSzTx/>
              <a:buNone/>
              <a:defRPr sz="1800">
                <a:solidFill>
                  <a:schemeClr val="tx1"/>
                </a:solidFill>
              </a:defRPr>
            </a:lvl1pPr>
          </a:lstStyle>
          <a:p>
            <a:r>
              <a:rPr lang="en-GB" dirty="0"/>
              <a:t>Text goes here, one to three lines</a:t>
            </a:r>
          </a:p>
        </p:txBody>
      </p:sp>
      <p:sp>
        <p:nvSpPr>
          <p:cNvPr id="12" name="text goes here, one to three lines.">
            <a:extLst>
              <a:ext uri="{FF2B5EF4-FFF2-40B4-BE49-F238E27FC236}">
                <a16:creationId xmlns:a16="http://schemas.microsoft.com/office/drawing/2014/main" id="{4A809423-1068-4EA5-A33D-1371736D5ADF}"/>
              </a:ext>
            </a:extLst>
          </p:cNvPr>
          <p:cNvSpPr txBox="1">
            <a:spLocks noGrp="1"/>
          </p:cNvSpPr>
          <p:nvPr>
            <p:ph type="body" sz="quarter" idx="14" hasCustomPrompt="1"/>
          </p:nvPr>
        </p:nvSpPr>
        <p:spPr>
          <a:xfrm>
            <a:off x="3724276" y="3177114"/>
            <a:ext cx="1946588" cy="826316"/>
          </a:xfrm>
          <a:prstGeom prst="rect">
            <a:avLst/>
          </a:prstGeom>
        </p:spPr>
        <p:txBody>
          <a:bodyPr wrap="square" anchor="t">
            <a:spAutoFit/>
          </a:bodyPr>
          <a:lstStyle>
            <a:lvl1pPr marL="0" indent="0" algn="ctr">
              <a:buSzTx/>
              <a:buNone/>
              <a:defRPr sz="1800">
                <a:solidFill>
                  <a:schemeClr val="tx1"/>
                </a:solidFill>
              </a:defRPr>
            </a:lvl1pPr>
          </a:lstStyle>
          <a:p>
            <a:r>
              <a:rPr lang="en-GB" dirty="0"/>
              <a:t>You can change the circles colors and number </a:t>
            </a:r>
          </a:p>
        </p:txBody>
      </p:sp>
      <p:sp>
        <p:nvSpPr>
          <p:cNvPr id="13" name="text goes here, one to three lines.">
            <a:extLst>
              <a:ext uri="{FF2B5EF4-FFF2-40B4-BE49-F238E27FC236}">
                <a16:creationId xmlns:a16="http://schemas.microsoft.com/office/drawing/2014/main" id="{53A069A5-DFF4-4588-914D-79DDEC8E4FFC}"/>
              </a:ext>
            </a:extLst>
          </p:cNvPr>
          <p:cNvSpPr txBox="1">
            <a:spLocks noGrp="1"/>
          </p:cNvSpPr>
          <p:nvPr>
            <p:ph type="body" sz="quarter" idx="15" hasCustomPrompt="1"/>
          </p:nvPr>
        </p:nvSpPr>
        <p:spPr>
          <a:xfrm>
            <a:off x="6338890" y="3170763"/>
            <a:ext cx="2386013" cy="826316"/>
          </a:xfrm>
          <a:prstGeom prst="rect">
            <a:avLst/>
          </a:prstGeom>
        </p:spPr>
        <p:txBody>
          <a:bodyPr wrap="square" anchor="t">
            <a:spAutoFit/>
          </a:bodyPr>
          <a:lstStyle>
            <a:lvl1pPr marL="0" indent="0" algn="ctr">
              <a:buSzTx/>
              <a:buNone/>
              <a:defRPr sz="1800">
                <a:solidFill>
                  <a:schemeClr val="tx1"/>
                </a:solidFill>
              </a:defRPr>
            </a:lvl1pPr>
          </a:lstStyle>
          <a:p>
            <a:r>
              <a:rPr lang="en-GB" dirty="0"/>
              <a:t>Better to use only 3 colors, from the same family</a:t>
            </a:r>
          </a:p>
        </p:txBody>
      </p:sp>
      <p:sp>
        <p:nvSpPr>
          <p:cNvPr id="18" name="text goes here, one to three lines.">
            <a:extLst>
              <a:ext uri="{FF2B5EF4-FFF2-40B4-BE49-F238E27FC236}">
                <a16:creationId xmlns:a16="http://schemas.microsoft.com/office/drawing/2014/main" id="{77E05EE1-ACE1-4A6E-8F50-43F5C5CA5290}"/>
              </a:ext>
            </a:extLst>
          </p:cNvPr>
          <p:cNvSpPr txBox="1">
            <a:spLocks noGrp="1"/>
          </p:cNvSpPr>
          <p:nvPr>
            <p:ph type="body" sz="quarter" idx="18" hasCustomPrompt="1"/>
          </p:nvPr>
        </p:nvSpPr>
        <p:spPr>
          <a:xfrm>
            <a:off x="3798617" y="2732352"/>
            <a:ext cx="1798977" cy="381643"/>
          </a:xfrm>
          <a:prstGeom prst="rect">
            <a:avLst/>
          </a:prstGeom>
        </p:spPr>
        <p:txBody>
          <a:bodyPr anchor="t">
            <a:spAutoFit/>
          </a:bodyPr>
          <a:lstStyle>
            <a:lvl1pPr marL="0" indent="0" algn="ctr">
              <a:buSzTx/>
              <a:buNone/>
              <a:defRPr sz="3000">
                <a:solidFill>
                  <a:schemeClr val="tx1"/>
                </a:solidFill>
              </a:defRPr>
            </a:lvl1pPr>
          </a:lstStyle>
          <a:p>
            <a:r>
              <a:rPr lang="en-GB" dirty="0"/>
              <a:t>2</a:t>
            </a:r>
          </a:p>
        </p:txBody>
      </p:sp>
      <p:sp>
        <p:nvSpPr>
          <p:cNvPr id="19" name="text goes here, one to three lines.">
            <a:extLst>
              <a:ext uri="{FF2B5EF4-FFF2-40B4-BE49-F238E27FC236}">
                <a16:creationId xmlns:a16="http://schemas.microsoft.com/office/drawing/2014/main" id="{38882ED9-2B74-4BC6-81CF-A67258F30BC4}"/>
              </a:ext>
            </a:extLst>
          </p:cNvPr>
          <p:cNvSpPr txBox="1">
            <a:spLocks noGrp="1"/>
          </p:cNvSpPr>
          <p:nvPr>
            <p:ph type="body" sz="quarter" idx="19" hasCustomPrompt="1"/>
          </p:nvPr>
        </p:nvSpPr>
        <p:spPr>
          <a:xfrm>
            <a:off x="6608579" y="2736186"/>
            <a:ext cx="1798977" cy="381643"/>
          </a:xfrm>
          <a:prstGeom prst="rect">
            <a:avLst/>
          </a:prstGeom>
        </p:spPr>
        <p:txBody>
          <a:bodyPr anchor="t">
            <a:spAutoFit/>
          </a:bodyPr>
          <a:lstStyle>
            <a:lvl1pPr marL="0" indent="0" algn="ctr">
              <a:buSzTx/>
              <a:buNone/>
              <a:defRPr sz="3000">
                <a:solidFill>
                  <a:schemeClr val="tx1"/>
                </a:solidFill>
              </a:defRPr>
            </a:lvl1pPr>
          </a:lstStyle>
          <a:p>
            <a:r>
              <a:rPr lang="en-GB" dirty="0"/>
              <a:t>3</a:t>
            </a:r>
          </a:p>
        </p:txBody>
      </p:sp>
      <p:sp>
        <p:nvSpPr>
          <p:cNvPr id="20" name="text goes here, one to three lines.">
            <a:extLst>
              <a:ext uri="{FF2B5EF4-FFF2-40B4-BE49-F238E27FC236}">
                <a16:creationId xmlns:a16="http://schemas.microsoft.com/office/drawing/2014/main" id="{95DD29F2-E900-40E0-9946-16F88A5A515D}"/>
              </a:ext>
            </a:extLst>
          </p:cNvPr>
          <p:cNvSpPr txBox="1">
            <a:spLocks noGrp="1"/>
          </p:cNvSpPr>
          <p:nvPr>
            <p:ph type="body" sz="quarter" idx="20" hasCustomPrompt="1"/>
          </p:nvPr>
        </p:nvSpPr>
        <p:spPr>
          <a:xfrm>
            <a:off x="9406718" y="2736184"/>
            <a:ext cx="1798977" cy="381643"/>
          </a:xfrm>
          <a:prstGeom prst="rect">
            <a:avLst/>
          </a:prstGeom>
        </p:spPr>
        <p:txBody>
          <a:bodyPr anchor="t">
            <a:spAutoFit/>
          </a:bodyPr>
          <a:lstStyle>
            <a:lvl1pPr marL="0" indent="0" algn="ctr">
              <a:buSzTx/>
              <a:buNone/>
              <a:defRPr sz="3000">
                <a:solidFill>
                  <a:schemeClr val="tx1"/>
                </a:solidFill>
              </a:defRPr>
            </a:lvl1pPr>
          </a:lstStyle>
          <a:p>
            <a:r>
              <a:rPr lang="en-GB" dirty="0"/>
              <a:t>4</a:t>
            </a:r>
          </a:p>
        </p:txBody>
      </p:sp>
      <p:sp>
        <p:nvSpPr>
          <p:cNvPr id="23" name="text goes here, one to three lines.">
            <a:extLst>
              <a:ext uri="{FF2B5EF4-FFF2-40B4-BE49-F238E27FC236}">
                <a16:creationId xmlns:a16="http://schemas.microsoft.com/office/drawing/2014/main" id="{A496461E-CA80-4AFF-818E-4FED2D3A68E5}"/>
              </a:ext>
            </a:extLst>
          </p:cNvPr>
          <p:cNvSpPr txBox="1">
            <a:spLocks noGrp="1"/>
          </p:cNvSpPr>
          <p:nvPr>
            <p:ph type="body" sz="quarter" idx="21" hasCustomPrompt="1"/>
          </p:nvPr>
        </p:nvSpPr>
        <p:spPr>
          <a:xfrm>
            <a:off x="9392929" y="3166855"/>
            <a:ext cx="1856127" cy="826316"/>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 one to three lines</a:t>
            </a:r>
          </a:p>
        </p:txBody>
      </p:sp>
      <p:pic>
        <p:nvPicPr>
          <p:cNvPr id="22" name="Kaltura_Logo_Horizontal_ColorSun_BlackText_big.png" descr="Kaltura_Logo_Horizontal_ColorSun_BlackText_big.png">
            <a:extLst>
              <a:ext uri="{FF2B5EF4-FFF2-40B4-BE49-F238E27FC236}">
                <a16:creationId xmlns:a16="http://schemas.microsoft.com/office/drawing/2014/main" id="{5C2A8A95-A5BE-4830-A1F7-4C8DE1CB2725}"/>
              </a:ext>
            </a:extLst>
          </p:cNvPr>
          <p:cNvPicPr>
            <a:picLocks noChangeAspect="1"/>
          </p:cNvPicPr>
          <p:nvPr userDrawn="1"/>
        </p:nvPicPr>
        <p:blipFill>
          <a:blip r:embed="rId2"/>
          <a:stretch>
            <a:fillRect/>
          </a:stretch>
        </p:blipFill>
        <p:spPr>
          <a:xfrm>
            <a:off x="10743669" y="6335056"/>
            <a:ext cx="1118941" cy="287915"/>
          </a:xfrm>
          <a:prstGeom prst="rect">
            <a:avLst/>
          </a:prstGeom>
          <a:ln w="12700">
            <a:miter lim="400000"/>
          </a:ln>
        </p:spPr>
      </p:pic>
      <p:sp>
        <p:nvSpPr>
          <p:cNvPr id="16" name="Footer Placeholder 4">
            <a:extLst>
              <a:ext uri="{FF2B5EF4-FFF2-40B4-BE49-F238E27FC236}">
                <a16:creationId xmlns:a16="http://schemas.microsoft.com/office/drawing/2014/main" id="{44FF6AC2-A251-40DF-BA92-D1636E87FF3F}"/>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21" name="Slide Number Placeholder 5">
            <a:extLst>
              <a:ext uri="{FF2B5EF4-FFF2-40B4-BE49-F238E27FC236}">
                <a16:creationId xmlns:a16="http://schemas.microsoft.com/office/drawing/2014/main" id="{E2949729-D84A-49A2-AFC9-4426BED73442}"/>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3" name="Title 2">
            <a:extLst>
              <a:ext uri="{FF2B5EF4-FFF2-40B4-BE49-F238E27FC236}">
                <a16:creationId xmlns:a16="http://schemas.microsoft.com/office/drawing/2014/main" id="{C0C7F6DD-7057-43F7-B191-89706DF9F649}"/>
              </a:ext>
            </a:extLst>
          </p:cNvPr>
          <p:cNvSpPr>
            <a:spLocks noGrp="1"/>
          </p:cNvSpPr>
          <p:nvPr>
            <p:ph type="title" hasCustomPrompt="1"/>
          </p:nvPr>
        </p:nvSpPr>
        <p:spPr/>
        <p:txBody>
          <a:bodyPr/>
          <a:lstStyle>
            <a:lvl1pPr>
              <a:defRPr/>
            </a:lvl1pPr>
          </a:lstStyle>
          <a:p>
            <a:r>
              <a:rPr lang="en-US" dirty="0"/>
              <a:t>Agenda slide 1</a:t>
            </a:r>
          </a:p>
        </p:txBody>
      </p:sp>
    </p:spTree>
    <p:extLst>
      <p:ext uri="{BB962C8B-B14F-4D97-AF65-F5344CB8AC3E}">
        <p14:creationId xmlns:p14="http://schemas.microsoft.com/office/powerpoint/2010/main" val="581057670"/>
      </p:ext>
    </p:extLst>
  </p:cSld>
  <p:clrMapOvr>
    <a:masterClrMapping/>
  </p:clrMapOvr>
  <p:transition spd="med"/>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7" name="text goes here, one to three lines.">
            <a:extLst>
              <a:ext uri="{FF2B5EF4-FFF2-40B4-BE49-F238E27FC236}">
                <a16:creationId xmlns:a16="http://schemas.microsoft.com/office/drawing/2014/main" id="{44D2ED65-3AF2-40AA-9674-36FA586A8795}"/>
              </a:ext>
            </a:extLst>
          </p:cNvPr>
          <p:cNvSpPr txBox="1">
            <a:spLocks noGrp="1"/>
          </p:cNvSpPr>
          <p:nvPr>
            <p:ph type="body" sz="quarter" idx="13" hasCustomPrompt="1"/>
          </p:nvPr>
        </p:nvSpPr>
        <p:spPr>
          <a:xfrm>
            <a:off x="3777036" y="1788987"/>
            <a:ext cx="1798977" cy="942374"/>
          </a:xfrm>
          <a:prstGeom prst="rect">
            <a:avLst/>
          </a:prstGeom>
        </p:spPr>
        <p:txBody>
          <a:bodyPr anchor="t">
            <a:spAutoFit/>
          </a:bodyPr>
          <a:lstStyle>
            <a:lvl1pPr marL="0" marR="0" indent="0" algn="ctr" defTabSz="412750" eaLnBrk="1" latinLnBrk="0" hangingPunct="1">
              <a:lnSpc>
                <a:spcPts val="2150"/>
              </a:lnSpc>
              <a:spcBef>
                <a:spcPts val="0"/>
              </a:spcBef>
              <a:spcAft>
                <a:spcPts val="0"/>
              </a:spcAft>
              <a:buClrTx/>
              <a:buSzTx/>
              <a:buFontTx/>
              <a:buNone/>
              <a:tabLst/>
              <a:defRPr lang="en-GB" sz="1800" b="0" i="0" u="none" strike="noStrike" cap="none" spc="0" baseline="0" dirty="0">
                <a:solidFill>
                  <a:schemeClr val="tx1"/>
                </a:solidFill>
                <a:uFillTx/>
                <a:latin typeface="Centra No1 Medium"/>
                <a:ea typeface="Centra No1 Medium"/>
                <a:cs typeface="Centra No1 Medium"/>
                <a:sym typeface="Centra No1 Medium"/>
              </a:defRPr>
            </a:lvl1pPr>
          </a:lstStyle>
          <a:p>
            <a:r>
              <a:rPr lang="en-GB" dirty="0"/>
              <a:t>Text goes here, one to three lines</a:t>
            </a:r>
          </a:p>
        </p:txBody>
      </p:sp>
      <p:sp>
        <p:nvSpPr>
          <p:cNvPr id="39" name="text goes here, one to three lines.">
            <a:extLst>
              <a:ext uri="{FF2B5EF4-FFF2-40B4-BE49-F238E27FC236}">
                <a16:creationId xmlns:a16="http://schemas.microsoft.com/office/drawing/2014/main" id="{4FE3E103-15D1-44E9-803F-0458F6E930B5}"/>
              </a:ext>
            </a:extLst>
          </p:cNvPr>
          <p:cNvSpPr txBox="1">
            <a:spLocks noGrp="1"/>
          </p:cNvSpPr>
          <p:nvPr>
            <p:ph type="body" sz="quarter" idx="18" hasCustomPrompt="1"/>
          </p:nvPr>
        </p:nvSpPr>
        <p:spPr>
          <a:xfrm>
            <a:off x="3772620" y="1387399"/>
            <a:ext cx="1798977" cy="381643"/>
          </a:xfrm>
          <a:prstGeom prst="rect">
            <a:avLst/>
          </a:prstGeom>
        </p:spPr>
        <p:txBody>
          <a:bodyPr anchor="t">
            <a:spAutoFit/>
          </a:bodyPr>
          <a:lstStyle>
            <a:lvl1pPr marL="0" indent="0" algn="ctr">
              <a:buSzTx/>
              <a:buNone/>
              <a:defRPr sz="3000">
                <a:solidFill>
                  <a:schemeClr val="tx1"/>
                </a:solidFill>
              </a:defRPr>
            </a:lvl1pPr>
          </a:lstStyle>
          <a:p>
            <a:r>
              <a:rPr lang="en-GB" dirty="0"/>
              <a:t>1</a:t>
            </a:r>
          </a:p>
        </p:txBody>
      </p:sp>
      <p:sp>
        <p:nvSpPr>
          <p:cNvPr id="41" name="text goes here, one to three lines.">
            <a:extLst>
              <a:ext uri="{FF2B5EF4-FFF2-40B4-BE49-F238E27FC236}">
                <a16:creationId xmlns:a16="http://schemas.microsoft.com/office/drawing/2014/main" id="{A9F25FFB-8DE1-4C6C-93A8-5C68FA78B11F}"/>
              </a:ext>
            </a:extLst>
          </p:cNvPr>
          <p:cNvSpPr txBox="1">
            <a:spLocks noGrp="1"/>
          </p:cNvSpPr>
          <p:nvPr>
            <p:ph type="body" sz="quarter" idx="20" hasCustomPrompt="1"/>
          </p:nvPr>
        </p:nvSpPr>
        <p:spPr>
          <a:xfrm>
            <a:off x="6585226" y="1383703"/>
            <a:ext cx="1798977" cy="381643"/>
          </a:xfrm>
          <a:prstGeom prst="rect">
            <a:avLst/>
          </a:prstGeom>
        </p:spPr>
        <p:txBody>
          <a:bodyPr anchor="t">
            <a:spAutoFit/>
          </a:bodyPr>
          <a:lstStyle>
            <a:lvl1pPr marL="0" indent="0" algn="ctr">
              <a:buSzTx/>
              <a:buNone/>
              <a:defRPr sz="3000">
                <a:solidFill>
                  <a:schemeClr val="tx1"/>
                </a:solidFill>
              </a:defRPr>
            </a:lvl1pPr>
          </a:lstStyle>
          <a:p>
            <a:r>
              <a:rPr lang="en-GB" dirty="0"/>
              <a:t>2</a:t>
            </a:r>
          </a:p>
        </p:txBody>
      </p:sp>
      <p:sp>
        <p:nvSpPr>
          <p:cNvPr id="42" name="text goes here, one to three lines.">
            <a:extLst>
              <a:ext uri="{FF2B5EF4-FFF2-40B4-BE49-F238E27FC236}">
                <a16:creationId xmlns:a16="http://schemas.microsoft.com/office/drawing/2014/main" id="{37D0FC9A-51B2-40BB-B760-C3DCC0BA97EB}"/>
              </a:ext>
            </a:extLst>
          </p:cNvPr>
          <p:cNvSpPr txBox="1">
            <a:spLocks noGrp="1"/>
          </p:cNvSpPr>
          <p:nvPr>
            <p:ph type="body" sz="quarter" idx="21" hasCustomPrompt="1"/>
          </p:nvPr>
        </p:nvSpPr>
        <p:spPr>
          <a:xfrm>
            <a:off x="6487139" y="1798881"/>
            <a:ext cx="1991243" cy="826316"/>
          </a:xfrm>
          <a:prstGeom prst="rect">
            <a:avLst/>
          </a:prstGeom>
        </p:spPr>
        <p:txBody>
          <a:bodyPr wrap="square" anchor="t">
            <a:spAutoFit/>
          </a:bodyPr>
          <a:lstStyle>
            <a:lvl1pPr marL="0" indent="0" algn="ctr">
              <a:buSzTx/>
              <a:buNone/>
              <a:defRPr sz="1800">
                <a:solidFill>
                  <a:schemeClr val="tx1"/>
                </a:solidFill>
              </a:defRPr>
            </a:lvl1pPr>
          </a:lstStyle>
          <a:p>
            <a:r>
              <a:rPr lang="en-GB" dirty="0"/>
              <a:t>You can change the circles colors and number </a:t>
            </a:r>
          </a:p>
        </p:txBody>
      </p:sp>
      <p:sp>
        <p:nvSpPr>
          <p:cNvPr id="43" name="text goes here, one to three lines.">
            <a:extLst>
              <a:ext uri="{FF2B5EF4-FFF2-40B4-BE49-F238E27FC236}">
                <a16:creationId xmlns:a16="http://schemas.microsoft.com/office/drawing/2014/main" id="{7E508BE7-4272-482C-A5B5-0028ECA1E21D}"/>
              </a:ext>
            </a:extLst>
          </p:cNvPr>
          <p:cNvSpPr txBox="1">
            <a:spLocks noGrp="1"/>
          </p:cNvSpPr>
          <p:nvPr>
            <p:ph type="body" sz="quarter" idx="15" hasCustomPrompt="1"/>
          </p:nvPr>
        </p:nvSpPr>
        <p:spPr>
          <a:xfrm>
            <a:off x="9187455" y="1803236"/>
            <a:ext cx="2208868" cy="826316"/>
          </a:xfrm>
          <a:prstGeom prst="rect">
            <a:avLst/>
          </a:prstGeom>
        </p:spPr>
        <p:txBody>
          <a:bodyPr wrap="square" anchor="t">
            <a:spAutoFit/>
          </a:bodyPr>
          <a:lstStyle>
            <a:lvl1pPr marL="0" indent="0" algn="ctr">
              <a:buSzTx/>
              <a:buNone/>
              <a:defRPr sz="1800">
                <a:solidFill>
                  <a:schemeClr val="tx1"/>
                </a:solidFill>
              </a:defRPr>
            </a:lvl1pPr>
          </a:lstStyle>
          <a:p>
            <a:r>
              <a:rPr lang="en-GB" dirty="0"/>
              <a:t>Better to use only 3 colors, from the same family</a:t>
            </a:r>
          </a:p>
        </p:txBody>
      </p:sp>
      <p:sp>
        <p:nvSpPr>
          <p:cNvPr id="44" name="text goes here, one to three lines.">
            <a:extLst>
              <a:ext uri="{FF2B5EF4-FFF2-40B4-BE49-F238E27FC236}">
                <a16:creationId xmlns:a16="http://schemas.microsoft.com/office/drawing/2014/main" id="{7C9130B9-E011-4074-A135-0A2E7CCD8E1A}"/>
              </a:ext>
            </a:extLst>
          </p:cNvPr>
          <p:cNvSpPr txBox="1">
            <a:spLocks noGrp="1"/>
          </p:cNvSpPr>
          <p:nvPr>
            <p:ph type="body" sz="quarter" idx="22" hasCustomPrompt="1"/>
          </p:nvPr>
        </p:nvSpPr>
        <p:spPr>
          <a:xfrm>
            <a:off x="9394913" y="1376279"/>
            <a:ext cx="1798977" cy="381643"/>
          </a:xfrm>
          <a:prstGeom prst="rect">
            <a:avLst/>
          </a:prstGeom>
        </p:spPr>
        <p:txBody>
          <a:bodyPr anchor="t">
            <a:spAutoFit/>
          </a:bodyPr>
          <a:lstStyle>
            <a:lvl1pPr marL="0" indent="0" algn="ctr">
              <a:buSzTx/>
              <a:buNone/>
              <a:defRPr sz="3000">
                <a:solidFill>
                  <a:schemeClr val="tx1"/>
                </a:solidFill>
              </a:defRPr>
            </a:lvl1pPr>
          </a:lstStyle>
          <a:p>
            <a:r>
              <a:rPr lang="en-GB" dirty="0"/>
              <a:t>3</a:t>
            </a:r>
          </a:p>
        </p:txBody>
      </p:sp>
      <p:sp>
        <p:nvSpPr>
          <p:cNvPr id="45" name="text goes here, one to three lines.">
            <a:extLst>
              <a:ext uri="{FF2B5EF4-FFF2-40B4-BE49-F238E27FC236}">
                <a16:creationId xmlns:a16="http://schemas.microsoft.com/office/drawing/2014/main" id="{3EFDD84B-00A2-4BA7-BF94-0766C9DE6648}"/>
              </a:ext>
            </a:extLst>
          </p:cNvPr>
          <p:cNvSpPr txBox="1">
            <a:spLocks noGrp="1"/>
          </p:cNvSpPr>
          <p:nvPr>
            <p:ph type="body" sz="quarter" idx="16" hasCustomPrompt="1"/>
          </p:nvPr>
        </p:nvSpPr>
        <p:spPr>
          <a:xfrm>
            <a:off x="5045075" y="4327068"/>
            <a:ext cx="2086824" cy="826316"/>
          </a:xfrm>
          <a:prstGeom prst="rect">
            <a:avLst/>
          </a:prstGeom>
        </p:spPr>
        <p:txBody>
          <a:bodyPr wrap="square" anchor="t">
            <a:spAutoFit/>
          </a:bodyPr>
          <a:lstStyle>
            <a:lvl1pPr marL="0" indent="0" algn="ctr">
              <a:buSzTx/>
              <a:buNone/>
              <a:defRPr sz="1800">
                <a:solidFill>
                  <a:schemeClr val="tx1"/>
                </a:solidFill>
              </a:defRPr>
            </a:lvl1pPr>
          </a:lstStyle>
          <a:p>
            <a:r>
              <a:rPr lang="en-GB" dirty="0"/>
              <a:t>Better to use only 3 colors, from the same family</a:t>
            </a:r>
          </a:p>
        </p:txBody>
      </p:sp>
      <p:sp>
        <p:nvSpPr>
          <p:cNvPr id="46" name="text goes here, one to three lines.">
            <a:extLst>
              <a:ext uri="{FF2B5EF4-FFF2-40B4-BE49-F238E27FC236}">
                <a16:creationId xmlns:a16="http://schemas.microsoft.com/office/drawing/2014/main" id="{082C6712-DDAB-4620-8516-0C70A27E73B5}"/>
              </a:ext>
            </a:extLst>
          </p:cNvPr>
          <p:cNvSpPr txBox="1">
            <a:spLocks noGrp="1"/>
          </p:cNvSpPr>
          <p:nvPr>
            <p:ph type="body" sz="quarter" idx="23" hasCustomPrompt="1"/>
          </p:nvPr>
        </p:nvSpPr>
        <p:spPr>
          <a:xfrm>
            <a:off x="5185905" y="3886134"/>
            <a:ext cx="1798977" cy="381643"/>
          </a:xfrm>
          <a:prstGeom prst="rect">
            <a:avLst/>
          </a:prstGeom>
        </p:spPr>
        <p:txBody>
          <a:bodyPr anchor="t">
            <a:spAutoFit/>
          </a:bodyPr>
          <a:lstStyle>
            <a:lvl1pPr marL="0" indent="0" algn="ctr">
              <a:buSzTx/>
              <a:buNone/>
              <a:defRPr sz="3000">
                <a:solidFill>
                  <a:schemeClr val="tx1"/>
                </a:solidFill>
              </a:defRPr>
            </a:lvl1pPr>
          </a:lstStyle>
          <a:p>
            <a:r>
              <a:rPr lang="en-GB" dirty="0"/>
              <a:t>4</a:t>
            </a:r>
          </a:p>
        </p:txBody>
      </p:sp>
      <p:sp>
        <p:nvSpPr>
          <p:cNvPr id="47" name="text goes here, one to three lines.">
            <a:extLst>
              <a:ext uri="{FF2B5EF4-FFF2-40B4-BE49-F238E27FC236}">
                <a16:creationId xmlns:a16="http://schemas.microsoft.com/office/drawing/2014/main" id="{355D03FD-A104-4FF8-99A5-E708E40935CF}"/>
              </a:ext>
            </a:extLst>
          </p:cNvPr>
          <p:cNvSpPr txBox="1">
            <a:spLocks noGrp="1"/>
          </p:cNvSpPr>
          <p:nvPr>
            <p:ph type="body" sz="quarter" idx="24" hasCustomPrompt="1"/>
          </p:nvPr>
        </p:nvSpPr>
        <p:spPr>
          <a:xfrm>
            <a:off x="8012689" y="4324713"/>
            <a:ext cx="1856127" cy="826316"/>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 one to three lines</a:t>
            </a:r>
          </a:p>
        </p:txBody>
      </p:sp>
      <p:sp>
        <p:nvSpPr>
          <p:cNvPr id="48" name="text goes here, one to three lines.">
            <a:extLst>
              <a:ext uri="{FF2B5EF4-FFF2-40B4-BE49-F238E27FC236}">
                <a16:creationId xmlns:a16="http://schemas.microsoft.com/office/drawing/2014/main" id="{D7C3B733-D6A7-45CD-862C-3FF58663A287}"/>
              </a:ext>
            </a:extLst>
          </p:cNvPr>
          <p:cNvSpPr txBox="1">
            <a:spLocks noGrp="1"/>
          </p:cNvSpPr>
          <p:nvPr>
            <p:ph type="body" sz="quarter" idx="25" hasCustomPrompt="1"/>
          </p:nvPr>
        </p:nvSpPr>
        <p:spPr>
          <a:xfrm>
            <a:off x="7863287" y="3892510"/>
            <a:ext cx="2033588" cy="381643"/>
          </a:xfrm>
          <a:prstGeom prst="rect">
            <a:avLst/>
          </a:prstGeom>
        </p:spPr>
        <p:txBody>
          <a:bodyPr wrap="square" anchor="t">
            <a:spAutoFit/>
          </a:bodyPr>
          <a:lstStyle>
            <a:lvl1pPr marL="0" indent="0" algn="ctr">
              <a:buSzTx/>
              <a:buNone/>
              <a:defRPr sz="3000">
                <a:solidFill>
                  <a:schemeClr val="tx1"/>
                </a:solidFill>
              </a:defRPr>
            </a:lvl1pPr>
          </a:lstStyle>
          <a:p>
            <a:r>
              <a:rPr lang="en-GB" dirty="0"/>
              <a:t>5</a:t>
            </a:r>
          </a:p>
        </p:txBody>
      </p:sp>
      <p:pic>
        <p:nvPicPr>
          <p:cNvPr id="22" name="Kaltura_Logo_Horizontal_ColorSun_BlackText_big.png" descr="Kaltura_Logo_Horizontal_ColorSun_BlackText_big.png">
            <a:extLst>
              <a:ext uri="{FF2B5EF4-FFF2-40B4-BE49-F238E27FC236}">
                <a16:creationId xmlns:a16="http://schemas.microsoft.com/office/drawing/2014/main" id="{C07A87B0-1AF6-4653-A96A-22C9E3CEDD2C}"/>
              </a:ext>
            </a:extLst>
          </p:cNvPr>
          <p:cNvPicPr>
            <a:picLocks noChangeAspect="1"/>
          </p:cNvPicPr>
          <p:nvPr userDrawn="1"/>
        </p:nvPicPr>
        <p:blipFill>
          <a:blip r:embed="rId2"/>
          <a:stretch>
            <a:fillRect/>
          </a:stretch>
        </p:blipFill>
        <p:spPr>
          <a:xfrm>
            <a:off x="10743669" y="6335056"/>
            <a:ext cx="1118941" cy="287915"/>
          </a:xfrm>
          <a:prstGeom prst="rect">
            <a:avLst/>
          </a:prstGeom>
          <a:ln w="12700">
            <a:miter lim="400000"/>
          </a:ln>
        </p:spPr>
      </p:pic>
      <p:sp>
        <p:nvSpPr>
          <p:cNvPr id="16" name="Footer Placeholder 4">
            <a:extLst>
              <a:ext uri="{FF2B5EF4-FFF2-40B4-BE49-F238E27FC236}">
                <a16:creationId xmlns:a16="http://schemas.microsoft.com/office/drawing/2014/main" id="{7490F172-70CE-4720-A520-E426C1DD52E4}"/>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17" name="Slide Number Placeholder 5">
            <a:extLst>
              <a:ext uri="{FF2B5EF4-FFF2-40B4-BE49-F238E27FC236}">
                <a16:creationId xmlns:a16="http://schemas.microsoft.com/office/drawing/2014/main" id="{8FF6F690-B6DC-4D6A-B222-1A6CC7018824}"/>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2" name="Title 1">
            <a:extLst>
              <a:ext uri="{FF2B5EF4-FFF2-40B4-BE49-F238E27FC236}">
                <a16:creationId xmlns:a16="http://schemas.microsoft.com/office/drawing/2014/main" id="{476B4C00-795F-4F52-B55D-467B67789D8F}"/>
              </a:ext>
            </a:extLst>
          </p:cNvPr>
          <p:cNvSpPr>
            <a:spLocks noGrp="1"/>
          </p:cNvSpPr>
          <p:nvPr>
            <p:ph type="title" hasCustomPrompt="1"/>
          </p:nvPr>
        </p:nvSpPr>
        <p:spPr/>
        <p:txBody>
          <a:bodyPr/>
          <a:lstStyle/>
          <a:p>
            <a:r>
              <a:rPr lang="en-US" dirty="0"/>
              <a:t>Agenda slide 2</a:t>
            </a:r>
          </a:p>
        </p:txBody>
      </p:sp>
    </p:spTree>
    <p:extLst>
      <p:ext uri="{BB962C8B-B14F-4D97-AF65-F5344CB8AC3E}">
        <p14:creationId xmlns:p14="http://schemas.microsoft.com/office/powerpoint/2010/main" val="300359852"/>
      </p:ext>
    </p:extLst>
  </p:cSld>
  <p:clrMapOvr>
    <a:masterClrMapping/>
  </p:clrMapOvr>
  <p:transition spd="med"/>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Agenda">
    <p:bg>
      <p:bgPr>
        <a:solidFill>
          <a:schemeClr val="tx1"/>
        </a:solidFill>
        <a:effectLst/>
      </p:bgPr>
    </p:bg>
    <p:spTree>
      <p:nvGrpSpPr>
        <p:cNvPr id="1" name=""/>
        <p:cNvGrpSpPr/>
        <p:nvPr/>
      </p:nvGrpSpPr>
      <p:grpSpPr>
        <a:xfrm>
          <a:off x="0" y="0"/>
          <a:ext cx="0" cy="0"/>
          <a:chOff x="0" y="0"/>
          <a:chExt cx="0" cy="0"/>
        </a:xfrm>
      </p:grpSpPr>
      <p:sp>
        <p:nvSpPr>
          <p:cNvPr id="17" name="text goes here, one to three lines.">
            <a:extLst>
              <a:ext uri="{FF2B5EF4-FFF2-40B4-BE49-F238E27FC236}">
                <a16:creationId xmlns:a16="http://schemas.microsoft.com/office/drawing/2014/main" id="{B49EC60A-CCA4-4F61-8E13-CF3FB3DE91D2}"/>
              </a:ext>
            </a:extLst>
          </p:cNvPr>
          <p:cNvSpPr txBox="1">
            <a:spLocks noGrp="1"/>
          </p:cNvSpPr>
          <p:nvPr>
            <p:ph type="body" sz="quarter" idx="17" hasCustomPrompt="1"/>
          </p:nvPr>
        </p:nvSpPr>
        <p:spPr>
          <a:xfrm>
            <a:off x="3982596" y="1149715"/>
            <a:ext cx="1798977" cy="381643"/>
          </a:xfrm>
          <a:prstGeom prst="rect">
            <a:avLst/>
          </a:prstGeom>
        </p:spPr>
        <p:txBody>
          <a:bodyPr anchor="t">
            <a:spAutoFit/>
          </a:bodyPr>
          <a:lstStyle>
            <a:lvl1pPr marL="0" indent="0" algn="ctr">
              <a:buSzTx/>
              <a:buNone/>
              <a:defRPr sz="3000">
                <a:solidFill>
                  <a:schemeClr val="tx1"/>
                </a:solidFill>
              </a:defRPr>
            </a:lvl1pPr>
          </a:lstStyle>
          <a:p>
            <a:r>
              <a:rPr lang="en-GB" dirty="0"/>
              <a:t>1</a:t>
            </a:r>
          </a:p>
        </p:txBody>
      </p:sp>
      <p:sp>
        <p:nvSpPr>
          <p:cNvPr id="7" name="text goes here, one to three lines.">
            <a:extLst>
              <a:ext uri="{FF2B5EF4-FFF2-40B4-BE49-F238E27FC236}">
                <a16:creationId xmlns:a16="http://schemas.microsoft.com/office/drawing/2014/main" id="{44D2ED65-3AF2-40AA-9674-36FA586A8795}"/>
              </a:ext>
            </a:extLst>
          </p:cNvPr>
          <p:cNvSpPr txBox="1">
            <a:spLocks noGrp="1"/>
          </p:cNvSpPr>
          <p:nvPr>
            <p:ph type="body" sz="quarter" idx="13" hasCustomPrompt="1"/>
          </p:nvPr>
        </p:nvSpPr>
        <p:spPr>
          <a:xfrm>
            <a:off x="3984068" y="1564651"/>
            <a:ext cx="1798977" cy="942374"/>
          </a:xfrm>
          <a:prstGeom prst="rect">
            <a:avLst/>
          </a:prstGeom>
        </p:spPr>
        <p:txBody>
          <a:bodyPr anchor="t">
            <a:spAutoFit/>
          </a:bodyPr>
          <a:lstStyle>
            <a:lvl1pPr marL="0" marR="0" indent="0" algn="ctr" defTabSz="412750" eaLnBrk="1" latinLnBrk="0" hangingPunct="1">
              <a:lnSpc>
                <a:spcPts val="2150"/>
              </a:lnSpc>
              <a:spcBef>
                <a:spcPts val="0"/>
              </a:spcBef>
              <a:spcAft>
                <a:spcPts val="0"/>
              </a:spcAft>
              <a:buClrTx/>
              <a:buSzTx/>
              <a:buFontTx/>
              <a:buNone/>
              <a:tabLst/>
              <a:defRPr lang="en-GB" sz="1800" b="0" i="0" u="none" strike="noStrike" cap="none" spc="0" baseline="0" dirty="0">
                <a:solidFill>
                  <a:schemeClr val="tx1"/>
                </a:solidFill>
                <a:uFillTx/>
                <a:latin typeface="Centra No1 Medium"/>
                <a:ea typeface="Centra No1 Medium"/>
                <a:cs typeface="Centra No1 Medium"/>
                <a:sym typeface="Centra No1 Medium"/>
              </a:defRPr>
            </a:lvl1pPr>
          </a:lstStyle>
          <a:p>
            <a:r>
              <a:rPr lang="en-GB" dirty="0"/>
              <a:t>Text goes here, one to three lines</a:t>
            </a:r>
          </a:p>
        </p:txBody>
      </p:sp>
      <p:pic>
        <p:nvPicPr>
          <p:cNvPr id="15" name="Kaltura_Logo_Horizontal_ColorSun_BlackText_big.png" descr="Kaltura_Logo_Horizontal_ColorSun_BlackText_big.png">
            <a:extLst>
              <a:ext uri="{FF2B5EF4-FFF2-40B4-BE49-F238E27FC236}">
                <a16:creationId xmlns:a16="http://schemas.microsoft.com/office/drawing/2014/main" id="{84C73A23-A710-43D3-9368-1ABDC3FF9F7E}"/>
              </a:ext>
            </a:extLst>
          </p:cNvPr>
          <p:cNvPicPr>
            <a:picLocks noChangeAspect="1"/>
          </p:cNvPicPr>
          <p:nvPr/>
        </p:nvPicPr>
        <p:blipFill>
          <a:blip r:embed="rId2"/>
          <a:stretch>
            <a:fillRect/>
          </a:stretch>
        </p:blipFill>
        <p:spPr>
          <a:xfrm>
            <a:off x="10743669" y="6335056"/>
            <a:ext cx="1118941" cy="287915"/>
          </a:xfrm>
          <a:prstGeom prst="rect">
            <a:avLst/>
          </a:prstGeom>
          <a:ln w="12700">
            <a:miter lim="400000"/>
          </a:ln>
        </p:spPr>
      </p:pic>
      <p:sp>
        <p:nvSpPr>
          <p:cNvPr id="39" name="text goes here, one to three lines.">
            <a:extLst>
              <a:ext uri="{FF2B5EF4-FFF2-40B4-BE49-F238E27FC236}">
                <a16:creationId xmlns:a16="http://schemas.microsoft.com/office/drawing/2014/main" id="{4FE3E103-15D1-44E9-803F-0458F6E930B5}"/>
              </a:ext>
            </a:extLst>
          </p:cNvPr>
          <p:cNvSpPr txBox="1">
            <a:spLocks noGrp="1"/>
          </p:cNvSpPr>
          <p:nvPr>
            <p:ph type="body" sz="quarter" idx="18" hasCustomPrompt="1"/>
          </p:nvPr>
        </p:nvSpPr>
        <p:spPr>
          <a:xfrm>
            <a:off x="3979652" y="1151633"/>
            <a:ext cx="1798977" cy="381643"/>
          </a:xfrm>
          <a:prstGeom prst="rect">
            <a:avLst/>
          </a:prstGeom>
        </p:spPr>
        <p:txBody>
          <a:bodyPr anchor="t">
            <a:spAutoFit/>
          </a:bodyPr>
          <a:lstStyle>
            <a:lvl1pPr marL="0" indent="0" algn="ctr">
              <a:buSzTx/>
              <a:buNone/>
              <a:defRPr sz="3000">
                <a:solidFill>
                  <a:schemeClr val="tx1"/>
                </a:solidFill>
              </a:defRPr>
            </a:lvl1pPr>
          </a:lstStyle>
          <a:p>
            <a:r>
              <a:rPr lang="en-GB" dirty="0"/>
              <a:t>1</a:t>
            </a:r>
          </a:p>
        </p:txBody>
      </p:sp>
      <p:sp>
        <p:nvSpPr>
          <p:cNvPr id="41" name="text goes here, one to three lines.">
            <a:extLst>
              <a:ext uri="{FF2B5EF4-FFF2-40B4-BE49-F238E27FC236}">
                <a16:creationId xmlns:a16="http://schemas.microsoft.com/office/drawing/2014/main" id="{A9F25FFB-8DE1-4C6C-93A8-5C68FA78B11F}"/>
              </a:ext>
            </a:extLst>
          </p:cNvPr>
          <p:cNvSpPr txBox="1">
            <a:spLocks noGrp="1"/>
          </p:cNvSpPr>
          <p:nvPr>
            <p:ph type="body" sz="quarter" idx="20" hasCustomPrompt="1"/>
          </p:nvPr>
        </p:nvSpPr>
        <p:spPr>
          <a:xfrm>
            <a:off x="6792258" y="1155557"/>
            <a:ext cx="1798977" cy="381643"/>
          </a:xfrm>
          <a:prstGeom prst="rect">
            <a:avLst/>
          </a:prstGeom>
        </p:spPr>
        <p:txBody>
          <a:bodyPr anchor="t">
            <a:spAutoFit/>
          </a:bodyPr>
          <a:lstStyle>
            <a:lvl1pPr marL="0" indent="0" algn="ctr">
              <a:buSzTx/>
              <a:buNone/>
              <a:defRPr sz="3000">
                <a:solidFill>
                  <a:schemeClr val="tx1"/>
                </a:solidFill>
              </a:defRPr>
            </a:lvl1pPr>
          </a:lstStyle>
          <a:p>
            <a:r>
              <a:rPr lang="en-GB" dirty="0"/>
              <a:t>2</a:t>
            </a:r>
          </a:p>
        </p:txBody>
      </p:sp>
      <p:sp>
        <p:nvSpPr>
          <p:cNvPr id="42" name="text goes here, one to three lines.">
            <a:extLst>
              <a:ext uri="{FF2B5EF4-FFF2-40B4-BE49-F238E27FC236}">
                <a16:creationId xmlns:a16="http://schemas.microsoft.com/office/drawing/2014/main" id="{37D0FC9A-51B2-40BB-B760-C3DCC0BA97EB}"/>
              </a:ext>
            </a:extLst>
          </p:cNvPr>
          <p:cNvSpPr txBox="1">
            <a:spLocks noGrp="1"/>
          </p:cNvSpPr>
          <p:nvPr>
            <p:ph type="body" sz="quarter" idx="21" hasCustomPrompt="1"/>
          </p:nvPr>
        </p:nvSpPr>
        <p:spPr>
          <a:xfrm>
            <a:off x="6694171" y="1570735"/>
            <a:ext cx="1991243" cy="826316"/>
          </a:xfrm>
          <a:prstGeom prst="rect">
            <a:avLst/>
          </a:prstGeom>
        </p:spPr>
        <p:txBody>
          <a:bodyPr wrap="square" anchor="t">
            <a:spAutoFit/>
          </a:bodyPr>
          <a:lstStyle>
            <a:lvl1pPr marL="0" indent="0" algn="ctr">
              <a:buSzTx/>
              <a:buNone/>
              <a:defRPr sz="1800">
                <a:solidFill>
                  <a:schemeClr val="tx1"/>
                </a:solidFill>
              </a:defRPr>
            </a:lvl1pPr>
          </a:lstStyle>
          <a:p>
            <a:r>
              <a:rPr lang="en-GB" dirty="0"/>
              <a:t>You can change the circles colors and number </a:t>
            </a:r>
          </a:p>
        </p:txBody>
      </p:sp>
      <p:sp>
        <p:nvSpPr>
          <p:cNvPr id="43" name="text goes here, one to three lines.">
            <a:extLst>
              <a:ext uri="{FF2B5EF4-FFF2-40B4-BE49-F238E27FC236}">
                <a16:creationId xmlns:a16="http://schemas.microsoft.com/office/drawing/2014/main" id="{7E508BE7-4272-482C-A5B5-0028ECA1E21D}"/>
              </a:ext>
            </a:extLst>
          </p:cNvPr>
          <p:cNvSpPr txBox="1">
            <a:spLocks noGrp="1"/>
          </p:cNvSpPr>
          <p:nvPr>
            <p:ph type="body" sz="quarter" idx="15" hasCustomPrompt="1"/>
          </p:nvPr>
        </p:nvSpPr>
        <p:spPr>
          <a:xfrm>
            <a:off x="9394487" y="1575090"/>
            <a:ext cx="2208868" cy="826316"/>
          </a:xfrm>
          <a:prstGeom prst="rect">
            <a:avLst/>
          </a:prstGeom>
        </p:spPr>
        <p:txBody>
          <a:bodyPr wrap="square" anchor="t">
            <a:spAutoFit/>
          </a:bodyPr>
          <a:lstStyle>
            <a:lvl1pPr marL="0" indent="0" algn="ctr">
              <a:buSzTx/>
              <a:buNone/>
              <a:defRPr sz="1800">
                <a:solidFill>
                  <a:schemeClr val="tx1"/>
                </a:solidFill>
              </a:defRPr>
            </a:lvl1pPr>
          </a:lstStyle>
          <a:p>
            <a:r>
              <a:rPr lang="en-GB" dirty="0"/>
              <a:t>Better to use only 3 colors, from the same family</a:t>
            </a:r>
          </a:p>
        </p:txBody>
      </p:sp>
      <p:sp>
        <p:nvSpPr>
          <p:cNvPr id="44" name="text goes here, one to three lines.">
            <a:extLst>
              <a:ext uri="{FF2B5EF4-FFF2-40B4-BE49-F238E27FC236}">
                <a16:creationId xmlns:a16="http://schemas.microsoft.com/office/drawing/2014/main" id="{7C9130B9-E011-4074-A135-0A2E7CCD8E1A}"/>
              </a:ext>
            </a:extLst>
          </p:cNvPr>
          <p:cNvSpPr txBox="1">
            <a:spLocks noGrp="1"/>
          </p:cNvSpPr>
          <p:nvPr>
            <p:ph type="body" sz="quarter" idx="22" hasCustomPrompt="1"/>
          </p:nvPr>
        </p:nvSpPr>
        <p:spPr>
          <a:xfrm>
            <a:off x="9601945" y="1148133"/>
            <a:ext cx="1798977" cy="381643"/>
          </a:xfrm>
          <a:prstGeom prst="rect">
            <a:avLst/>
          </a:prstGeom>
        </p:spPr>
        <p:txBody>
          <a:bodyPr anchor="t">
            <a:spAutoFit/>
          </a:bodyPr>
          <a:lstStyle>
            <a:lvl1pPr marL="0" indent="0" algn="ctr">
              <a:buSzTx/>
              <a:buNone/>
              <a:defRPr sz="3000">
                <a:solidFill>
                  <a:schemeClr val="tx1"/>
                </a:solidFill>
              </a:defRPr>
            </a:lvl1pPr>
          </a:lstStyle>
          <a:p>
            <a:r>
              <a:rPr lang="en-GB" dirty="0"/>
              <a:t>3</a:t>
            </a:r>
          </a:p>
        </p:txBody>
      </p:sp>
      <p:sp>
        <p:nvSpPr>
          <p:cNvPr id="45" name="text goes here, one to three lines.">
            <a:extLst>
              <a:ext uri="{FF2B5EF4-FFF2-40B4-BE49-F238E27FC236}">
                <a16:creationId xmlns:a16="http://schemas.microsoft.com/office/drawing/2014/main" id="{3EFDD84B-00A2-4BA7-BF94-0766C9DE6648}"/>
              </a:ext>
            </a:extLst>
          </p:cNvPr>
          <p:cNvSpPr txBox="1">
            <a:spLocks noGrp="1"/>
          </p:cNvSpPr>
          <p:nvPr>
            <p:ph type="body" sz="quarter" idx="16" hasCustomPrompt="1"/>
          </p:nvPr>
        </p:nvSpPr>
        <p:spPr>
          <a:xfrm>
            <a:off x="3956776" y="4386763"/>
            <a:ext cx="1856127" cy="826316"/>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 one to three lines</a:t>
            </a:r>
          </a:p>
        </p:txBody>
      </p:sp>
      <p:sp>
        <p:nvSpPr>
          <p:cNvPr id="46" name="text goes here, one to three lines.">
            <a:extLst>
              <a:ext uri="{FF2B5EF4-FFF2-40B4-BE49-F238E27FC236}">
                <a16:creationId xmlns:a16="http://schemas.microsoft.com/office/drawing/2014/main" id="{082C6712-DDAB-4620-8516-0C70A27E73B5}"/>
              </a:ext>
            </a:extLst>
          </p:cNvPr>
          <p:cNvSpPr txBox="1">
            <a:spLocks noGrp="1"/>
          </p:cNvSpPr>
          <p:nvPr>
            <p:ph type="body" sz="quarter" idx="23" hasCustomPrompt="1"/>
          </p:nvPr>
        </p:nvSpPr>
        <p:spPr>
          <a:xfrm>
            <a:off x="3982974" y="3968848"/>
            <a:ext cx="1798977" cy="381643"/>
          </a:xfrm>
          <a:prstGeom prst="rect">
            <a:avLst/>
          </a:prstGeom>
        </p:spPr>
        <p:txBody>
          <a:bodyPr anchor="t">
            <a:spAutoFit/>
          </a:bodyPr>
          <a:lstStyle>
            <a:lvl1pPr marL="0" indent="0" algn="ctr">
              <a:buSzTx/>
              <a:buNone/>
              <a:defRPr sz="3000">
                <a:solidFill>
                  <a:schemeClr val="tx1"/>
                </a:solidFill>
              </a:defRPr>
            </a:lvl1pPr>
          </a:lstStyle>
          <a:p>
            <a:r>
              <a:rPr lang="en-GB" dirty="0"/>
              <a:t>4</a:t>
            </a:r>
          </a:p>
        </p:txBody>
      </p:sp>
      <p:sp>
        <p:nvSpPr>
          <p:cNvPr id="47" name="text goes here, one to three lines.">
            <a:extLst>
              <a:ext uri="{FF2B5EF4-FFF2-40B4-BE49-F238E27FC236}">
                <a16:creationId xmlns:a16="http://schemas.microsoft.com/office/drawing/2014/main" id="{355D03FD-A104-4FF8-99A5-E708E40935CF}"/>
              </a:ext>
            </a:extLst>
          </p:cNvPr>
          <p:cNvSpPr txBox="1">
            <a:spLocks noGrp="1"/>
          </p:cNvSpPr>
          <p:nvPr>
            <p:ph type="body" sz="quarter" idx="24" hasCustomPrompt="1"/>
          </p:nvPr>
        </p:nvSpPr>
        <p:spPr>
          <a:xfrm>
            <a:off x="6821667" y="4385995"/>
            <a:ext cx="1856127" cy="826316"/>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 one to three lines</a:t>
            </a:r>
          </a:p>
        </p:txBody>
      </p:sp>
      <p:sp>
        <p:nvSpPr>
          <p:cNvPr id="48" name="text goes here, one to three lines.">
            <a:extLst>
              <a:ext uri="{FF2B5EF4-FFF2-40B4-BE49-F238E27FC236}">
                <a16:creationId xmlns:a16="http://schemas.microsoft.com/office/drawing/2014/main" id="{D7C3B733-D6A7-45CD-862C-3FF58663A287}"/>
              </a:ext>
            </a:extLst>
          </p:cNvPr>
          <p:cNvSpPr txBox="1">
            <a:spLocks noGrp="1"/>
          </p:cNvSpPr>
          <p:nvPr>
            <p:ph type="body" sz="quarter" idx="25" hasCustomPrompt="1"/>
          </p:nvPr>
        </p:nvSpPr>
        <p:spPr>
          <a:xfrm>
            <a:off x="6686551" y="3951411"/>
            <a:ext cx="2033588" cy="381643"/>
          </a:xfrm>
          <a:prstGeom prst="rect">
            <a:avLst/>
          </a:prstGeom>
        </p:spPr>
        <p:txBody>
          <a:bodyPr wrap="square" anchor="t">
            <a:spAutoFit/>
          </a:bodyPr>
          <a:lstStyle>
            <a:lvl1pPr marL="0" indent="0" algn="ctr">
              <a:buSzTx/>
              <a:buNone/>
              <a:defRPr sz="3000">
                <a:solidFill>
                  <a:schemeClr val="tx1"/>
                </a:solidFill>
              </a:defRPr>
            </a:lvl1pPr>
          </a:lstStyle>
          <a:p>
            <a:r>
              <a:rPr lang="en-GB" dirty="0"/>
              <a:t>5</a:t>
            </a:r>
          </a:p>
        </p:txBody>
      </p:sp>
      <p:sp>
        <p:nvSpPr>
          <p:cNvPr id="49" name="text goes here, one to three lines.">
            <a:extLst>
              <a:ext uri="{FF2B5EF4-FFF2-40B4-BE49-F238E27FC236}">
                <a16:creationId xmlns:a16="http://schemas.microsoft.com/office/drawing/2014/main" id="{040BD5A7-B4F6-4A13-8E56-5AEEDE14AEED}"/>
              </a:ext>
            </a:extLst>
          </p:cNvPr>
          <p:cNvSpPr txBox="1">
            <a:spLocks noGrp="1"/>
          </p:cNvSpPr>
          <p:nvPr>
            <p:ph type="body" sz="quarter" idx="26" hasCustomPrompt="1"/>
          </p:nvPr>
        </p:nvSpPr>
        <p:spPr>
          <a:xfrm>
            <a:off x="9672068" y="4391335"/>
            <a:ext cx="1856127" cy="826316"/>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 one to three lines</a:t>
            </a:r>
          </a:p>
        </p:txBody>
      </p:sp>
      <p:sp>
        <p:nvSpPr>
          <p:cNvPr id="50" name="text goes here, one to three lines.">
            <a:extLst>
              <a:ext uri="{FF2B5EF4-FFF2-40B4-BE49-F238E27FC236}">
                <a16:creationId xmlns:a16="http://schemas.microsoft.com/office/drawing/2014/main" id="{25ABABAF-F965-4386-B446-566B6F94A671}"/>
              </a:ext>
            </a:extLst>
          </p:cNvPr>
          <p:cNvSpPr txBox="1">
            <a:spLocks noGrp="1"/>
          </p:cNvSpPr>
          <p:nvPr>
            <p:ph type="body" sz="quarter" idx="27" hasCustomPrompt="1"/>
          </p:nvPr>
        </p:nvSpPr>
        <p:spPr>
          <a:xfrm>
            <a:off x="9536952" y="3948125"/>
            <a:ext cx="2033588" cy="381643"/>
          </a:xfrm>
          <a:prstGeom prst="rect">
            <a:avLst/>
          </a:prstGeom>
        </p:spPr>
        <p:txBody>
          <a:bodyPr wrap="square" anchor="t">
            <a:spAutoFit/>
          </a:bodyPr>
          <a:lstStyle>
            <a:lvl1pPr marL="0" indent="0" algn="ctr">
              <a:buSzTx/>
              <a:buNone/>
              <a:defRPr sz="3000">
                <a:solidFill>
                  <a:schemeClr val="tx1"/>
                </a:solidFill>
              </a:defRPr>
            </a:lvl1pPr>
          </a:lstStyle>
          <a:p>
            <a:r>
              <a:rPr lang="en-GB" dirty="0"/>
              <a:t>6</a:t>
            </a:r>
          </a:p>
        </p:txBody>
      </p:sp>
      <p:sp>
        <p:nvSpPr>
          <p:cNvPr id="21" name="Footer Placeholder 4">
            <a:extLst>
              <a:ext uri="{FF2B5EF4-FFF2-40B4-BE49-F238E27FC236}">
                <a16:creationId xmlns:a16="http://schemas.microsoft.com/office/drawing/2014/main" id="{EB9545C9-ED31-4BCC-97EB-09D1DAC51D2C}"/>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22" name="Slide Number Placeholder 5">
            <a:extLst>
              <a:ext uri="{FF2B5EF4-FFF2-40B4-BE49-F238E27FC236}">
                <a16:creationId xmlns:a16="http://schemas.microsoft.com/office/drawing/2014/main" id="{B3CD58DA-CC6E-4A0E-8DC7-9C4FBA9E3C6D}"/>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2" name="Title 1">
            <a:extLst>
              <a:ext uri="{FF2B5EF4-FFF2-40B4-BE49-F238E27FC236}">
                <a16:creationId xmlns:a16="http://schemas.microsoft.com/office/drawing/2014/main" id="{6C1CC5EC-0CC5-4354-B4B7-607CBBE6F551}"/>
              </a:ext>
            </a:extLst>
          </p:cNvPr>
          <p:cNvSpPr>
            <a:spLocks noGrp="1"/>
          </p:cNvSpPr>
          <p:nvPr>
            <p:ph type="title" hasCustomPrompt="1"/>
          </p:nvPr>
        </p:nvSpPr>
        <p:spPr/>
        <p:txBody>
          <a:bodyPr/>
          <a:lstStyle>
            <a:lvl1pPr>
              <a:defRPr/>
            </a:lvl1pPr>
          </a:lstStyle>
          <a:p>
            <a:r>
              <a:rPr lang="en-GB" dirty="0"/>
              <a:t>Agenda slide 3</a:t>
            </a:r>
            <a:endParaRPr lang="en-US" dirty="0"/>
          </a:p>
        </p:txBody>
      </p:sp>
    </p:spTree>
    <p:extLst>
      <p:ext uri="{BB962C8B-B14F-4D97-AF65-F5344CB8AC3E}">
        <p14:creationId xmlns:p14="http://schemas.microsoft.com/office/powerpoint/2010/main" val="4139378823"/>
      </p:ext>
    </p:extLst>
  </p:cSld>
  <p:clrMapOvr>
    <a:masterClrMapping/>
  </p:clrMapOvr>
  <p:transition spd="med"/>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4_Agenda w/ video">
    <p:bg>
      <p:bgPr>
        <a:solidFill>
          <a:schemeClr val="tx1"/>
        </a:solidFill>
        <a:effectLst/>
      </p:bgPr>
    </p:bg>
    <p:spTree>
      <p:nvGrpSpPr>
        <p:cNvPr id="1" name=""/>
        <p:cNvGrpSpPr/>
        <p:nvPr/>
      </p:nvGrpSpPr>
      <p:grpSpPr>
        <a:xfrm>
          <a:off x="0" y="0"/>
          <a:ext cx="0" cy="0"/>
          <a:chOff x="0" y="0"/>
          <a:chExt cx="0" cy="0"/>
        </a:xfrm>
      </p:grpSpPr>
      <p:pic>
        <p:nvPicPr>
          <p:cNvPr id="2" name="hello_light_blue_2">
            <a:hlinkClick r:id="" action="ppaction://media"/>
            <a:extLst>
              <a:ext uri="{FF2B5EF4-FFF2-40B4-BE49-F238E27FC236}">
                <a16:creationId xmlns:a16="http://schemas.microsoft.com/office/drawing/2014/main" id="{5AA9B6CA-E1C5-4E92-B15B-24399DE3199B}"/>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20" name="Circle">
            <a:extLst>
              <a:ext uri="{FF2B5EF4-FFF2-40B4-BE49-F238E27FC236}">
                <a16:creationId xmlns:a16="http://schemas.microsoft.com/office/drawing/2014/main" id="{B5FB42BA-2F02-4FDD-9D64-ABBE7FFC0DD9}"/>
              </a:ext>
            </a:extLst>
          </p:cNvPr>
          <p:cNvSpPr/>
          <p:nvPr/>
        </p:nvSpPr>
        <p:spPr>
          <a:xfrm>
            <a:off x="6895405" y="1155005"/>
            <a:ext cx="509390" cy="509390"/>
          </a:xfrm>
          <a:prstGeom prst="ellipse">
            <a:avLst/>
          </a:prstGeom>
          <a:solidFill>
            <a:srgbClr val="1070F1"/>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endParaRPr kumimoji="0" sz="1600" b="0" i="0" u="none" strike="noStrike" kern="0" cap="none" spc="0" normalizeH="0" baseline="0" noProof="0" dirty="0">
              <a:ln>
                <a:noFill/>
              </a:ln>
              <a:solidFill>
                <a:schemeClr val="tx1"/>
              </a:solidFill>
              <a:effectLst/>
              <a:uLnTx/>
              <a:uFillTx/>
              <a:latin typeface="Centra No1 Medium" pitchFamily="50" charset="0"/>
              <a:ea typeface="Centra No1 Medium" pitchFamily="50" charset="0"/>
              <a:sym typeface="Helvetica Neue Medium"/>
            </a:endParaRPr>
          </a:p>
        </p:txBody>
      </p:sp>
      <p:sp>
        <p:nvSpPr>
          <p:cNvPr id="21" name="1">
            <a:extLst>
              <a:ext uri="{FF2B5EF4-FFF2-40B4-BE49-F238E27FC236}">
                <a16:creationId xmlns:a16="http://schemas.microsoft.com/office/drawing/2014/main" id="{C61AF072-716E-4790-82C9-191A331589C3}"/>
              </a:ext>
            </a:extLst>
          </p:cNvPr>
          <p:cNvSpPr txBox="1"/>
          <p:nvPr/>
        </p:nvSpPr>
        <p:spPr>
          <a:xfrm>
            <a:off x="7073646" y="1212850"/>
            <a:ext cx="152909" cy="3590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lvl1pPr>
              <a:defRPr sz="4000"/>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sz="2000" b="0" i="0" u="none" strike="noStrike" kern="0" cap="none" spc="0" normalizeH="0" baseline="0" noProof="0" dirty="0">
                <a:ln>
                  <a:noFill/>
                </a:ln>
                <a:solidFill>
                  <a:schemeClr val="tx1"/>
                </a:solidFill>
                <a:effectLst/>
                <a:uLnTx/>
                <a:uFillTx/>
                <a:latin typeface="Centra No1"/>
                <a:ea typeface="Centra No1"/>
                <a:sym typeface="Centra No1"/>
              </a:rPr>
              <a:t>1</a:t>
            </a:r>
          </a:p>
        </p:txBody>
      </p:sp>
      <p:sp>
        <p:nvSpPr>
          <p:cNvPr id="22" name="text goes here, of one or two lines.">
            <a:extLst>
              <a:ext uri="{FF2B5EF4-FFF2-40B4-BE49-F238E27FC236}">
                <a16:creationId xmlns:a16="http://schemas.microsoft.com/office/drawing/2014/main" id="{8CC0CD04-B03A-4996-A765-0576D3F57A39}"/>
              </a:ext>
            </a:extLst>
          </p:cNvPr>
          <p:cNvSpPr txBox="1">
            <a:spLocks noGrp="1"/>
          </p:cNvSpPr>
          <p:nvPr>
            <p:ph type="body" sz="quarter" idx="13" hasCustomPrompt="1"/>
          </p:nvPr>
        </p:nvSpPr>
        <p:spPr>
          <a:xfrm>
            <a:off x="7500484" y="1210469"/>
            <a:ext cx="3804303" cy="335989"/>
          </a:xfrm>
          <a:prstGeom prst="rect">
            <a:avLst/>
          </a:prstGeom>
        </p:spPr>
        <p:txBody>
          <a:bodyPr wrap="square" anchor="t">
            <a:spAutoFit/>
          </a:bodyPr>
          <a:lstStyle>
            <a:lvl1pPr marL="0" indent="0">
              <a:lnSpc>
                <a:spcPts val="1900"/>
              </a:lnSpc>
              <a:buSzTx/>
              <a:buNone/>
              <a:defRPr sz="1600">
                <a:solidFill>
                  <a:schemeClr val="tx1"/>
                </a:solidFill>
                <a:latin typeface="Centra No1" pitchFamily="50" charset="0"/>
                <a:ea typeface="Centra No1" pitchFamily="50" charset="0"/>
              </a:defRPr>
            </a:lvl1pPr>
          </a:lstStyle>
          <a:p>
            <a:r>
              <a:rPr lang="en-GB" dirty="0"/>
              <a:t>This is an agenda slide with video</a:t>
            </a:r>
          </a:p>
        </p:txBody>
      </p:sp>
      <p:sp>
        <p:nvSpPr>
          <p:cNvPr id="23" name="Circle">
            <a:extLst>
              <a:ext uri="{FF2B5EF4-FFF2-40B4-BE49-F238E27FC236}">
                <a16:creationId xmlns:a16="http://schemas.microsoft.com/office/drawing/2014/main" id="{6AD285F2-C68E-4FA3-A0BD-5249D7EC8751}"/>
              </a:ext>
            </a:extLst>
          </p:cNvPr>
          <p:cNvSpPr/>
          <p:nvPr/>
        </p:nvSpPr>
        <p:spPr>
          <a:xfrm>
            <a:off x="6895405" y="2323405"/>
            <a:ext cx="509390" cy="509390"/>
          </a:xfrm>
          <a:prstGeom prst="ellipse">
            <a:avLst/>
          </a:prstGeom>
          <a:solidFill>
            <a:srgbClr val="1070F1"/>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endParaRPr kumimoji="0" sz="1600" b="0" i="0" u="none" strike="noStrike" kern="0" cap="none" spc="0" normalizeH="0" baseline="0" noProof="0" dirty="0">
              <a:ln>
                <a:noFill/>
              </a:ln>
              <a:solidFill>
                <a:schemeClr val="tx1"/>
              </a:solidFill>
              <a:effectLst/>
              <a:uLnTx/>
              <a:uFillTx/>
              <a:latin typeface="Centra No1 Medium" pitchFamily="50" charset="0"/>
              <a:ea typeface="Centra No1 Medium" pitchFamily="50" charset="0"/>
              <a:sym typeface="Helvetica Neue Medium"/>
            </a:endParaRPr>
          </a:p>
        </p:txBody>
      </p:sp>
      <p:sp>
        <p:nvSpPr>
          <p:cNvPr id="24" name="2">
            <a:extLst>
              <a:ext uri="{FF2B5EF4-FFF2-40B4-BE49-F238E27FC236}">
                <a16:creationId xmlns:a16="http://schemas.microsoft.com/office/drawing/2014/main" id="{038BB875-0A24-4B59-9647-4CABE7E8A946}"/>
              </a:ext>
            </a:extLst>
          </p:cNvPr>
          <p:cNvSpPr txBox="1"/>
          <p:nvPr/>
        </p:nvSpPr>
        <p:spPr>
          <a:xfrm>
            <a:off x="7060946" y="2381250"/>
            <a:ext cx="152909" cy="3590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lvl1pPr>
              <a:defRPr sz="4000"/>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sz="2000" b="0" i="0" u="none" strike="noStrike" kern="0" cap="none" spc="0" normalizeH="0" baseline="0" noProof="0">
                <a:ln>
                  <a:noFill/>
                </a:ln>
                <a:solidFill>
                  <a:schemeClr val="tx1"/>
                </a:solidFill>
                <a:effectLst/>
                <a:uLnTx/>
                <a:uFillTx/>
                <a:latin typeface="Centra No1"/>
                <a:ea typeface="Centra No1"/>
                <a:sym typeface="Centra No1"/>
              </a:rPr>
              <a:t>2</a:t>
            </a:r>
          </a:p>
        </p:txBody>
      </p:sp>
      <p:sp>
        <p:nvSpPr>
          <p:cNvPr id="26" name="Circle">
            <a:extLst>
              <a:ext uri="{FF2B5EF4-FFF2-40B4-BE49-F238E27FC236}">
                <a16:creationId xmlns:a16="http://schemas.microsoft.com/office/drawing/2014/main" id="{78A0B98E-C203-4F90-B406-F8EBBA334630}"/>
              </a:ext>
            </a:extLst>
          </p:cNvPr>
          <p:cNvSpPr/>
          <p:nvPr/>
        </p:nvSpPr>
        <p:spPr>
          <a:xfrm>
            <a:off x="6895405" y="3491805"/>
            <a:ext cx="509390" cy="509390"/>
          </a:xfrm>
          <a:prstGeom prst="ellipse">
            <a:avLst/>
          </a:prstGeom>
          <a:solidFill>
            <a:srgbClr val="1070F1"/>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endParaRPr kumimoji="0" sz="1600" b="0" i="0" u="none" strike="noStrike" kern="0" cap="none" spc="0" normalizeH="0" baseline="0" noProof="0" dirty="0">
              <a:ln>
                <a:noFill/>
              </a:ln>
              <a:solidFill>
                <a:schemeClr val="tx1"/>
              </a:solidFill>
              <a:effectLst/>
              <a:uLnTx/>
              <a:uFillTx/>
              <a:latin typeface="Centra No1 Medium" pitchFamily="50" charset="0"/>
              <a:ea typeface="Centra No1 Medium" pitchFamily="50" charset="0"/>
              <a:sym typeface="Helvetica Neue Medium"/>
            </a:endParaRPr>
          </a:p>
        </p:txBody>
      </p:sp>
      <p:sp>
        <p:nvSpPr>
          <p:cNvPr id="27" name="3">
            <a:extLst>
              <a:ext uri="{FF2B5EF4-FFF2-40B4-BE49-F238E27FC236}">
                <a16:creationId xmlns:a16="http://schemas.microsoft.com/office/drawing/2014/main" id="{B11EB111-87AD-4E3D-9A51-3AA8E649EB20}"/>
              </a:ext>
            </a:extLst>
          </p:cNvPr>
          <p:cNvSpPr txBox="1"/>
          <p:nvPr/>
        </p:nvSpPr>
        <p:spPr>
          <a:xfrm>
            <a:off x="7067296" y="3556000"/>
            <a:ext cx="152909" cy="3590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lvl1pPr>
              <a:defRPr sz="4000"/>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sz="2000" b="0" i="0" u="none" strike="noStrike" kern="0" cap="none" spc="0" normalizeH="0" baseline="0" noProof="0">
                <a:ln>
                  <a:noFill/>
                </a:ln>
                <a:solidFill>
                  <a:schemeClr val="tx1"/>
                </a:solidFill>
                <a:effectLst/>
                <a:uLnTx/>
                <a:uFillTx/>
                <a:latin typeface="Centra No1"/>
                <a:ea typeface="Centra No1"/>
                <a:sym typeface="Centra No1"/>
              </a:rPr>
              <a:t>3</a:t>
            </a:r>
          </a:p>
        </p:txBody>
      </p:sp>
      <p:sp>
        <p:nvSpPr>
          <p:cNvPr id="29" name="Circle">
            <a:extLst>
              <a:ext uri="{FF2B5EF4-FFF2-40B4-BE49-F238E27FC236}">
                <a16:creationId xmlns:a16="http://schemas.microsoft.com/office/drawing/2014/main" id="{522606E7-A29A-44D8-B475-C7A2903E2F49}"/>
              </a:ext>
            </a:extLst>
          </p:cNvPr>
          <p:cNvSpPr/>
          <p:nvPr userDrawn="1"/>
        </p:nvSpPr>
        <p:spPr>
          <a:xfrm>
            <a:off x="6895405" y="4660205"/>
            <a:ext cx="509390" cy="509390"/>
          </a:xfrm>
          <a:prstGeom prst="ellipse">
            <a:avLst/>
          </a:prstGeom>
          <a:solidFill>
            <a:srgbClr val="1070F1"/>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endParaRPr kumimoji="0" sz="1600" b="0" i="0" u="none" strike="noStrike" kern="0" cap="none" spc="0" normalizeH="0" baseline="0" noProof="0" dirty="0">
              <a:ln>
                <a:noFill/>
              </a:ln>
              <a:solidFill>
                <a:schemeClr val="tx1"/>
              </a:solidFill>
              <a:effectLst/>
              <a:uLnTx/>
              <a:uFillTx/>
              <a:latin typeface="Centra No1 Medium" pitchFamily="50" charset="0"/>
              <a:ea typeface="Centra No1 Medium" pitchFamily="50" charset="0"/>
              <a:sym typeface="Helvetica Neue Medium"/>
            </a:endParaRPr>
          </a:p>
        </p:txBody>
      </p:sp>
      <p:sp>
        <p:nvSpPr>
          <p:cNvPr id="30" name="4">
            <a:extLst>
              <a:ext uri="{FF2B5EF4-FFF2-40B4-BE49-F238E27FC236}">
                <a16:creationId xmlns:a16="http://schemas.microsoft.com/office/drawing/2014/main" id="{F5E9130C-AB98-41DD-BCF0-EE053D6A44B6}"/>
              </a:ext>
            </a:extLst>
          </p:cNvPr>
          <p:cNvSpPr txBox="1"/>
          <p:nvPr/>
        </p:nvSpPr>
        <p:spPr>
          <a:xfrm>
            <a:off x="7048246" y="4724400"/>
            <a:ext cx="152909" cy="3590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lvl1pPr>
              <a:defRPr sz="4000"/>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sz="2000" b="0" i="0" u="none" strike="noStrike" kern="0" cap="none" spc="0" normalizeH="0" baseline="0" noProof="0">
                <a:ln>
                  <a:noFill/>
                </a:ln>
                <a:solidFill>
                  <a:schemeClr val="tx1"/>
                </a:solidFill>
                <a:effectLst/>
                <a:uLnTx/>
                <a:uFillTx/>
                <a:latin typeface="Centra No1"/>
                <a:ea typeface="Centra No1"/>
                <a:sym typeface="Centra No1"/>
              </a:rPr>
              <a:t>4</a:t>
            </a:r>
          </a:p>
        </p:txBody>
      </p:sp>
      <p:sp>
        <p:nvSpPr>
          <p:cNvPr id="32" name="text goes here, of one or two lines.">
            <a:extLst>
              <a:ext uri="{FF2B5EF4-FFF2-40B4-BE49-F238E27FC236}">
                <a16:creationId xmlns:a16="http://schemas.microsoft.com/office/drawing/2014/main" id="{10DC8C35-9C7C-4255-9D30-4B4F7FDEA934}"/>
              </a:ext>
            </a:extLst>
          </p:cNvPr>
          <p:cNvSpPr txBox="1">
            <a:spLocks noGrp="1"/>
          </p:cNvSpPr>
          <p:nvPr>
            <p:ph type="body" sz="quarter" idx="14" hasCustomPrompt="1"/>
          </p:nvPr>
        </p:nvSpPr>
        <p:spPr>
          <a:xfrm>
            <a:off x="7500484" y="2309116"/>
            <a:ext cx="3804304" cy="597984"/>
          </a:xfrm>
          <a:prstGeom prst="rect">
            <a:avLst/>
          </a:prstGeom>
        </p:spPr>
        <p:txBody>
          <a:bodyPr wrap="square" anchor="t">
            <a:spAutoFit/>
          </a:bodyPr>
          <a:lstStyle>
            <a:lvl1pPr marL="0" indent="0">
              <a:lnSpc>
                <a:spcPts val="1900"/>
              </a:lnSpc>
              <a:buSzTx/>
              <a:buNone/>
              <a:defRPr sz="1600">
                <a:solidFill>
                  <a:schemeClr val="tx1"/>
                </a:solidFill>
                <a:latin typeface="Centra No1" pitchFamily="50" charset="0"/>
                <a:ea typeface="Centra No1" pitchFamily="50" charset="0"/>
              </a:defRPr>
            </a:lvl1pPr>
          </a:lstStyle>
          <a:p>
            <a:r>
              <a:rPr lang="en-GB" dirty="0"/>
              <a:t>Keep the text 1-2 lines, and centered to the number</a:t>
            </a:r>
          </a:p>
        </p:txBody>
      </p:sp>
      <p:sp>
        <p:nvSpPr>
          <p:cNvPr id="33" name="text goes here, of one or two lines.">
            <a:extLst>
              <a:ext uri="{FF2B5EF4-FFF2-40B4-BE49-F238E27FC236}">
                <a16:creationId xmlns:a16="http://schemas.microsoft.com/office/drawing/2014/main" id="{934EA83F-6B75-4DA4-AB2B-34EB4B611262}"/>
              </a:ext>
            </a:extLst>
          </p:cNvPr>
          <p:cNvSpPr txBox="1">
            <a:spLocks noGrp="1"/>
          </p:cNvSpPr>
          <p:nvPr>
            <p:ph type="body" sz="quarter" idx="15" hasCustomPrompt="1"/>
          </p:nvPr>
        </p:nvSpPr>
        <p:spPr>
          <a:xfrm>
            <a:off x="7500484" y="3557240"/>
            <a:ext cx="3804303" cy="335989"/>
          </a:xfrm>
          <a:prstGeom prst="rect">
            <a:avLst/>
          </a:prstGeom>
        </p:spPr>
        <p:txBody>
          <a:bodyPr wrap="square" anchor="t">
            <a:spAutoFit/>
          </a:bodyPr>
          <a:lstStyle>
            <a:lvl1pPr marL="0" indent="0">
              <a:lnSpc>
                <a:spcPts val="1900"/>
              </a:lnSpc>
              <a:buSzTx/>
              <a:buNone/>
              <a:defRPr sz="1600">
                <a:solidFill>
                  <a:schemeClr val="tx1"/>
                </a:solidFill>
                <a:latin typeface="Centra No1" pitchFamily="50" charset="0"/>
                <a:ea typeface="Centra No1" pitchFamily="50" charset="0"/>
              </a:defRPr>
            </a:lvl1pPr>
          </a:lstStyle>
          <a:p>
            <a:r>
              <a:rPr lang="en-GB" dirty="0"/>
              <a:t>More text comes here</a:t>
            </a:r>
          </a:p>
        </p:txBody>
      </p:sp>
      <p:sp>
        <p:nvSpPr>
          <p:cNvPr id="34" name="text goes here, of one or two lines.">
            <a:extLst>
              <a:ext uri="{FF2B5EF4-FFF2-40B4-BE49-F238E27FC236}">
                <a16:creationId xmlns:a16="http://schemas.microsoft.com/office/drawing/2014/main" id="{9F631B30-2491-4A20-A5FD-1031EE7041F1}"/>
              </a:ext>
            </a:extLst>
          </p:cNvPr>
          <p:cNvSpPr txBox="1">
            <a:spLocks noGrp="1"/>
          </p:cNvSpPr>
          <p:nvPr>
            <p:ph type="body" sz="quarter" idx="16" hasCustomPrompt="1"/>
          </p:nvPr>
        </p:nvSpPr>
        <p:spPr>
          <a:xfrm>
            <a:off x="7500484" y="4731991"/>
            <a:ext cx="3804303" cy="335989"/>
          </a:xfrm>
          <a:prstGeom prst="rect">
            <a:avLst/>
          </a:prstGeom>
        </p:spPr>
        <p:txBody>
          <a:bodyPr wrap="square" anchor="t">
            <a:spAutoFit/>
          </a:bodyPr>
          <a:lstStyle>
            <a:lvl1pPr marL="0" indent="0">
              <a:lnSpc>
                <a:spcPts val="1900"/>
              </a:lnSpc>
              <a:buSzTx/>
              <a:buNone/>
              <a:defRPr sz="1600">
                <a:solidFill>
                  <a:schemeClr val="tx1"/>
                </a:solidFill>
                <a:latin typeface="Centra No1" pitchFamily="50" charset="0"/>
                <a:ea typeface="Centra No1" pitchFamily="50" charset="0"/>
              </a:defRPr>
            </a:lvl1pPr>
          </a:lstStyle>
          <a:p>
            <a:r>
              <a:rPr lang="en-GB" dirty="0"/>
              <a:t>More text comes here</a:t>
            </a:r>
          </a:p>
        </p:txBody>
      </p:sp>
      <p:pic>
        <p:nvPicPr>
          <p:cNvPr id="35" name="Kaltura_Logo_Horizontal_White_big_Kaltura_Logo_Horizontal_White.png" descr="Kaltura_Logo_Horizontal_White_big_Kaltura_Logo_Horizontal_White.png">
            <a:extLst>
              <a:ext uri="{FF2B5EF4-FFF2-40B4-BE49-F238E27FC236}">
                <a16:creationId xmlns:a16="http://schemas.microsoft.com/office/drawing/2014/main" id="{11450BF8-7AA6-471C-BDA1-464494566988}"/>
              </a:ext>
            </a:extLst>
          </p:cNvPr>
          <p:cNvPicPr>
            <a:picLocks noChangeAspect="1"/>
          </p:cNvPicPr>
          <p:nvPr userDrawn="1"/>
        </p:nvPicPr>
        <p:blipFill>
          <a:blip r:embed="rId5"/>
          <a:stretch>
            <a:fillRect/>
          </a:stretch>
        </p:blipFill>
        <p:spPr>
          <a:xfrm>
            <a:off x="10743669" y="6334683"/>
            <a:ext cx="1120391" cy="288288"/>
          </a:xfrm>
          <a:prstGeom prst="rect">
            <a:avLst/>
          </a:prstGeom>
          <a:ln w="12700">
            <a:miter lim="400000"/>
          </a:ln>
        </p:spPr>
      </p:pic>
      <p:sp>
        <p:nvSpPr>
          <p:cNvPr id="18" name="Footer Placeholder 4">
            <a:extLst>
              <a:ext uri="{FF2B5EF4-FFF2-40B4-BE49-F238E27FC236}">
                <a16:creationId xmlns:a16="http://schemas.microsoft.com/office/drawing/2014/main" id="{92EA92A5-4232-49B9-B7BD-37E884F8B9D6}"/>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9" name="Slide Number Placeholder 5">
            <a:extLst>
              <a:ext uri="{FF2B5EF4-FFF2-40B4-BE49-F238E27FC236}">
                <a16:creationId xmlns:a16="http://schemas.microsoft.com/office/drawing/2014/main" id="{7E546882-A963-4F06-8F2F-5EAADA7CAC6A}"/>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128755716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0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extLst>
    <p:ext uri="{DCECCB84-F9BA-43D5-87BE-67443E8EF086}">
      <p15:sldGuideLst xmlns:p15="http://schemas.microsoft.com/office/powerpoint/2012/main">
        <p15:guide id="1" orient="horz" pos="1548">
          <p15:clr>
            <a:srgbClr val="FBAE40"/>
          </p15:clr>
        </p15:guide>
        <p15:guide id="6" pos="393">
          <p15:clr>
            <a:srgbClr val="000000"/>
          </p15:clr>
        </p15:guide>
        <p15:guide id="7" pos="7469">
          <p15:clr>
            <a:srgbClr val="00000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5_Agenda w/ video">
    <p:bg>
      <p:bgPr>
        <a:solidFill>
          <a:schemeClr val="accent2"/>
        </a:solidFill>
        <a:effectLst/>
      </p:bgPr>
    </p:bg>
    <p:spTree>
      <p:nvGrpSpPr>
        <p:cNvPr id="1" name=""/>
        <p:cNvGrpSpPr/>
        <p:nvPr/>
      </p:nvGrpSpPr>
      <p:grpSpPr>
        <a:xfrm>
          <a:off x="0" y="0"/>
          <a:ext cx="0" cy="0"/>
          <a:chOff x="0" y="0"/>
          <a:chExt cx="0" cy="0"/>
        </a:xfrm>
      </p:grpSpPr>
      <p:pic>
        <p:nvPicPr>
          <p:cNvPr id="3" name="hello_green">
            <a:hlinkClick r:id="" action="ppaction://media"/>
            <a:extLst>
              <a:ext uri="{FF2B5EF4-FFF2-40B4-BE49-F238E27FC236}">
                <a16:creationId xmlns:a16="http://schemas.microsoft.com/office/drawing/2014/main" id="{29241AE9-A863-468B-A393-E6C5772597EB}"/>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20" name="Circle">
            <a:extLst>
              <a:ext uri="{FF2B5EF4-FFF2-40B4-BE49-F238E27FC236}">
                <a16:creationId xmlns:a16="http://schemas.microsoft.com/office/drawing/2014/main" id="{B5FB42BA-2F02-4FDD-9D64-ABBE7FFC0DD9}"/>
              </a:ext>
            </a:extLst>
          </p:cNvPr>
          <p:cNvSpPr/>
          <p:nvPr userDrawn="1"/>
        </p:nvSpPr>
        <p:spPr>
          <a:xfrm>
            <a:off x="6882705" y="859730"/>
            <a:ext cx="509390" cy="509390"/>
          </a:xfrm>
          <a:prstGeom prst="ellipse">
            <a:avLst/>
          </a:prstGeom>
          <a:solidFill>
            <a:schemeClr val="accent4"/>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1</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22" name="text goes here, of one or two lines.">
            <a:extLst>
              <a:ext uri="{FF2B5EF4-FFF2-40B4-BE49-F238E27FC236}">
                <a16:creationId xmlns:a16="http://schemas.microsoft.com/office/drawing/2014/main" id="{8CC0CD04-B03A-4996-A765-0576D3F57A39}"/>
              </a:ext>
            </a:extLst>
          </p:cNvPr>
          <p:cNvSpPr txBox="1">
            <a:spLocks noGrp="1"/>
          </p:cNvSpPr>
          <p:nvPr>
            <p:ph type="body" sz="quarter" idx="13" hasCustomPrompt="1"/>
          </p:nvPr>
        </p:nvSpPr>
        <p:spPr>
          <a:xfrm>
            <a:off x="7487783" y="934055"/>
            <a:ext cx="3833639" cy="335989"/>
          </a:xfrm>
          <a:prstGeom prst="rect">
            <a:avLst/>
          </a:prstGeom>
        </p:spPr>
        <p:txBody>
          <a:bodyPr wrap="square" anchor="t">
            <a:spAutoFit/>
          </a:bodyPr>
          <a:lstStyle>
            <a:lvl1pPr marL="0" indent="0">
              <a:lnSpc>
                <a:spcPts val="1900"/>
              </a:lnSpc>
              <a:buSzTx/>
              <a:buNone/>
              <a:defRPr sz="1600">
                <a:solidFill>
                  <a:schemeClr val="bg1"/>
                </a:solidFill>
                <a:latin typeface="Centra No1" pitchFamily="50" charset="0"/>
                <a:ea typeface="Centra No1" pitchFamily="50" charset="0"/>
              </a:defRPr>
            </a:lvl1pPr>
          </a:lstStyle>
          <a:p>
            <a:r>
              <a:rPr lang="en-GB" dirty="0"/>
              <a:t>This is an agenda slide with video</a:t>
            </a:r>
          </a:p>
        </p:txBody>
      </p:sp>
      <p:sp>
        <p:nvSpPr>
          <p:cNvPr id="32" name="text goes here, of one or two lines.">
            <a:extLst>
              <a:ext uri="{FF2B5EF4-FFF2-40B4-BE49-F238E27FC236}">
                <a16:creationId xmlns:a16="http://schemas.microsoft.com/office/drawing/2014/main" id="{10DC8C35-9C7C-4255-9D30-4B4F7FDEA934}"/>
              </a:ext>
            </a:extLst>
          </p:cNvPr>
          <p:cNvSpPr txBox="1">
            <a:spLocks noGrp="1"/>
          </p:cNvSpPr>
          <p:nvPr>
            <p:ph type="body" sz="quarter" idx="14" hasCustomPrompt="1"/>
          </p:nvPr>
        </p:nvSpPr>
        <p:spPr>
          <a:xfrm>
            <a:off x="7487783" y="1736429"/>
            <a:ext cx="3840617" cy="597984"/>
          </a:xfrm>
          <a:prstGeom prst="rect">
            <a:avLst/>
          </a:prstGeom>
        </p:spPr>
        <p:txBody>
          <a:bodyPr wrap="square" anchor="t">
            <a:spAutoFit/>
          </a:bodyPr>
          <a:lstStyle>
            <a:lvl1pPr marL="0" indent="0">
              <a:lnSpc>
                <a:spcPts val="1900"/>
              </a:lnSpc>
              <a:buSzTx/>
              <a:buNone/>
              <a:defRPr sz="1600">
                <a:solidFill>
                  <a:schemeClr val="bg1"/>
                </a:solidFill>
                <a:latin typeface="Centra No1" pitchFamily="50" charset="0"/>
                <a:ea typeface="Centra No1" pitchFamily="50" charset="0"/>
              </a:defRPr>
            </a:lvl1pPr>
          </a:lstStyle>
          <a:p>
            <a:r>
              <a:rPr lang="en-GB" dirty="0"/>
              <a:t>Keep the text 1-2 lines, and centered to the number</a:t>
            </a:r>
          </a:p>
        </p:txBody>
      </p:sp>
      <p:sp>
        <p:nvSpPr>
          <p:cNvPr id="33" name="text goes here, of one or two lines.">
            <a:extLst>
              <a:ext uri="{FF2B5EF4-FFF2-40B4-BE49-F238E27FC236}">
                <a16:creationId xmlns:a16="http://schemas.microsoft.com/office/drawing/2014/main" id="{934EA83F-6B75-4DA4-AB2B-34EB4B611262}"/>
              </a:ext>
            </a:extLst>
          </p:cNvPr>
          <p:cNvSpPr txBox="1">
            <a:spLocks noGrp="1"/>
          </p:cNvSpPr>
          <p:nvPr>
            <p:ph type="body" sz="quarter" idx="15" hasCustomPrompt="1"/>
          </p:nvPr>
        </p:nvSpPr>
        <p:spPr>
          <a:xfrm>
            <a:off x="7487783" y="2785715"/>
            <a:ext cx="3840617" cy="335989"/>
          </a:xfrm>
          <a:prstGeom prst="rect">
            <a:avLst/>
          </a:prstGeom>
        </p:spPr>
        <p:txBody>
          <a:bodyPr wrap="square" anchor="t">
            <a:spAutoFit/>
          </a:bodyPr>
          <a:lstStyle>
            <a:lvl1pPr marL="0" indent="0">
              <a:lnSpc>
                <a:spcPts val="1900"/>
              </a:lnSpc>
              <a:buSzTx/>
              <a:buNone/>
              <a:defRPr sz="1600">
                <a:solidFill>
                  <a:schemeClr val="bg1"/>
                </a:solidFill>
                <a:latin typeface="Centra No1" pitchFamily="50" charset="0"/>
                <a:ea typeface="Centra No1" pitchFamily="50" charset="0"/>
              </a:defRPr>
            </a:lvl1pPr>
          </a:lstStyle>
          <a:p>
            <a:r>
              <a:rPr lang="en-GB" dirty="0"/>
              <a:t>More text comes here</a:t>
            </a:r>
          </a:p>
        </p:txBody>
      </p:sp>
      <p:sp>
        <p:nvSpPr>
          <p:cNvPr id="34" name="text goes here, of one or two lines.">
            <a:extLst>
              <a:ext uri="{FF2B5EF4-FFF2-40B4-BE49-F238E27FC236}">
                <a16:creationId xmlns:a16="http://schemas.microsoft.com/office/drawing/2014/main" id="{9F631B30-2491-4A20-A5FD-1031EE7041F1}"/>
              </a:ext>
            </a:extLst>
          </p:cNvPr>
          <p:cNvSpPr txBox="1">
            <a:spLocks noGrp="1"/>
          </p:cNvSpPr>
          <p:nvPr>
            <p:ph type="body" sz="quarter" idx="16" hasCustomPrompt="1"/>
          </p:nvPr>
        </p:nvSpPr>
        <p:spPr>
          <a:xfrm>
            <a:off x="7487783" y="3711545"/>
            <a:ext cx="3833639" cy="335989"/>
          </a:xfrm>
          <a:prstGeom prst="rect">
            <a:avLst/>
          </a:prstGeom>
        </p:spPr>
        <p:txBody>
          <a:bodyPr wrap="square" anchor="t">
            <a:spAutoFit/>
          </a:bodyPr>
          <a:lstStyle>
            <a:lvl1pPr marL="0" indent="0">
              <a:lnSpc>
                <a:spcPts val="1900"/>
              </a:lnSpc>
              <a:buSzTx/>
              <a:buNone/>
              <a:defRPr sz="1600">
                <a:solidFill>
                  <a:schemeClr val="bg1"/>
                </a:solidFill>
                <a:latin typeface="Centra No1" pitchFamily="50" charset="0"/>
                <a:ea typeface="Centra No1" pitchFamily="50" charset="0"/>
              </a:defRPr>
            </a:lvl1pPr>
          </a:lstStyle>
          <a:p>
            <a:r>
              <a:rPr lang="en-GB" dirty="0"/>
              <a:t>More text comes here</a:t>
            </a:r>
          </a:p>
        </p:txBody>
      </p:sp>
      <p:sp>
        <p:nvSpPr>
          <p:cNvPr id="18" name="text goes here, of one or two lines.">
            <a:extLst>
              <a:ext uri="{FF2B5EF4-FFF2-40B4-BE49-F238E27FC236}">
                <a16:creationId xmlns:a16="http://schemas.microsoft.com/office/drawing/2014/main" id="{D4BD891E-A6CD-4CF8-B7A3-01386E65C1D1}"/>
              </a:ext>
            </a:extLst>
          </p:cNvPr>
          <p:cNvSpPr txBox="1">
            <a:spLocks noGrp="1"/>
          </p:cNvSpPr>
          <p:nvPr>
            <p:ph type="body" sz="quarter" idx="17" hasCustomPrompt="1"/>
          </p:nvPr>
        </p:nvSpPr>
        <p:spPr>
          <a:xfrm>
            <a:off x="7487783" y="4637375"/>
            <a:ext cx="3844803" cy="335989"/>
          </a:xfrm>
          <a:prstGeom prst="rect">
            <a:avLst/>
          </a:prstGeom>
        </p:spPr>
        <p:txBody>
          <a:bodyPr wrap="square" anchor="t">
            <a:spAutoFit/>
          </a:bodyPr>
          <a:lstStyle>
            <a:lvl1pPr marL="0" indent="0">
              <a:lnSpc>
                <a:spcPts val="1900"/>
              </a:lnSpc>
              <a:buSzTx/>
              <a:buNone/>
              <a:defRPr sz="1600">
                <a:solidFill>
                  <a:schemeClr val="bg1"/>
                </a:solidFill>
                <a:latin typeface="Centra No1" pitchFamily="50" charset="0"/>
                <a:ea typeface="Centra No1" pitchFamily="50" charset="0"/>
              </a:defRPr>
            </a:lvl1pPr>
          </a:lstStyle>
          <a:p>
            <a:r>
              <a:rPr lang="en-GB" dirty="0"/>
              <a:t>More text comes here</a:t>
            </a:r>
          </a:p>
        </p:txBody>
      </p:sp>
      <p:sp>
        <p:nvSpPr>
          <p:cNvPr id="31" name="text goes here, of one or two lines.">
            <a:extLst>
              <a:ext uri="{FF2B5EF4-FFF2-40B4-BE49-F238E27FC236}">
                <a16:creationId xmlns:a16="http://schemas.microsoft.com/office/drawing/2014/main" id="{6D0667E1-BF3E-49C0-8F4B-8FFD990D1D83}"/>
              </a:ext>
            </a:extLst>
          </p:cNvPr>
          <p:cNvSpPr txBox="1">
            <a:spLocks noGrp="1"/>
          </p:cNvSpPr>
          <p:nvPr>
            <p:ph type="body" sz="quarter" idx="18" hasCustomPrompt="1"/>
          </p:nvPr>
        </p:nvSpPr>
        <p:spPr>
          <a:xfrm>
            <a:off x="7487783" y="5563205"/>
            <a:ext cx="3849026" cy="335989"/>
          </a:xfrm>
          <a:prstGeom prst="rect">
            <a:avLst/>
          </a:prstGeom>
        </p:spPr>
        <p:txBody>
          <a:bodyPr wrap="square" anchor="t">
            <a:spAutoFit/>
          </a:bodyPr>
          <a:lstStyle>
            <a:lvl1pPr marL="0" indent="0">
              <a:lnSpc>
                <a:spcPts val="1900"/>
              </a:lnSpc>
              <a:buSzTx/>
              <a:buNone/>
              <a:defRPr sz="1600">
                <a:solidFill>
                  <a:schemeClr val="bg1"/>
                </a:solidFill>
                <a:latin typeface="Centra No1" pitchFamily="50" charset="0"/>
                <a:ea typeface="Centra No1" pitchFamily="50" charset="0"/>
              </a:defRPr>
            </a:lvl1pPr>
          </a:lstStyle>
          <a:p>
            <a:r>
              <a:rPr lang="en-GB" dirty="0"/>
              <a:t>More text comes here</a:t>
            </a:r>
          </a:p>
        </p:txBody>
      </p:sp>
      <p:sp>
        <p:nvSpPr>
          <p:cNvPr id="35" name="Circle">
            <a:extLst>
              <a:ext uri="{FF2B5EF4-FFF2-40B4-BE49-F238E27FC236}">
                <a16:creationId xmlns:a16="http://schemas.microsoft.com/office/drawing/2014/main" id="{0EFEE752-1FA5-4AC7-97A6-D7849C804858}"/>
              </a:ext>
            </a:extLst>
          </p:cNvPr>
          <p:cNvSpPr/>
          <p:nvPr userDrawn="1"/>
        </p:nvSpPr>
        <p:spPr>
          <a:xfrm>
            <a:off x="6882705" y="1785560"/>
            <a:ext cx="509390" cy="509390"/>
          </a:xfrm>
          <a:prstGeom prst="ellipse">
            <a:avLst/>
          </a:prstGeom>
          <a:solidFill>
            <a:schemeClr val="accent4"/>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2</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36" name="Circle">
            <a:extLst>
              <a:ext uri="{FF2B5EF4-FFF2-40B4-BE49-F238E27FC236}">
                <a16:creationId xmlns:a16="http://schemas.microsoft.com/office/drawing/2014/main" id="{E46549F8-5C61-4FCF-9D56-60F9101B88EE}"/>
              </a:ext>
            </a:extLst>
          </p:cNvPr>
          <p:cNvSpPr/>
          <p:nvPr userDrawn="1"/>
        </p:nvSpPr>
        <p:spPr>
          <a:xfrm>
            <a:off x="6882705" y="2711390"/>
            <a:ext cx="509390" cy="509390"/>
          </a:xfrm>
          <a:prstGeom prst="ellipse">
            <a:avLst/>
          </a:prstGeom>
          <a:solidFill>
            <a:schemeClr val="accent4"/>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3</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37" name="Circle">
            <a:extLst>
              <a:ext uri="{FF2B5EF4-FFF2-40B4-BE49-F238E27FC236}">
                <a16:creationId xmlns:a16="http://schemas.microsoft.com/office/drawing/2014/main" id="{0DD8C3EE-A9B5-4836-84BB-D3741E0AA04B}"/>
              </a:ext>
            </a:extLst>
          </p:cNvPr>
          <p:cNvSpPr/>
          <p:nvPr userDrawn="1"/>
        </p:nvSpPr>
        <p:spPr>
          <a:xfrm>
            <a:off x="6882705" y="3637220"/>
            <a:ext cx="509390" cy="509390"/>
          </a:xfrm>
          <a:prstGeom prst="ellipse">
            <a:avLst/>
          </a:prstGeom>
          <a:solidFill>
            <a:schemeClr val="accent4"/>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4</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38" name="Circle">
            <a:extLst>
              <a:ext uri="{FF2B5EF4-FFF2-40B4-BE49-F238E27FC236}">
                <a16:creationId xmlns:a16="http://schemas.microsoft.com/office/drawing/2014/main" id="{3626856B-6A8C-4142-9D09-18E6B85467FA}"/>
              </a:ext>
            </a:extLst>
          </p:cNvPr>
          <p:cNvSpPr/>
          <p:nvPr userDrawn="1"/>
        </p:nvSpPr>
        <p:spPr>
          <a:xfrm>
            <a:off x="6882705" y="4563050"/>
            <a:ext cx="509390" cy="509390"/>
          </a:xfrm>
          <a:prstGeom prst="ellipse">
            <a:avLst/>
          </a:prstGeom>
          <a:solidFill>
            <a:schemeClr val="accent4"/>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5</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39" name="Circle">
            <a:extLst>
              <a:ext uri="{FF2B5EF4-FFF2-40B4-BE49-F238E27FC236}">
                <a16:creationId xmlns:a16="http://schemas.microsoft.com/office/drawing/2014/main" id="{E4D24C34-C387-4D45-B251-56585108BBE0}"/>
              </a:ext>
            </a:extLst>
          </p:cNvPr>
          <p:cNvSpPr/>
          <p:nvPr/>
        </p:nvSpPr>
        <p:spPr>
          <a:xfrm>
            <a:off x="6882705" y="5488880"/>
            <a:ext cx="509390" cy="509390"/>
          </a:xfrm>
          <a:prstGeom prst="ellipse">
            <a:avLst/>
          </a:prstGeom>
          <a:solidFill>
            <a:schemeClr val="accent4"/>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6</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pic>
        <p:nvPicPr>
          <p:cNvPr id="41" name="Kaltura_Logo_Horizontal_black_big.png" descr="Kaltura_Logo_Horizontal_black_big.png">
            <a:extLst>
              <a:ext uri="{FF2B5EF4-FFF2-40B4-BE49-F238E27FC236}">
                <a16:creationId xmlns:a16="http://schemas.microsoft.com/office/drawing/2014/main" id="{2B4FBE14-DEAD-4AD9-B7B3-30C96988876A}"/>
              </a:ext>
            </a:extLst>
          </p:cNvPr>
          <p:cNvPicPr>
            <a:picLocks noChangeAspect="1"/>
          </p:cNvPicPr>
          <p:nvPr userDrawn="1"/>
        </p:nvPicPr>
        <p:blipFill>
          <a:blip r:embed="rId5"/>
          <a:srcRect t="54" b="54"/>
          <a:stretch>
            <a:fillRect/>
          </a:stretch>
        </p:blipFill>
        <p:spPr>
          <a:xfrm>
            <a:off x="10747335" y="6335017"/>
            <a:ext cx="1119270" cy="288000"/>
          </a:xfrm>
          <a:prstGeom prst="rect">
            <a:avLst/>
          </a:prstGeom>
          <a:ln w="12700">
            <a:miter lim="400000"/>
          </a:ln>
        </p:spPr>
      </p:pic>
      <p:sp>
        <p:nvSpPr>
          <p:cNvPr id="21" name="Footer Placeholder 4">
            <a:extLst>
              <a:ext uri="{FF2B5EF4-FFF2-40B4-BE49-F238E27FC236}">
                <a16:creationId xmlns:a16="http://schemas.microsoft.com/office/drawing/2014/main" id="{31E6864C-0EF0-40FB-85A0-6403422F8648}"/>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23" name="Slide Number Placeholder 5">
            <a:extLst>
              <a:ext uri="{FF2B5EF4-FFF2-40B4-BE49-F238E27FC236}">
                <a16:creationId xmlns:a16="http://schemas.microsoft.com/office/drawing/2014/main" id="{B8E1FBFF-D74E-42A4-9DC0-6ED4A73B59A8}"/>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292531758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0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childTnLst>
        </p:cTn>
      </p:par>
    </p:tnLst>
  </p:timing>
  <p:extLst>
    <p:ext uri="{DCECCB84-F9BA-43D5-87BE-67443E8EF086}">
      <p15:sldGuideLst xmlns:p15="http://schemas.microsoft.com/office/powerpoint/2012/main">
        <p15:guide id="3" pos="393">
          <p15:clr>
            <a:srgbClr val="000000"/>
          </p15:clr>
        </p15:guide>
        <p15:guide id="7" pos="7469">
          <p15:clr>
            <a:srgbClr val="00000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6_Agenda / List">
    <p:bg>
      <p:bgPr>
        <a:solidFill>
          <a:schemeClr val="bg2"/>
        </a:solidFill>
        <a:effectLst/>
      </p:bgPr>
    </p:bg>
    <p:spTree>
      <p:nvGrpSpPr>
        <p:cNvPr id="1" name=""/>
        <p:cNvGrpSpPr/>
        <p:nvPr/>
      </p:nvGrpSpPr>
      <p:grpSpPr>
        <a:xfrm>
          <a:off x="0" y="0"/>
          <a:ext cx="0" cy="0"/>
          <a:chOff x="0" y="0"/>
          <a:chExt cx="0" cy="0"/>
        </a:xfrm>
      </p:grpSpPr>
      <p:pic>
        <p:nvPicPr>
          <p:cNvPr id="28" name="Kaltura_shapes_spiral_lightblue.png" descr="Kaltura_shapes_spiral_lightblue.png">
            <a:extLst>
              <a:ext uri="{FF2B5EF4-FFF2-40B4-BE49-F238E27FC236}">
                <a16:creationId xmlns:a16="http://schemas.microsoft.com/office/drawing/2014/main" id="{F57DEA89-EAC0-41AE-8126-74B0A2A2D7F5}"/>
              </a:ext>
            </a:extLst>
          </p:cNvPr>
          <p:cNvPicPr>
            <a:picLocks noChangeAspect="1"/>
          </p:cNvPicPr>
          <p:nvPr/>
        </p:nvPicPr>
        <p:blipFill rotWithShape="1">
          <a:blip r:embed="rId2"/>
          <a:srcRect l="15453" t="19322" r="68"/>
          <a:stretch/>
        </p:blipFill>
        <p:spPr>
          <a:xfrm>
            <a:off x="0" y="-1"/>
            <a:ext cx="5419692" cy="5112500"/>
          </a:xfrm>
          <a:prstGeom prst="rect">
            <a:avLst/>
          </a:prstGeom>
          <a:ln w="12700">
            <a:miter lim="400000"/>
          </a:ln>
        </p:spPr>
      </p:pic>
      <p:pic>
        <p:nvPicPr>
          <p:cNvPr id="3" name="Picture 2" descr="A person wearing glasses and smiling at the camera&#10;&#10;Description automatically generated">
            <a:extLst>
              <a:ext uri="{FF2B5EF4-FFF2-40B4-BE49-F238E27FC236}">
                <a16:creationId xmlns:a16="http://schemas.microsoft.com/office/drawing/2014/main" id="{B7CFC364-A83C-4719-8F81-CD94A2F347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2540" y="-1"/>
            <a:ext cx="7728730" cy="6883401"/>
          </a:xfrm>
          <a:prstGeom prst="rect">
            <a:avLst/>
          </a:prstGeom>
        </p:spPr>
      </p:pic>
      <p:sp>
        <p:nvSpPr>
          <p:cNvPr id="20" name="Circle">
            <a:extLst>
              <a:ext uri="{FF2B5EF4-FFF2-40B4-BE49-F238E27FC236}">
                <a16:creationId xmlns:a16="http://schemas.microsoft.com/office/drawing/2014/main" id="{B5FB42BA-2F02-4FDD-9D64-ABBE7FFC0DD9}"/>
              </a:ext>
            </a:extLst>
          </p:cNvPr>
          <p:cNvSpPr/>
          <p:nvPr userDrawn="1"/>
        </p:nvSpPr>
        <p:spPr>
          <a:xfrm>
            <a:off x="6895405" y="1143148"/>
            <a:ext cx="509390" cy="509390"/>
          </a:xfrm>
          <a:prstGeom prst="ellipse">
            <a:avLst/>
          </a:prstGeom>
          <a:solidFill>
            <a:schemeClr val="accent1"/>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1</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22" name="text goes here, of one or two lines.">
            <a:extLst>
              <a:ext uri="{FF2B5EF4-FFF2-40B4-BE49-F238E27FC236}">
                <a16:creationId xmlns:a16="http://schemas.microsoft.com/office/drawing/2014/main" id="{8CC0CD04-B03A-4996-A765-0576D3F57A39}"/>
              </a:ext>
            </a:extLst>
          </p:cNvPr>
          <p:cNvSpPr txBox="1">
            <a:spLocks noGrp="1"/>
          </p:cNvSpPr>
          <p:nvPr>
            <p:ph type="body" sz="quarter" idx="13" hasCustomPrompt="1"/>
          </p:nvPr>
        </p:nvSpPr>
        <p:spPr>
          <a:xfrm>
            <a:off x="7512985" y="1076409"/>
            <a:ext cx="3804303" cy="579646"/>
          </a:xfrm>
          <a:prstGeom prst="rect">
            <a:avLst/>
          </a:prstGeom>
        </p:spPr>
        <p:txBody>
          <a:bodyPr wrap="square" anchor="t">
            <a:spAutoFit/>
          </a:bodyPr>
          <a:lstStyle>
            <a:lvl1pPr marL="0" indent="0">
              <a:lnSpc>
                <a:spcPts val="1900"/>
              </a:lnSpc>
              <a:buSzTx/>
              <a:buNone/>
              <a:defRPr sz="1600">
                <a:solidFill>
                  <a:schemeClr val="tx1"/>
                </a:solidFill>
                <a:latin typeface="Centra No1" pitchFamily="50" charset="0"/>
                <a:ea typeface="Centra No1" pitchFamily="50" charset="0"/>
              </a:defRPr>
            </a:lvl1pPr>
          </a:lstStyle>
          <a:p>
            <a:r>
              <a:rPr lang="en-GB" dirty="0"/>
              <a:t>This is an agenda slide. Can also be used as a list slide</a:t>
            </a:r>
          </a:p>
        </p:txBody>
      </p:sp>
      <p:sp>
        <p:nvSpPr>
          <p:cNvPr id="23" name="Circle">
            <a:extLst>
              <a:ext uri="{FF2B5EF4-FFF2-40B4-BE49-F238E27FC236}">
                <a16:creationId xmlns:a16="http://schemas.microsoft.com/office/drawing/2014/main" id="{6AD285F2-C68E-4FA3-A0BD-5249D7EC8751}"/>
              </a:ext>
            </a:extLst>
          </p:cNvPr>
          <p:cNvSpPr/>
          <p:nvPr/>
        </p:nvSpPr>
        <p:spPr>
          <a:xfrm>
            <a:off x="6895405" y="2314268"/>
            <a:ext cx="509390" cy="509390"/>
          </a:xfrm>
          <a:prstGeom prst="ellipse">
            <a:avLst/>
          </a:prstGeom>
          <a:solidFill>
            <a:schemeClr val="accent1"/>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2</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26" name="Circle">
            <a:extLst>
              <a:ext uri="{FF2B5EF4-FFF2-40B4-BE49-F238E27FC236}">
                <a16:creationId xmlns:a16="http://schemas.microsoft.com/office/drawing/2014/main" id="{78A0B98E-C203-4F90-B406-F8EBBA334630}"/>
              </a:ext>
            </a:extLst>
          </p:cNvPr>
          <p:cNvSpPr/>
          <p:nvPr/>
        </p:nvSpPr>
        <p:spPr>
          <a:xfrm>
            <a:off x="6895405" y="3485388"/>
            <a:ext cx="509390" cy="509390"/>
          </a:xfrm>
          <a:prstGeom prst="ellipse">
            <a:avLst/>
          </a:prstGeom>
          <a:solidFill>
            <a:schemeClr val="accent1"/>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3</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29" name="Circle">
            <a:extLst>
              <a:ext uri="{FF2B5EF4-FFF2-40B4-BE49-F238E27FC236}">
                <a16:creationId xmlns:a16="http://schemas.microsoft.com/office/drawing/2014/main" id="{522606E7-A29A-44D8-B475-C7A2903E2F49}"/>
              </a:ext>
            </a:extLst>
          </p:cNvPr>
          <p:cNvSpPr/>
          <p:nvPr userDrawn="1"/>
        </p:nvSpPr>
        <p:spPr>
          <a:xfrm>
            <a:off x="6895405" y="4656509"/>
            <a:ext cx="509390" cy="509390"/>
          </a:xfrm>
          <a:prstGeom prst="ellipse">
            <a:avLst/>
          </a:prstGeom>
          <a:solidFill>
            <a:schemeClr val="accent1"/>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4</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32" name="text goes here, of one or two lines.">
            <a:extLst>
              <a:ext uri="{FF2B5EF4-FFF2-40B4-BE49-F238E27FC236}">
                <a16:creationId xmlns:a16="http://schemas.microsoft.com/office/drawing/2014/main" id="{10DC8C35-9C7C-4255-9D30-4B4F7FDEA934}"/>
              </a:ext>
            </a:extLst>
          </p:cNvPr>
          <p:cNvSpPr txBox="1">
            <a:spLocks noGrp="1"/>
          </p:cNvSpPr>
          <p:nvPr>
            <p:ph type="body" sz="quarter" idx="14" hasCustomPrompt="1"/>
          </p:nvPr>
        </p:nvSpPr>
        <p:spPr>
          <a:xfrm>
            <a:off x="7512984" y="2257257"/>
            <a:ext cx="3804304" cy="597984"/>
          </a:xfrm>
          <a:prstGeom prst="rect">
            <a:avLst/>
          </a:prstGeom>
        </p:spPr>
        <p:txBody>
          <a:bodyPr wrap="square" anchor="t">
            <a:spAutoFit/>
          </a:bodyPr>
          <a:lstStyle>
            <a:lvl1pPr marL="0" indent="0">
              <a:lnSpc>
                <a:spcPts val="1900"/>
              </a:lnSpc>
              <a:buSzTx/>
              <a:buNone/>
              <a:defRPr sz="1600">
                <a:solidFill>
                  <a:schemeClr val="tx1"/>
                </a:solidFill>
                <a:latin typeface="Centra No1" pitchFamily="50" charset="0"/>
                <a:ea typeface="Centra No1" pitchFamily="50" charset="0"/>
              </a:defRPr>
            </a:lvl1pPr>
          </a:lstStyle>
          <a:p>
            <a:r>
              <a:rPr lang="en-GB" dirty="0"/>
              <a:t>You can change the color, shape and image/video</a:t>
            </a:r>
          </a:p>
        </p:txBody>
      </p:sp>
      <p:sp>
        <p:nvSpPr>
          <p:cNvPr id="33" name="text goes here, of one or two lines.">
            <a:extLst>
              <a:ext uri="{FF2B5EF4-FFF2-40B4-BE49-F238E27FC236}">
                <a16:creationId xmlns:a16="http://schemas.microsoft.com/office/drawing/2014/main" id="{934EA83F-6B75-4DA4-AB2B-34EB4B611262}"/>
              </a:ext>
            </a:extLst>
          </p:cNvPr>
          <p:cNvSpPr txBox="1">
            <a:spLocks noGrp="1"/>
          </p:cNvSpPr>
          <p:nvPr>
            <p:ph type="body" sz="quarter" idx="15" hasCustomPrompt="1"/>
          </p:nvPr>
        </p:nvSpPr>
        <p:spPr>
          <a:xfrm>
            <a:off x="7512985" y="3559713"/>
            <a:ext cx="3804303" cy="335989"/>
          </a:xfrm>
          <a:prstGeom prst="rect">
            <a:avLst/>
          </a:prstGeom>
        </p:spPr>
        <p:txBody>
          <a:bodyPr wrap="square" anchor="t">
            <a:spAutoFit/>
          </a:bodyPr>
          <a:lstStyle>
            <a:lvl1pPr marL="0" indent="0">
              <a:lnSpc>
                <a:spcPts val="1900"/>
              </a:lnSpc>
              <a:buSzTx/>
              <a:buNone/>
              <a:defRPr sz="1600">
                <a:solidFill>
                  <a:schemeClr val="tx1"/>
                </a:solidFill>
                <a:latin typeface="Centra No1" pitchFamily="50" charset="0"/>
                <a:ea typeface="Centra No1" pitchFamily="50" charset="0"/>
              </a:defRPr>
            </a:lvl1pPr>
          </a:lstStyle>
          <a:p>
            <a:r>
              <a:rPr lang="en-GB" dirty="0"/>
              <a:t>More text comes here</a:t>
            </a:r>
          </a:p>
        </p:txBody>
      </p:sp>
      <p:sp>
        <p:nvSpPr>
          <p:cNvPr id="34" name="text goes here, of one or two lines.">
            <a:extLst>
              <a:ext uri="{FF2B5EF4-FFF2-40B4-BE49-F238E27FC236}">
                <a16:creationId xmlns:a16="http://schemas.microsoft.com/office/drawing/2014/main" id="{9F631B30-2491-4A20-A5FD-1031EE7041F1}"/>
              </a:ext>
            </a:extLst>
          </p:cNvPr>
          <p:cNvSpPr txBox="1">
            <a:spLocks noGrp="1"/>
          </p:cNvSpPr>
          <p:nvPr>
            <p:ph type="body" sz="quarter" idx="16" hasCustomPrompt="1"/>
          </p:nvPr>
        </p:nvSpPr>
        <p:spPr>
          <a:xfrm>
            <a:off x="7512985" y="4589770"/>
            <a:ext cx="3804303" cy="579646"/>
          </a:xfrm>
          <a:prstGeom prst="rect">
            <a:avLst/>
          </a:prstGeom>
        </p:spPr>
        <p:txBody>
          <a:bodyPr wrap="square" anchor="t">
            <a:spAutoFit/>
          </a:bodyPr>
          <a:lstStyle>
            <a:lvl1pPr marL="0" indent="0">
              <a:lnSpc>
                <a:spcPts val="1900"/>
              </a:lnSpc>
              <a:buSzTx/>
              <a:buNone/>
              <a:defRPr sz="1600">
                <a:solidFill>
                  <a:schemeClr val="tx1"/>
                </a:solidFill>
                <a:latin typeface="Centra No1" pitchFamily="50" charset="0"/>
                <a:ea typeface="Centra No1" pitchFamily="50" charset="0"/>
              </a:defRPr>
            </a:lvl1pPr>
          </a:lstStyle>
          <a:p>
            <a:r>
              <a:rPr lang="en-GB" dirty="0"/>
              <a:t>Keep the text 1-2 lines, and centered to the number</a:t>
            </a:r>
          </a:p>
        </p:txBody>
      </p:sp>
      <p:pic>
        <p:nvPicPr>
          <p:cNvPr id="35" name="Kaltura_Logo_Horizontal_White_big_Kaltura_Logo_Horizontal_White.png" descr="Kaltura_Logo_Horizontal_White_big_Kaltura_Logo_Horizontal_White.png">
            <a:extLst>
              <a:ext uri="{FF2B5EF4-FFF2-40B4-BE49-F238E27FC236}">
                <a16:creationId xmlns:a16="http://schemas.microsoft.com/office/drawing/2014/main" id="{11450BF8-7AA6-471C-BDA1-464494566988}"/>
              </a:ext>
            </a:extLst>
          </p:cNvPr>
          <p:cNvPicPr>
            <a:picLocks noChangeAspect="1"/>
          </p:cNvPicPr>
          <p:nvPr/>
        </p:nvPicPr>
        <p:blipFill>
          <a:blip r:embed="rId4"/>
          <a:stretch>
            <a:fillRect/>
          </a:stretch>
        </p:blipFill>
        <p:spPr>
          <a:xfrm>
            <a:off x="10743669" y="6334683"/>
            <a:ext cx="1120391" cy="288288"/>
          </a:xfrm>
          <a:prstGeom prst="rect">
            <a:avLst/>
          </a:prstGeom>
          <a:ln w="12700">
            <a:miter lim="400000"/>
          </a:ln>
        </p:spPr>
      </p:pic>
      <p:sp>
        <p:nvSpPr>
          <p:cNvPr id="15" name="Footer Placeholder 4">
            <a:extLst>
              <a:ext uri="{FF2B5EF4-FFF2-40B4-BE49-F238E27FC236}">
                <a16:creationId xmlns:a16="http://schemas.microsoft.com/office/drawing/2014/main" id="{5665EE37-5623-4C08-A508-5E3EEDCF0968}"/>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6" name="Slide Number Placeholder 5">
            <a:extLst>
              <a:ext uri="{FF2B5EF4-FFF2-40B4-BE49-F238E27FC236}">
                <a16:creationId xmlns:a16="http://schemas.microsoft.com/office/drawing/2014/main" id="{2B29BA8F-602F-4DC0-81DA-33617AA43F34}"/>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116870897"/>
      </p:ext>
    </p:extLst>
  </p:cSld>
  <p:clrMapOvr>
    <a:masterClrMapping/>
  </p:clrMapOvr>
  <p:transition spd="med"/>
  <p:extLst>
    <p:ext uri="{DCECCB84-F9BA-43D5-87BE-67443E8EF086}">
      <p15:sldGuideLst xmlns:p15="http://schemas.microsoft.com/office/powerpoint/2012/main">
        <p15:guide id="3" pos="393">
          <p15:clr>
            <a:srgbClr val="000000"/>
          </p15:clr>
        </p15:guide>
        <p15:guide id="4" pos="4339">
          <p15:clr>
            <a:srgbClr val="00000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7_Agenda / List">
    <p:bg>
      <p:bgPr>
        <a:solidFill>
          <a:schemeClr val="bg2"/>
        </a:solidFill>
        <a:effectLst/>
      </p:bgPr>
    </p:bg>
    <p:spTree>
      <p:nvGrpSpPr>
        <p:cNvPr id="1" name=""/>
        <p:cNvGrpSpPr/>
        <p:nvPr/>
      </p:nvGrpSpPr>
      <p:grpSpPr>
        <a:xfrm>
          <a:off x="0" y="0"/>
          <a:ext cx="0" cy="0"/>
          <a:chOff x="0" y="0"/>
          <a:chExt cx="0" cy="0"/>
        </a:xfrm>
      </p:grpSpPr>
      <p:pic>
        <p:nvPicPr>
          <p:cNvPr id="28" name="Kaltura_shapes_spiral_lightblue.png" descr="Kaltura_shapes_spiral_lightblue.png">
            <a:extLst>
              <a:ext uri="{FF2B5EF4-FFF2-40B4-BE49-F238E27FC236}">
                <a16:creationId xmlns:a16="http://schemas.microsoft.com/office/drawing/2014/main" id="{F57DEA89-EAC0-41AE-8126-74B0A2A2D7F5}"/>
              </a:ext>
            </a:extLst>
          </p:cNvPr>
          <p:cNvPicPr>
            <a:picLocks noChangeAspect="1"/>
          </p:cNvPicPr>
          <p:nvPr/>
        </p:nvPicPr>
        <p:blipFill rotWithShape="1">
          <a:blip r:embed="rId2"/>
          <a:srcRect l="15453" t="19322" r="68"/>
          <a:stretch/>
        </p:blipFill>
        <p:spPr>
          <a:xfrm>
            <a:off x="0" y="-1"/>
            <a:ext cx="5419692" cy="5112500"/>
          </a:xfrm>
          <a:prstGeom prst="rect">
            <a:avLst/>
          </a:prstGeom>
          <a:ln w="12700">
            <a:miter lim="400000"/>
          </a:ln>
        </p:spPr>
      </p:pic>
      <p:pic>
        <p:nvPicPr>
          <p:cNvPr id="2" name="Picture 1" descr="A person wearing glasses and smiling at the camera&#10;&#10;Description automatically generated">
            <a:extLst>
              <a:ext uri="{FF2B5EF4-FFF2-40B4-BE49-F238E27FC236}">
                <a16:creationId xmlns:a16="http://schemas.microsoft.com/office/drawing/2014/main" id="{C265F77F-1294-48F2-BE65-538F841CE7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2540" y="-1"/>
            <a:ext cx="7728730" cy="6883401"/>
          </a:xfrm>
          <a:prstGeom prst="rect">
            <a:avLst/>
          </a:prstGeom>
        </p:spPr>
      </p:pic>
      <p:pic>
        <p:nvPicPr>
          <p:cNvPr id="35" name="Kaltura_Logo_Horizontal_White_big_Kaltura_Logo_Horizontal_White.png" descr="Kaltura_Logo_Horizontal_White_big_Kaltura_Logo_Horizontal_White.png">
            <a:extLst>
              <a:ext uri="{FF2B5EF4-FFF2-40B4-BE49-F238E27FC236}">
                <a16:creationId xmlns:a16="http://schemas.microsoft.com/office/drawing/2014/main" id="{11450BF8-7AA6-471C-BDA1-464494566988}"/>
              </a:ext>
            </a:extLst>
          </p:cNvPr>
          <p:cNvPicPr>
            <a:picLocks noChangeAspect="1"/>
          </p:cNvPicPr>
          <p:nvPr userDrawn="1"/>
        </p:nvPicPr>
        <p:blipFill>
          <a:blip r:embed="rId4"/>
          <a:stretch>
            <a:fillRect/>
          </a:stretch>
        </p:blipFill>
        <p:spPr>
          <a:xfrm>
            <a:off x="10743669" y="6334683"/>
            <a:ext cx="1120391" cy="288288"/>
          </a:xfrm>
          <a:prstGeom prst="rect">
            <a:avLst/>
          </a:prstGeom>
          <a:ln w="12700">
            <a:miter lim="400000"/>
          </a:ln>
        </p:spPr>
      </p:pic>
      <p:sp>
        <p:nvSpPr>
          <p:cNvPr id="15" name="Circle">
            <a:extLst>
              <a:ext uri="{FF2B5EF4-FFF2-40B4-BE49-F238E27FC236}">
                <a16:creationId xmlns:a16="http://schemas.microsoft.com/office/drawing/2014/main" id="{0DC1AD06-9D41-4CD9-9623-1354ACED2EBE}"/>
              </a:ext>
            </a:extLst>
          </p:cNvPr>
          <p:cNvSpPr/>
          <p:nvPr/>
        </p:nvSpPr>
        <p:spPr>
          <a:xfrm>
            <a:off x="6882705" y="859730"/>
            <a:ext cx="509390" cy="509390"/>
          </a:xfrm>
          <a:prstGeom prst="ellipse">
            <a:avLst/>
          </a:prstGeom>
          <a:solidFill>
            <a:schemeClr val="accent1"/>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1</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16" name="text goes here, of one or two lines.">
            <a:extLst>
              <a:ext uri="{FF2B5EF4-FFF2-40B4-BE49-F238E27FC236}">
                <a16:creationId xmlns:a16="http://schemas.microsoft.com/office/drawing/2014/main" id="{282FF627-3E09-45A8-8687-A412D1378945}"/>
              </a:ext>
            </a:extLst>
          </p:cNvPr>
          <p:cNvSpPr txBox="1">
            <a:spLocks noGrp="1"/>
          </p:cNvSpPr>
          <p:nvPr>
            <p:ph type="body" sz="quarter" idx="13" hasCustomPrompt="1"/>
          </p:nvPr>
        </p:nvSpPr>
        <p:spPr>
          <a:xfrm>
            <a:off x="7487783" y="792991"/>
            <a:ext cx="3833639" cy="642868"/>
          </a:xfrm>
          <a:prstGeom prst="rect">
            <a:avLst/>
          </a:prstGeom>
        </p:spPr>
        <p:txBody>
          <a:bodyPr wrap="square" anchor="t">
            <a:spAutoFit/>
          </a:bodyPr>
          <a:lstStyle>
            <a:lvl1pPr marL="0" indent="0">
              <a:buSzTx/>
              <a:buNone/>
              <a:defRPr sz="1600">
                <a:solidFill>
                  <a:schemeClr val="tx1"/>
                </a:solidFill>
                <a:latin typeface="Centra No1" pitchFamily="50" charset="0"/>
                <a:ea typeface="Centra No1" pitchFamily="50" charset="0"/>
              </a:defRPr>
            </a:lvl1pPr>
          </a:lstStyle>
          <a:p>
            <a:r>
              <a:rPr lang="en-GB" dirty="0"/>
              <a:t>This is an agenda slide. Can also be used as a list slide</a:t>
            </a:r>
          </a:p>
        </p:txBody>
      </p:sp>
      <p:sp>
        <p:nvSpPr>
          <p:cNvPr id="17" name="text goes here, of one or two lines.">
            <a:extLst>
              <a:ext uri="{FF2B5EF4-FFF2-40B4-BE49-F238E27FC236}">
                <a16:creationId xmlns:a16="http://schemas.microsoft.com/office/drawing/2014/main" id="{624FDE3A-F560-4C3D-BCA3-FBE431A7D32F}"/>
              </a:ext>
            </a:extLst>
          </p:cNvPr>
          <p:cNvSpPr txBox="1">
            <a:spLocks noGrp="1"/>
          </p:cNvSpPr>
          <p:nvPr>
            <p:ph type="body" sz="quarter" idx="14" hasCustomPrompt="1"/>
          </p:nvPr>
        </p:nvSpPr>
        <p:spPr>
          <a:xfrm>
            <a:off x="7487783" y="1736429"/>
            <a:ext cx="3840617" cy="597984"/>
          </a:xfrm>
          <a:prstGeom prst="rect">
            <a:avLst/>
          </a:prstGeom>
        </p:spPr>
        <p:txBody>
          <a:bodyPr wrap="square" anchor="t">
            <a:spAutoFit/>
          </a:bodyPr>
          <a:lstStyle>
            <a:lvl1pPr marL="0" indent="0">
              <a:lnSpc>
                <a:spcPts val="2000"/>
              </a:lnSpc>
              <a:buSzTx/>
              <a:buNone/>
              <a:defRPr sz="1600">
                <a:solidFill>
                  <a:schemeClr val="tx1"/>
                </a:solidFill>
                <a:latin typeface="Centra No1" pitchFamily="50" charset="0"/>
                <a:ea typeface="Centra No1" pitchFamily="50" charset="0"/>
              </a:defRPr>
            </a:lvl1pPr>
          </a:lstStyle>
          <a:p>
            <a:r>
              <a:rPr lang="en-GB" dirty="0"/>
              <a:t>You can change the color, shape and image/video</a:t>
            </a:r>
          </a:p>
        </p:txBody>
      </p:sp>
      <p:sp>
        <p:nvSpPr>
          <p:cNvPr id="18" name="text goes here, of one or two lines.">
            <a:extLst>
              <a:ext uri="{FF2B5EF4-FFF2-40B4-BE49-F238E27FC236}">
                <a16:creationId xmlns:a16="http://schemas.microsoft.com/office/drawing/2014/main" id="{BC9D4057-EFC9-40C9-892F-355381ED6F6F}"/>
              </a:ext>
            </a:extLst>
          </p:cNvPr>
          <p:cNvSpPr txBox="1">
            <a:spLocks noGrp="1"/>
          </p:cNvSpPr>
          <p:nvPr>
            <p:ph type="body" sz="quarter" idx="15" hasCustomPrompt="1"/>
          </p:nvPr>
        </p:nvSpPr>
        <p:spPr>
          <a:xfrm>
            <a:off x="7487783" y="2785715"/>
            <a:ext cx="3840617" cy="642868"/>
          </a:xfrm>
          <a:prstGeom prst="rect">
            <a:avLst/>
          </a:prstGeom>
        </p:spPr>
        <p:txBody>
          <a:bodyPr wrap="square" anchor="t">
            <a:spAutoFit/>
          </a:bodyPr>
          <a:lstStyle>
            <a:lvl1pPr marL="0" indent="0">
              <a:buSzTx/>
              <a:buNone/>
              <a:defRPr sz="1600">
                <a:solidFill>
                  <a:schemeClr val="tx1"/>
                </a:solidFill>
                <a:latin typeface="Centra No1" pitchFamily="50" charset="0"/>
                <a:ea typeface="Centra No1" pitchFamily="50" charset="0"/>
              </a:defRPr>
            </a:lvl1pPr>
          </a:lstStyle>
          <a:p>
            <a:r>
              <a:rPr lang="en-GB" dirty="0"/>
              <a:t>Keep the text 1-2 lines, and centered to the number</a:t>
            </a:r>
          </a:p>
        </p:txBody>
      </p:sp>
      <p:sp>
        <p:nvSpPr>
          <p:cNvPr id="19" name="text goes here, of one or two lines.">
            <a:extLst>
              <a:ext uri="{FF2B5EF4-FFF2-40B4-BE49-F238E27FC236}">
                <a16:creationId xmlns:a16="http://schemas.microsoft.com/office/drawing/2014/main" id="{6C95D210-595C-4D0A-A4E3-7D6ABCEFF5CC}"/>
              </a:ext>
            </a:extLst>
          </p:cNvPr>
          <p:cNvSpPr txBox="1">
            <a:spLocks noGrp="1"/>
          </p:cNvSpPr>
          <p:nvPr>
            <p:ph type="body" sz="quarter" idx="16" hasCustomPrompt="1"/>
          </p:nvPr>
        </p:nvSpPr>
        <p:spPr>
          <a:xfrm>
            <a:off x="7487783" y="3711545"/>
            <a:ext cx="3833639" cy="360740"/>
          </a:xfrm>
          <a:prstGeom prst="rect">
            <a:avLst/>
          </a:prstGeom>
        </p:spPr>
        <p:txBody>
          <a:bodyPr wrap="square" anchor="t">
            <a:spAutoFit/>
          </a:bodyPr>
          <a:lstStyle>
            <a:lvl1pPr marL="0" indent="0">
              <a:buSzTx/>
              <a:buNone/>
              <a:defRPr sz="1600">
                <a:solidFill>
                  <a:schemeClr val="tx1"/>
                </a:solidFill>
                <a:latin typeface="Centra No1" pitchFamily="50" charset="0"/>
                <a:ea typeface="Centra No1" pitchFamily="50" charset="0"/>
              </a:defRPr>
            </a:lvl1pPr>
          </a:lstStyle>
          <a:p>
            <a:r>
              <a:rPr lang="en-GB" dirty="0"/>
              <a:t>Text goes here</a:t>
            </a:r>
          </a:p>
        </p:txBody>
      </p:sp>
      <p:sp>
        <p:nvSpPr>
          <p:cNvPr id="21" name="text goes here, of one or two lines.">
            <a:extLst>
              <a:ext uri="{FF2B5EF4-FFF2-40B4-BE49-F238E27FC236}">
                <a16:creationId xmlns:a16="http://schemas.microsoft.com/office/drawing/2014/main" id="{6D820A2C-373E-42F3-8BF6-5F27E27D78C7}"/>
              </a:ext>
            </a:extLst>
          </p:cNvPr>
          <p:cNvSpPr txBox="1">
            <a:spLocks noGrp="1"/>
          </p:cNvSpPr>
          <p:nvPr>
            <p:ph type="body" sz="quarter" idx="17" hasCustomPrompt="1"/>
          </p:nvPr>
        </p:nvSpPr>
        <p:spPr>
          <a:xfrm>
            <a:off x="7487783" y="4637375"/>
            <a:ext cx="3844803" cy="360740"/>
          </a:xfrm>
          <a:prstGeom prst="rect">
            <a:avLst/>
          </a:prstGeom>
        </p:spPr>
        <p:txBody>
          <a:bodyPr wrap="square" anchor="t">
            <a:spAutoFit/>
          </a:bodyPr>
          <a:lstStyle>
            <a:lvl1pPr marL="0" indent="0">
              <a:buSzTx/>
              <a:buNone/>
              <a:defRPr sz="1600">
                <a:solidFill>
                  <a:schemeClr val="tx1"/>
                </a:solidFill>
                <a:latin typeface="Centra No1" pitchFamily="50" charset="0"/>
                <a:ea typeface="Centra No1" pitchFamily="50" charset="0"/>
              </a:defRPr>
            </a:lvl1pPr>
          </a:lstStyle>
          <a:p>
            <a:r>
              <a:rPr lang="en-GB" dirty="0"/>
              <a:t>Text goes here</a:t>
            </a:r>
          </a:p>
        </p:txBody>
      </p:sp>
      <p:sp>
        <p:nvSpPr>
          <p:cNvPr id="24" name="text goes here, of one or two lines.">
            <a:extLst>
              <a:ext uri="{FF2B5EF4-FFF2-40B4-BE49-F238E27FC236}">
                <a16:creationId xmlns:a16="http://schemas.microsoft.com/office/drawing/2014/main" id="{8A940F83-064F-4E30-BC3C-B1B7F771BE78}"/>
              </a:ext>
            </a:extLst>
          </p:cNvPr>
          <p:cNvSpPr txBox="1">
            <a:spLocks noGrp="1"/>
          </p:cNvSpPr>
          <p:nvPr>
            <p:ph type="body" sz="quarter" idx="18" hasCustomPrompt="1"/>
          </p:nvPr>
        </p:nvSpPr>
        <p:spPr>
          <a:xfrm>
            <a:off x="7487783" y="5563205"/>
            <a:ext cx="3849026" cy="360740"/>
          </a:xfrm>
          <a:prstGeom prst="rect">
            <a:avLst/>
          </a:prstGeom>
        </p:spPr>
        <p:txBody>
          <a:bodyPr wrap="square" anchor="t">
            <a:spAutoFit/>
          </a:bodyPr>
          <a:lstStyle>
            <a:lvl1pPr marL="0" indent="0">
              <a:buSzTx/>
              <a:buNone/>
              <a:defRPr sz="1600">
                <a:solidFill>
                  <a:schemeClr val="tx1"/>
                </a:solidFill>
                <a:latin typeface="Centra No1" pitchFamily="50" charset="0"/>
                <a:ea typeface="Centra No1" pitchFamily="50" charset="0"/>
              </a:defRPr>
            </a:lvl1pPr>
          </a:lstStyle>
          <a:p>
            <a:r>
              <a:rPr lang="en-GB" dirty="0"/>
              <a:t>Text goes here</a:t>
            </a:r>
          </a:p>
        </p:txBody>
      </p:sp>
      <p:sp>
        <p:nvSpPr>
          <p:cNvPr id="25" name="Circle">
            <a:extLst>
              <a:ext uri="{FF2B5EF4-FFF2-40B4-BE49-F238E27FC236}">
                <a16:creationId xmlns:a16="http://schemas.microsoft.com/office/drawing/2014/main" id="{9AA537C1-6491-4D84-9329-BDC6872223DF}"/>
              </a:ext>
            </a:extLst>
          </p:cNvPr>
          <p:cNvSpPr/>
          <p:nvPr userDrawn="1"/>
        </p:nvSpPr>
        <p:spPr>
          <a:xfrm>
            <a:off x="6882705" y="1785560"/>
            <a:ext cx="509390" cy="509390"/>
          </a:xfrm>
          <a:prstGeom prst="ellipse">
            <a:avLst/>
          </a:prstGeom>
          <a:solidFill>
            <a:schemeClr val="accent1"/>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2</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27" name="Circle">
            <a:extLst>
              <a:ext uri="{FF2B5EF4-FFF2-40B4-BE49-F238E27FC236}">
                <a16:creationId xmlns:a16="http://schemas.microsoft.com/office/drawing/2014/main" id="{A8DE190A-15B7-4B36-A980-344A8D701B6D}"/>
              </a:ext>
            </a:extLst>
          </p:cNvPr>
          <p:cNvSpPr/>
          <p:nvPr/>
        </p:nvSpPr>
        <p:spPr>
          <a:xfrm>
            <a:off x="6882705" y="2711390"/>
            <a:ext cx="509390" cy="509390"/>
          </a:xfrm>
          <a:prstGeom prst="ellipse">
            <a:avLst/>
          </a:prstGeom>
          <a:solidFill>
            <a:schemeClr val="accent1"/>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3</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30" name="Circle">
            <a:extLst>
              <a:ext uri="{FF2B5EF4-FFF2-40B4-BE49-F238E27FC236}">
                <a16:creationId xmlns:a16="http://schemas.microsoft.com/office/drawing/2014/main" id="{A84A1B7A-D5B5-4DC2-B143-88F193ACF69B}"/>
              </a:ext>
            </a:extLst>
          </p:cNvPr>
          <p:cNvSpPr/>
          <p:nvPr/>
        </p:nvSpPr>
        <p:spPr>
          <a:xfrm>
            <a:off x="6882705" y="3637220"/>
            <a:ext cx="509390" cy="509390"/>
          </a:xfrm>
          <a:prstGeom prst="ellipse">
            <a:avLst/>
          </a:prstGeom>
          <a:solidFill>
            <a:schemeClr val="accent1"/>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4</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36" name="Circle">
            <a:extLst>
              <a:ext uri="{FF2B5EF4-FFF2-40B4-BE49-F238E27FC236}">
                <a16:creationId xmlns:a16="http://schemas.microsoft.com/office/drawing/2014/main" id="{1B4F96D5-2A7F-42CF-8C2C-6EF4B2B70B4D}"/>
              </a:ext>
            </a:extLst>
          </p:cNvPr>
          <p:cNvSpPr/>
          <p:nvPr/>
        </p:nvSpPr>
        <p:spPr>
          <a:xfrm>
            <a:off x="6882705" y="4563050"/>
            <a:ext cx="509390" cy="509390"/>
          </a:xfrm>
          <a:prstGeom prst="ellipse">
            <a:avLst/>
          </a:prstGeom>
          <a:solidFill>
            <a:schemeClr val="accent1"/>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5</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39" name="Circle">
            <a:extLst>
              <a:ext uri="{FF2B5EF4-FFF2-40B4-BE49-F238E27FC236}">
                <a16:creationId xmlns:a16="http://schemas.microsoft.com/office/drawing/2014/main" id="{B90D3DAF-539A-4395-AFA5-BD726A9E39FE}"/>
              </a:ext>
            </a:extLst>
          </p:cNvPr>
          <p:cNvSpPr/>
          <p:nvPr/>
        </p:nvSpPr>
        <p:spPr>
          <a:xfrm>
            <a:off x="6882705" y="5488880"/>
            <a:ext cx="509390" cy="509390"/>
          </a:xfrm>
          <a:prstGeom prst="ellipse">
            <a:avLst/>
          </a:prstGeom>
          <a:solidFill>
            <a:schemeClr val="accent1"/>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6</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20" name="Footer Placeholder 4">
            <a:extLst>
              <a:ext uri="{FF2B5EF4-FFF2-40B4-BE49-F238E27FC236}">
                <a16:creationId xmlns:a16="http://schemas.microsoft.com/office/drawing/2014/main" id="{229076AC-C3D3-42CB-9880-E8818F6ADDBD}"/>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22" name="Slide Number Placeholder 5">
            <a:extLst>
              <a:ext uri="{FF2B5EF4-FFF2-40B4-BE49-F238E27FC236}">
                <a16:creationId xmlns:a16="http://schemas.microsoft.com/office/drawing/2014/main" id="{81E75C28-BC3A-4F12-8787-DCBDC69E1B04}"/>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3641190703"/>
      </p:ext>
    </p:extLst>
  </p:cSld>
  <p:clrMapOvr>
    <a:masterClrMapping/>
  </p:clrMapOvr>
  <p:transition spd="med"/>
  <p:extLst>
    <p:ext uri="{DCECCB84-F9BA-43D5-87BE-67443E8EF086}">
      <p15:sldGuideLst xmlns:p15="http://schemas.microsoft.com/office/powerpoint/2012/main">
        <p15:guide id="3" pos="393">
          <p15:clr>
            <a:srgbClr val="000000"/>
          </p15:clr>
        </p15:guide>
        <p15:guide id="4" pos="4339">
          <p15:clr>
            <a:srgbClr val="00000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8_List">
    <p:bg>
      <p:bgPr>
        <a:solidFill>
          <a:schemeClr val="bg2"/>
        </a:solidFill>
        <a:effectLst/>
      </p:bgPr>
    </p:bg>
    <p:spTree>
      <p:nvGrpSpPr>
        <p:cNvPr id="1" name=""/>
        <p:cNvGrpSpPr/>
        <p:nvPr/>
      </p:nvGrpSpPr>
      <p:grpSpPr>
        <a:xfrm>
          <a:off x="0" y="0"/>
          <a:ext cx="0" cy="0"/>
          <a:chOff x="0" y="0"/>
          <a:chExt cx="0" cy="0"/>
        </a:xfrm>
      </p:grpSpPr>
      <p:pic>
        <p:nvPicPr>
          <p:cNvPr id="28" name="Kaltura_shapes_spiral_lightblue.png" descr="Kaltura_shapes_spiral_lightblue.png">
            <a:extLst>
              <a:ext uri="{FF2B5EF4-FFF2-40B4-BE49-F238E27FC236}">
                <a16:creationId xmlns:a16="http://schemas.microsoft.com/office/drawing/2014/main" id="{F57DEA89-EAC0-41AE-8126-74B0A2A2D7F5}"/>
              </a:ext>
            </a:extLst>
          </p:cNvPr>
          <p:cNvPicPr>
            <a:picLocks noChangeAspect="1"/>
          </p:cNvPicPr>
          <p:nvPr/>
        </p:nvPicPr>
        <p:blipFill rotWithShape="1">
          <a:blip r:embed="rId2"/>
          <a:srcRect l="27727" t="19322" r="68"/>
          <a:stretch/>
        </p:blipFill>
        <p:spPr>
          <a:xfrm>
            <a:off x="0" y="-1"/>
            <a:ext cx="4632292" cy="5112500"/>
          </a:xfrm>
          <a:prstGeom prst="rect">
            <a:avLst/>
          </a:prstGeom>
          <a:ln w="12700">
            <a:miter lim="400000"/>
          </a:ln>
        </p:spPr>
      </p:pic>
      <p:pic>
        <p:nvPicPr>
          <p:cNvPr id="3" name="Picture 2" descr="A person wearing glasses and smiling at the camera&#10;&#10;Description automatically generated">
            <a:extLst>
              <a:ext uri="{FF2B5EF4-FFF2-40B4-BE49-F238E27FC236}">
                <a16:creationId xmlns:a16="http://schemas.microsoft.com/office/drawing/2014/main" id="{E711F6A3-F8B7-4BEC-84F9-14B7775EA9D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0849"/>
          <a:stretch/>
        </p:blipFill>
        <p:spPr>
          <a:xfrm>
            <a:off x="0" y="-13970"/>
            <a:ext cx="6117394" cy="6883401"/>
          </a:xfrm>
          <a:prstGeom prst="rect">
            <a:avLst/>
          </a:prstGeom>
        </p:spPr>
      </p:pic>
      <p:pic>
        <p:nvPicPr>
          <p:cNvPr id="35" name="Kaltura_Logo_Horizontal_White_big_Kaltura_Logo_Horizontal_White.png" descr="Kaltura_Logo_Horizontal_White_big_Kaltura_Logo_Horizontal_White.png">
            <a:extLst>
              <a:ext uri="{FF2B5EF4-FFF2-40B4-BE49-F238E27FC236}">
                <a16:creationId xmlns:a16="http://schemas.microsoft.com/office/drawing/2014/main" id="{11450BF8-7AA6-471C-BDA1-464494566988}"/>
              </a:ext>
            </a:extLst>
          </p:cNvPr>
          <p:cNvPicPr>
            <a:picLocks noChangeAspect="1"/>
          </p:cNvPicPr>
          <p:nvPr/>
        </p:nvPicPr>
        <p:blipFill>
          <a:blip r:embed="rId4"/>
          <a:stretch>
            <a:fillRect/>
          </a:stretch>
        </p:blipFill>
        <p:spPr>
          <a:xfrm>
            <a:off x="10743669" y="6334683"/>
            <a:ext cx="1120391" cy="288288"/>
          </a:xfrm>
          <a:prstGeom prst="rect">
            <a:avLst/>
          </a:prstGeom>
          <a:ln w="12700">
            <a:miter lim="400000"/>
          </a:ln>
        </p:spPr>
      </p:pic>
      <p:sp>
        <p:nvSpPr>
          <p:cNvPr id="15" name="Circle">
            <a:extLst>
              <a:ext uri="{FF2B5EF4-FFF2-40B4-BE49-F238E27FC236}">
                <a16:creationId xmlns:a16="http://schemas.microsoft.com/office/drawing/2014/main" id="{0DC1AD06-9D41-4CD9-9623-1354ACED2EBE}"/>
              </a:ext>
            </a:extLst>
          </p:cNvPr>
          <p:cNvSpPr/>
          <p:nvPr/>
        </p:nvSpPr>
        <p:spPr>
          <a:xfrm>
            <a:off x="5366643" y="662634"/>
            <a:ext cx="509390" cy="509390"/>
          </a:xfrm>
          <a:prstGeom prst="ellipse">
            <a:avLst/>
          </a:prstGeom>
          <a:solidFill>
            <a:schemeClr val="accent1"/>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1</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24" name="text goes here, of one or two lines.">
            <a:extLst>
              <a:ext uri="{FF2B5EF4-FFF2-40B4-BE49-F238E27FC236}">
                <a16:creationId xmlns:a16="http://schemas.microsoft.com/office/drawing/2014/main" id="{8A940F83-064F-4E30-BC3C-B1B7F771BE78}"/>
              </a:ext>
            </a:extLst>
          </p:cNvPr>
          <p:cNvSpPr txBox="1">
            <a:spLocks noGrp="1"/>
          </p:cNvSpPr>
          <p:nvPr>
            <p:ph type="body" sz="quarter" idx="18" hasCustomPrompt="1"/>
          </p:nvPr>
        </p:nvSpPr>
        <p:spPr>
          <a:xfrm>
            <a:off x="6007404" y="743910"/>
            <a:ext cx="1347788" cy="339004"/>
          </a:xfrm>
          <a:prstGeom prst="rect">
            <a:avLst/>
          </a:prstGeom>
        </p:spPr>
        <p:txBody>
          <a:bodyPr wrap="square" anchor="t">
            <a:spAutoFit/>
          </a:bodyPr>
          <a:lstStyle>
            <a:lvl1pPr marL="0" indent="0">
              <a:buSzTx/>
              <a:buNone/>
              <a:defRPr sz="1800">
                <a:solidFill>
                  <a:schemeClr val="tx1"/>
                </a:solidFill>
                <a:latin typeface="Centra No1" pitchFamily="50" charset="0"/>
                <a:ea typeface="Centra No1" pitchFamily="50" charset="0"/>
              </a:defRPr>
            </a:lvl1pPr>
          </a:lstStyle>
          <a:p>
            <a:r>
              <a:rPr lang="en-GB" dirty="0"/>
              <a:t>Chapter 1</a:t>
            </a:r>
          </a:p>
        </p:txBody>
      </p:sp>
      <p:sp>
        <p:nvSpPr>
          <p:cNvPr id="25" name="Circle">
            <a:extLst>
              <a:ext uri="{FF2B5EF4-FFF2-40B4-BE49-F238E27FC236}">
                <a16:creationId xmlns:a16="http://schemas.microsoft.com/office/drawing/2014/main" id="{9AA537C1-6491-4D84-9329-BDC6872223DF}"/>
              </a:ext>
            </a:extLst>
          </p:cNvPr>
          <p:cNvSpPr/>
          <p:nvPr/>
        </p:nvSpPr>
        <p:spPr>
          <a:xfrm>
            <a:off x="5366643" y="2478126"/>
            <a:ext cx="509390" cy="509390"/>
          </a:xfrm>
          <a:prstGeom prst="ellipse">
            <a:avLst/>
          </a:prstGeom>
          <a:solidFill>
            <a:schemeClr val="accent1"/>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2</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27" name="Circle">
            <a:extLst>
              <a:ext uri="{FF2B5EF4-FFF2-40B4-BE49-F238E27FC236}">
                <a16:creationId xmlns:a16="http://schemas.microsoft.com/office/drawing/2014/main" id="{A8DE190A-15B7-4B36-A980-344A8D701B6D}"/>
              </a:ext>
            </a:extLst>
          </p:cNvPr>
          <p:cNvSpPr/>
          <p:nvPr userDrawn="1"/>
        </p:nvSpPr>
        <p:spPr>
          <a:xfrm>
            <a:off x="5366643" y="4292929"/>
            <a:ext cx="509390" cy="509390"/>
          </a:xfrm>
          <a:prstGeom prst="ellipse">
            <a:avLst/>
          </a:prstGeom>
          <a:solidFill>
            <a:schemeClr val="accent1"/>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3</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30" name="Circle">
            <a:extLst>
              <a:ext uri="{FF2B5EF4-FFF2-40B4-BE49-F238E27FC236}">
                <a16:creationId xmlns:a16="http://schemas.microsoft.com/office/drawing/2014/main" id="{A84A1B7A-D5B5-4DC2-B143-88F193ACF69B}"/>
              </a:ext>
            </a:extLst>
          </p:cNvPr>
          <p:cNvSpPr/>
          <p:nvPr/>
        </p:nvSpPr>
        <p:spPr>
          <a:xfrm>
            <a:off x="8711592" y="662634"/>
            <a:ext cx="509390" cy="509390"/>
          </a:xfrm>
          <a:prstGeom prst="ellipse">
            <a:avLst/>
          </a:prstGeom>
          <a:solidFill>
            <a:schemeClr val="accent1"/>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chemeClr val="tx1"/>
                </a:solidFill>
                <a:effectLst/>
                <a:uLnTx/>
                <a:uFillTx/>
                <a:latin typeface="+mn-lt"/>
                <a:ea typeface="Centra No1 Medium" pitchFamily="50" charset="0"/>
                <a:sym typeface="Helvetica Neue Medium"/>
              </a:rPr>
              <a:t>4</a:t>
            </a:r>
            <a:endParaRPr kumimoji="0" sz="2000" b="0" i="0" u="none" strike="noStrike" kern="0" cap="none" spc="0" normalizeH="0" baseline="0" noProof="0" dirty="0">
              <a:ln>
                <a:noFill/>
              </a:ln>
              <a:solidFill>
                <a:schemeClr val="tx1"/>
              </a:solidFill>
              <a:effectLst/>
              <a:uLnTx/>
              <a:uFillTx/>
              <a:latin typeface="+mn-lt"/>
              <a:ea typeface="Centra No1 Medium" pitchFamily="50" charset="0"/>
              <a:sym typeface="Helvetica Neue Medium"/>
            </a:endParaRPr>
          </a:p>
        </p:txBody>
      </p:sp>
      <p:sp>
        <p:nvSpPr>
          <p:cNvPr id="36" name="Circle">
            <a:extLst>
              <a:ext uri="{FF2B5EF4-FFF2-40B4-BE49-F238E27FC236}">
                <a16:creationId xmlns:a16="http://schemas.microsoft.com/office/drawing/2014/main" id="{1B4F96D5-2A7F-42CF-8C2C-6EF4B2B70B4D}"/>
              </a:ext>
            </a:extLst>
          </p:cNvPr>
          <p:cNvSpPr/>
          <p:nvPr/>
        </p:nvSpPr>
        <p:spPr>
          <a:xfrm>
            <a:off x="8711592" y="2478126"/>
            <a:ext cx="509390" cy="509390"/>
          </a:xfrm>
          <a:prstGeom prst="ellipse">
            <a:avLst/>
          </a:prstGeom>
          <a:solidFill>
            <a:schemeClr val="accent1"/>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chemeClr val="tx1"/>
                </a:solidFill>
                <a:effectLst/>
                <a:uLnTx/>
                <a:uFillTx/>
                <a:latin typeface="+mn-lt"/>
                <a:ea typeface="Centra No1 Medium" pitchFamily="50" charset="0"/>
                <a:sym typeface="Helvetica Neue Medium"/>
              </a:rPr>
              <a:t>5</a:t>
            </a:r>
            <a:endParaRPr kumimoji="0" sz="2000" b="0" i="0" u="none" strike="noStrike" kern="0" cap="none" spc="0" normalizeH="0" baseline="0" noProof="0" dirty="0">
              <a:ln>
                <a:noFill/>
              </a:ln>
              <a:solidFill>
                <a:schemeClr val="tx1"/>
              </a:solidFill>
              <a:effectLst/>
              <a:uLnTx/>
              <a:uFillTx/>
              <a:latin typeface="+mn-lt"/>
              <a:ea typeface="Centra No1 Medium" pitchFamily="50" charset="0"/>
              <a:sym typeface="Helvetica Neue Medium"/>
            </a:endParaRPr>
          </a:p>
        </p:txBody>
      </p:sp>
      <p:sp>
        <p:nvSpPr>
          <p:cNvPr id="39" name="Circle">
            <a:extLst>
              <a:ext uri="{FF2B5EF4-FFF2-40B4-BE49-F238E27FC236}">
                <a16:creationId xmlns:a16="http://schemas.microsoft.com/office/drawing/2014/main" id="{B90D3DAF-539A-4395-AFA5-BD726A9E39FE}"/>
              </a:ext>
            </a:extLst>
          </p:cNvPr>
          <p:cNvSpPr/>
          <p:nvPr userDrawn="1"/>
        </p:nvSpPr>
        <p:spPr>
          <a:xfrm>
            <a:off x="8711592" y="4292929"/>
            <a:ext cx="509390" cy="509390"/>
          </a:xfrm>
          <a:prstGeom prst="ellipse">
            <a:avLst/>
          </a:prstGeom>
          <a:solidFill>
            <a:schemeClr val="accent1"/>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chemeClr val="tx1"/>
                </a:solidFill>
                <a:effectLst/>
                <a:uLnTx/>
                <a:uFillTx/>
                <a:latin typeface="+mn-lt"/>
                <a:ea typeface="Centra No1 Medium" pitchFamily="50" charset="0"/>
                <a:sym typeface="Helvetica Neue Medium"/>
              </a:rPr>
              <a:t>6</a:t>
            </a:r>
            <a:endParaRPr kumimoji="0" sz="2000" b="0" i="0" u="none" strike="noStrike" kern="0" cap="none" spc="0" normalizeH="0" baseline="0" noProof="0" dirty="0">
              <a:ln>
                <a:noFill/>
              </a:ln>
              <a:solidFill>
                <a:schemeClr val="tx1"/>
              </a:solidFill>
              <a:effectLst/>
              <a:uLnTx/>
              <a:uFillTx/>
              <a:latin typeface="+mn-lt"/>
              <a:ea typeface="Centra No1 Medium" pitchFamily="50" charset="0"/>
              <a:sym typeface="Helvetica Neue Medium"/>
            </a:endParaRPr>
          </a:p>
        </p:txBody>
      </p:sp>
      <p:sp>
        <p:nvSpPr>
          <p:cNvPr id="20" name="text goes here, of one or two lines.">
            <a:extLst>
              <a:ext uri="{FF2B5EF4-FFF2-40B4-BE49-F238E27FC236}">
                <a16:creationId xmlns:a16="http://schemas.microsoft.com/office/drawing/2014/main" id="{BB9151E0-1640-4D4E-A8A8-C684D732D64C}"/>
              </a:ext>
            </a:extLst>
          </p:cNvPr>
          <p:cNvSpPr txBox="1">
            <a:spLocks noGrp="1"/>
          </p:cNvSpPr>
          <p:nvPr>
            <p:ph type="body" sz="quarter" idx="19" hasCustomPrompt="1"/>
          </p:nvPr>
        </p:nvSpPr>
        <p:spPr>
          <a:xfrm>
            <a:off x="9320603" y="743910"/>
            <a:ext cx="1347788" cy="339004"/>
          </a:xfrm>
          <a:prstGeom prst="rect">
            <a:avLst/>
          </a:prstGeom>
        </p:spPr>
        <p:txBody>
          <a:bodyPr wrap="square" anchor="t">
            <a:spAutoFit/>
          </a:bodyPr>
          <a:lstStyle>
            <a:lvl1pPr marL="0" indent="0">
              <a:buSzTx/>
              <a:buNone/>
              <a:defRPr sz="1800">
                <a:solidFill>
                  <a:schemeClr val="tx1"/>
                </a:solidFill>
                <a:latin typeface="Centra No1" pitchFamily="50" charset="0"/>
                <a:ea typeface="Centra No1" pitchFamily="50" charset="0"/>
              </a:defRPr>
            </a:lvl1pPr>
          </a:lstStyle>
          <a:p>
            <a:r>
              <a:rPr lang="en-GB" dirty="0"/>
              <a:t>Chapter 4</a:t>
            </a:r>
          </a:p>
        </p:txBody>
      </p:sp>
      <p:sp>
        <p:nvSpPr>
          <p:cNvPr id="22" name="text goes here, of one or two lines.">
            <a:extLst>
              <a:ext uri="{FF2B5EF4-FFF2-40B4-BE49-F238E27FC236}">
                <a16:creationId xmlns:a16="http://schemas.microsoft.com/office/drawing/2014/main" id="{117F5A90-E1AB-42A2-A2B7-501E45D2FB70}"/>
              </a:ext>
            </a:extLst>
          </p:cNvPr>
          <p:cNvSpPr txBox="1">
            <a:spLocks noGrp="1"/>
          </p:cNvSpPr>
          <p:nvPr>
            <p:ph type="body" sz="quarter" idx="20" hasCustomPrompt="1"/>
          </p:nvPr>
        </p:nvSpPr>
        <p:spPr>
          <a:xfrm>
            <a:off x="6005305" y="2529842"/>
            <a:ext cx="1347788" cy="339004"/>
          </a:xfrm>
          <a:prstGeom prst="rect">
            <a:avLst/>
          </a:prstGeom>
        </p:spPr>
        <p:txBody>
          <a:bodyPr wrap="square" anchor="t">
            <a:spAutoFit/>
          </a:bodyPr>
          <a:lstStyle>
            <a:lvl1pPr marL="0" indent="0">
              <a:buSzTx/>
              <a:buNone/>
              <a:defRPr sz="1800">
                <a:solidFill>
                  <a:schemeClr val="tx1"/>
                </a:solidFill>
                <a:latin typeface="Centra No1" pitchFamily="50" charset="0"/>
                <a:ea typeface="Centra No1" pitchFamily="50" charset="0"/>
              </a:defRPr>
            </a:lvl1pPr>
          </a:lstStyle>
          <a:p>
            <a:r>
              <a:rPr lang="en-GB" dirty="0"/>
              <a:t>Chapter 2</a:t>
            </a:r>
          </a:p>
        </p:txBody>
      </p:sp>
      <p:sp>
        <p:nvSpPr>
          <p:cNvPr id="23" name="text goes here, of one or two lines.">
            <a:extLst>
              <a:ext uri="{FF2B5EF4-FFF2-40B4-BE49-F238E27FC236}">
                <a16:creationId xmlns:a16="http://schemas.microsoft.com/office/drawing/2014/main" id="{230FFF73-757F-403C-AF35-7A9C545BF2EB}"/>
              </a:ext>
            </a:extLst>
          </p:cNvPr>
          <p:cNvSpPr txBox="1">
            <a:spLocks noGrp="1"/>
          </p:cNvSpPr>
          <p:nvPr>
            <p:ph type="body" sz="quarter" idx="21" hasCustomPrompt="1"/>
          </p:nvPr>
        </p:nvSpPr>
        <p:spPr>
          <a:xfrm>
            <a:off x="6013754" y="4362452"/>
            <a:ext cx="1347788" cy="339004"/>
          </a:xfrm>
          <a:prstGeom prst="rect">
            <a:avLst/>
          </a:prstGeom>
        </p:spPr>
        <p:txBody>
          <a:bodyPr wrap="square" anchor="t">
            <a:spAutoFit/>
          </a:bodyPr>
          <a:lstStyle>
            <a:lvl1pPr marL="0" indent="0">
              <a:buSzTx/>
              <a:buNone/>
              <a:defRPr sz="1800">
                <a:solidFill>
                  <a:schemeClr val="tx1"/>
                </a:solidFill>
                <a:latin typeface="Centra No1" pitchFamily="50" charset="0"/>
                <a:ea typeface="Centra No1" pitchFamily="50" charset="0"/>
              </a:defRPr>
            </a:lvl1pPr>
          </a:lstStyle>
          <a:p>
            <a:r>
              <a:rPr lang="en-GB" dirty="0"/>
              <a:t>Chapter 3</a:t>
            </a:r>
          </a:p>
        </p:txBody>
      </p:sp>
      <p:sp>
        <p:nvSpPr>
          <p:cNvPr id="26" name="text goes here, of one or two lines.">
            <a:extLst>
              <a:ext uri="{FF2B5EF4-FFF2-40B4-BE49-F238E27FC236}">
                <a16:creationId xmlns:a16="http://schemas.microsoft.com/office/drawing/2014/main" id="{FFE54674-22F8-43F4-AD15-9C1BB7B2D5B7}"/>
              </a:ext>
            </a:extLst>
          </p:cNvPr>
          <p:cNvSpPr txBox="1">
            <a:spLocks noGrp="1"/>
          </p:cNvSpPr>
          <p:nvPr>
            <p:ph type="body" sz="quarter" idx="22" hasCustomPrompt="1"/>
          </p:nvPr>
        </p:nvSpPr>
        <p:spPr>
          <a:xfrm>
            <a:off x="9320603" y="2529842"/>
            <a:ext cx="1347788" cy="339004"/>
          </a:xfrm>
          <a:prstGeom prst="rect">
            <a:avLst/>
          </a:prstGeom>
        </p:spPr>
        <p:txBody>
          <a:bodyPr wrap="square" anchor="t">
            <a:spAutoFit/>
          </a:bodyPr>
          <a:lstStyle>
            <a:lvl1pPr marL="0" indent="0">
              <a:buSzTx/>
              <a:buNone/>
              <a:defRPr sz="1800">
                <a:solidFill>
                  <a:schemeClr val="tx1"/>
                </a:solidFill>
                <a:latin typeface="Centra No1" pitchFamily="50" charset="0"/>
                <a:ea typeface="Centra No1" pitchFamily="50" charset="0"/>
              </a:defRPr>
            </a:lvl1pPr>
          </a:lstStyle>
          <a:p>
            <a:r>
              <a:rPr lang="en-GB" dirty="0"/>
              <a:t>Chapter 5</a:t>
            </a:r>
          </a:p>
        </p:txBody>
      </p:sp>
      <p:sp>
        <p:nvSpPr>
          <p:cNvPr id="29" name="text goes here, of one or two lines.">
            <a:extLst>
              <a:ext uri="{FF2B5EF4-FFF2-40B4-BE49-F238E27FC236}">
                <a16:creationId xmlns:a16="http://schemas.microsoft.com/office/drawing/2014/main" id="{D753F901-FBA4-4C82-B823-18115D356D82}"/>
              </a:ext>
            </a:extLst>
          </p:cNvPr>
          <p:cNvSpPr txBox="1">
            <a:spLocks noGrp="1"/>
          </p:cNvSpPr>
          <p:nvPr>
            <p:ph type="body" sz="quarter" idx="23" hasCustomPrompt="1"/>
          </p:nvPr>
        </p:nvSpPr>
        <p:spPr>
          <a:xfrm>
            <a:off x="9320603" y="4362452"/>
            <a:ext cx="1347788" cy="339004"/>
          </a:xfrm>
          <a:prstGeom prst="rect">
            <a:avLst/>
          </a:prstGeom>
        </p:spPr>
        <p:txBody>
          <a:bodyPr wrap="square" anchor="t">
            <a:spAutoFit/>
          </a:bodyPr>
          <a:lstStyle>
            <a:lvl1pPr marL="0" indent="0">
              <a:buSzTx/>
              <a:buNone/>
              <a:defRPr sz="1800">
                <a:solidFill>
                  <a:schemeClr val="tx1"/>
                </a:solidFill>
                <a:latin typeface="Centra No1" pitchFamily="50" charset="0"/>
                <a:ea typeface="Centra No1" pitchFamily="50" charset="0"/>
              </a:defRPr>
            </a:lvl1pPr>
          </a:lstStyle>
          <a:p>
            <a:r>
              <a:rPr lang="en-GB" dirty="0"/>
              <a:t>Chapter 6</a:t>
            </a:r>
          </a:p>
        </p:txBody>
      </p:sp>
      <p:sp>
        <p:nvSpPr>
          <p:cNvPr id="7" name="Text Placeholder 6">
            <a:extLst>
              <a:ext uri="{FF2B5EF4-FFF2-40B4-BE49-F238E27FC236}">
                <a16:creationId xmlns:a16="http://schemas.microsoft.com/office/drawing/2014/main" id="{F556CAB1-6504-4307-B26C-D2CA468C7B0D}"/>
              </a:ext>
            </a:extLst>
          </p:cNvPr>
          <p:cNvSpPr>
            <a:spLocks noGrp="1"/>
          </p:cNvSpPr>
          <p:nvPr>
            <p:ph type="body" sz="quarter" idx="24" hasCustomPrompt="1"/>
          </p:nvPr>
        </p:nvSpPr>
        <p:spPr>
          <a:xfrm>
            <a:off x="6136331" y="1304445"/>
            <a:ext cx="2231375" cy="781530"/>
          </a:xfrm>
          <a:prstGeom prst="rect">
            <a:avLst/>
          </a:prstGeom>
        </p:spPr>
        <p:txBody>
          <a:bodyPr/>
          <a:lstStyle>
            <a:lvl1pPr marL="386550" marR="0" indent="-216000" algn="l" defTabSz="412750" eaLnBrk="1" fontAlgn="auto" latinLnBrk="0" hangingPunct="1">
              <a:lnSpc>
                <a:spcPts val="1900"/>
              </a:lnSpc>
              <a:spcBef>
                <a:spcPts val="0"/>
              </a:spcBef>
              <a:spcAft>
                <a:spcPts val="0"/>
              </a:spcAft>
              <a:buClrTx/>
              <a:buSzPct val="125000"/>
              <a:buFont typeface="Arial" panose="020B0604020202020204" pitchFamily="34" charset="0"/>
              <a:buChar char="•"/>
              <a:tabLst/>
              <a:defRPr sz="1500">
                <a:solidFill>
                  <a:schemeClr val="tx1"/>
                </a:solidFill>
                <a:latin typeface="Source Sans Pro" panose="020B0503030403020204" pitchFamily="34" charset="0"/>
                <a:ea typeface="Source Sans Pro" panose="020B0503030403020204" pitchFamily="34" charset="0"/>
              </a:defRPr>
            </a:lvl1pPr>
            <a:lvl2pPr>
              <a:defRPr sz="1600">
                <a:latin typeface="Source Sans Pro" panose="020B0503030403020204" pitchFamily="34" charset="0"/>
                <a:ea typeface="Source Sans Pro" panose="020B0503030403020204" pitchFamily="34" charset="0"/>
              </a:defRPr>
            </a:lvl2pPr>
            <a:lvl3pPr>
              <a:defRPr sz="1600">
                <a:latin typeface="Source Sans Pro" panose="020B0503030403020204" pitchFamily="34" charset="0"/>
                <a:ea typeface="Source Sans Pro" panose="020B0503030403020204" pitchFamily="34" charset="0"/>
              </a:defRPr>
            </a:lvl3pPr>
            <a:lvl4pPr>
              <a:defRPr sz="1600">
                <a:latin typeface="Source Sans Pro" panose="020B0503030403020204" pitchFamily="34" charset="0"/>
                <a:ea typeface="Source Sans Pro" panose="020B0503030403020204" pitchFamily="34" charset="0"/>
              </a:defRPr>
            </a:lvl4pPr>
            <a:lvl5pPr>
              <a:defRPr sz="1600">
                <a:latin typeface="Source Sans Pro" panose="020B0503030403020204" pitchFamily="34" charset="0"/>
                <a:ea typeface="Source Sans Pro" panose="020B0503030403020204" pitchFamily="34" charset="0"/>
              </a:defRPr>
            </a:lvl5pPr>
          </a:lstStyle>
          <a:p>
            <a:pPr lvl="0"/>
            <a:r>
              <a:rPr lang="en-GB" dirty="0"/>
              <a:t>More text goes here</a:t>
            </a:r>
          </a:p>
          <a:p>
            <a:pPr lvl="0"/>
            <a:r>
              <a:rPr lang="en-GB" dirty="0"/>
              <a:t>More text goes here</a:t>
            </a:r>
          </a:p>
          <a:p>
            <a:pPr lvl="0"/>
            <a:r>
              <a:rPr lang="en-GB" dirty="0"/>
              <a:t>More text goes here</a:t>
            </a:r>
          </a:p>
        </p:txBody>
      </p:sp>
      <p:sp>
        <p:nvSpPr>
          <p:cNvPr id="44" name="Text Placeholder 6">
            <a:extLst>
              <a:ext uri="{FF2B5EF4-FFF2-40B4-BE49-F238E27FC236}">
                <a16:creationId xmlns:a16="http://schemas.microsoft.com/office/drawing/2014/main" id="{93AEC811-2EEF-4B96-830C-D8749BDFD681}"/>
              </a:ext>
            </a:extLst>
          </p:cNvPr>
          <p:cNvSpPr>
            <a:spLocks noGrp="1"/>
          </p:cNvSpPr>
          <p:nvPr>
            <p:ph type="body" sz="quarter" idx="25" hasCustomPrompt="1"/>
          </p:nvPr>
        </p:nvSpPr>
        <p:spPr>
          <a:xfrm>
            <a:off x="6136331" y="3086060"/>
            <a:ext cx="2231375" cy="781530"/>
          </a:xfrm>
          <a:prstGeom prst="rect">
            <a:avLst/>
          </a:prstGeom>
        </p:spPr>
        <p:txBody>
          <a:bodyPr/>
          <a:lstStyle>
            <a:lvl1pPr marL="386550" marR="0" indent="-216000" algn="l" defTabSz="412750" eaLnBrk="1" fontAlgn="auto" latinLnBrk="0" hangingPunct="1">
              <a:lnSpc>
                <a:spcPts val="1900"/>
              </a:lnSpc>
              <a:spcBef>
                <a:spcPts val="0"/>
              </a:spcBef>
              <a:spcAft>
                <a:spcPts val="0"/>
              </a:spcAft>
              <a:buClrTx/>
              <a:buSzPct val="125000"/>
              <a:buFont typeface="Arial" panose="020B0604020202020204" pitchFamily="34" charset="0"/>
              <a:buChar char="•"/>
              <a:tabLst/>
              <a:defRPr sz="1500">
                <a:solidFill>
                  <a:schemeClr val="tx1"/>
                </a:solidFill>
                <a:latin typeface="Source Sans Pro" panose="020B0503030403020204" pitchFamily="34" charset="0"/>
                <a:ea typeface="Source Sans Pro" panose="020B0503030403020204" pitchFamily="34" charset="0"/>
              </a:defRPr>
            </a:lvl1pPr>
            <a:lvl2pPr>
              <a:defRPr sz="1600">
                <a:latin typeface="Source Sans Pro" panose="020B0503030403020204" pitchFamily="34" charset="0"/>
                <a:ea typeface="Source Sans Pro" panose="020B0503030403020204" pitchFamily="34" charset="0"/>
              </a:defRPr>
            </a:lvl2pPr>
            <a:lvl3pPr>
              <a:defRPr sz="1600">
                <a:latin typeface="Source Sans Pro" panose="020B0503030403020204" pitchFamily="34" charset="0"/>
                <a:ea typeface="Source Sans Pro" panose="020B0503030403020204" pitchFamily="34" charset="0"/>
              </a:defRPr>
            </a:lvl3pPr>
            <a:lvl4pPr>
              <a:defRPr sz="1600">
                <a:latin typeface="Source Sans Pro" panose="020B0503030403020204" pitchFamily="34" charset="0"/>
                <a:ea typeface="Source Sans Pro" panose="020B0503030403020204" pitchFamily="34" charset="0"/>
              </a:defRPr>
            </a:lvl4pPr>
            <a:lvl5pPr>
              <a:defRPr sz="1600">
                <a:latin typeface="Source Sans Pro" panose="020B0503030403020204" pitchFamily="34" charset="0"/>
                <a:ea typeface="Source Sans Pro" panose="020B0503030403020204" pitchFamily="34" charset="0"/>
              </a:defRPr>
            </a:lvl5pPr>
          </a:lstStyle>
          <a:p>
            <a:pPr lvl="0"/>
            <a:r>
              <a:rPr lang="en-GB" dirty="0"/>
              <a:t>More text goes here</a:t>
            </a:r>
          </a:p>
          <a:p>
            <a:pPr lvl="0"/>
            <a:r>
              <a:rPr lang="en-GB" dirty="0"/>
              <a:t>More text goes here</a:t>
            </a:r>
          </a:p>
          <a:p>
            <a:pPr lvl="0"/>
            <a:r>
              <a:rPr lang="en-GB" dirty="0"/>
              <a:t>More text goes here</a:t>
            </a:r>
          </a:p>
        </p:txBody>
      </p:sp>
      <p:sp>
        <p:nvSpPr>
          <p:cNvPr id="45" name="Text Placeholder 6">
            <a:extLst>
              <a:ext uri="{FF2B5EF4-FFF2-40B4-BE49-F238E27FC236}">
                <a16:creationId xmlns:a16="http://schemas.microsoft.com/office/drawing/2014/main" id="{594BBD9A-5FB6-435E-AB3B-4E5AD2A0EBE8}"/>
              </a:ext>
            </a:extLst>
          </p:cNvPr>
          <p:cNvSpPr>
            <a:spLocks noGrp="1"/>
          </p:cNvSpPr>
          <p:nvPr>
            <p:ph type="body" sz="quarter" idx="26" hasCustomPrompt="1"/>
          </p:nvPr>
        </p:nvSpPr>
        <p:spPr>
          <a:xfrm>
            <a:off x="6136331" y="4928635"/>
            <a:ext cx="2231375" cy="781530"/>
          </a:xfrm>
          <a:prstGeom prst="rect">
            <a:avLst/>
          </a:prstGeom>
        </p:spPr>
        <p:txBody>
          <a:bodyPr/>
          <a:lstStyle>
            <a:lvl1pPr marL="386550" marR="0" indent="-216000" algn="l" defTabSz="412750" eaLnBrk="1" fontAlgn="auto" latinLnBrk="0" hangingPunct="1">
              <a:lnSpc>
                <a:spcPts val="1900"/>
              </a:lnSpc>
              <a:spcBef>
                <a:spcPts val="0"/>
              </a:spcBef>
              <a:spcAft>
                <a:spcPts val="0"/>
              </a:spcAft>
              <a:buClrTx/>
              <a:buSzPct val="125000"/>
              <a:buFont typeface="Arial" panose="020B0604020202020204" pitchFamily="34" charset="0"/>
              <a:buChar char="•"/>
              <a:tabLst/>
              <a:defRPr sz="1500">
                <a:solidFill>
                  <a:schemeClr val="tx1"/>
                </a:solidFill>
                <a:latin typeface="Source Sans Pro" panose="020B0503030403020204" pitchFamily="34" charset="0"/>
                <a:ea typeface="Source Sans Pro" panose="020B0503030403020204" pitchFamily="34" charset="0"/>
              </a:defRPr>
            </a:lvl1pPr>
            <a:lvl2pPr>
              <a:defRPr sz="1600">
                <a:latin typeface="Source Sans Pro" panose="020B0503030403020204" pitchFamily="34" charset="0"/>
                <a:ea typeface="Source Sans Pro" panose="020B0503030403020204" pitchFamily="34" charset="0"/>
              </a:defRPr>
            </a:lvl2pPr>
            <a:lvl3pPr>
              <a:defRPr sz="1600">
                <a:latin typeface="Source Sans Pro" panose="020B0503030403020204" pitchFamily="34" charset="0"/>
                <a:ea typeface="Source Sans Pro" panose="020B0503030403020204" pitchFamily="34" charset="0"/>
              </a:defRPr>
            </a:lvl3pPr>
            <a:lvl4pPr>
              <a:defRPr sz="1600">
                <a:latin typeface="Source Sans Pro" panose="020B0503030403020204" pitchFamily="34" charset="0"/>
                <a:ea typeface="Source Sans Pro" panose="020B0503030403020204" pitchFamily="34" charset="0"/>
              </a:defRPr>
            </a:lvl4pPr>
            <a:lvl5pPr>
              <a:defRPr sz="1600">
                <a:latin typeface="Source Sans Pro" panose="020B0503030403020204" pitchFamily="34" charset="0"/>
                <a:ea typeface="Source Sans Pro" panose="020B0503030403020204" pitchFamily="34" charset="0"/>
              </a:defRPr>
            </a:lvl5pPr>
          </a:lstStyle>
          <a:p>
            <a:pPr lvl="0"/>
            <a:r>
              <a:rPr lang="en-GB" dirty="0"/>
              <a:t>More text goes here</a:t>
            </a:r>
          </a:p>
          <a:p>
            <a:pPr lvl="0"/>
            <a:r>
              <a:rPr lang="en-GB" dirty="0"/>
              <a:t>More text goes here</a:t>
            </a:r>
          </a:p>
          <a:p>
            <a:pPr lvl="0"/>
            <a:r>
              <a:rPr lang="en-GB" dirty="0"/>
              <a:t>More text goes here</a:t>
            </a:r>
          </a:p>
        </p:txBody>
      </p:sp>
      <p:sp>
        <p:nvSpPr>
          <p:cNvPr id="46" name="Text Placeholder 6">
            <a:extLst>
              <a:ext uri="{FF2B5EF4-FFF2-40B4-BE49-F238E27FC236}">
                <a16:creationId xmlns:a16="http://schemas.microsoft.com/office/drawing/2014/main" id="{76ED89EC-E3BA-4F8D-A3DC-71DB91647A4B}"/>
              </a:ext>
            </a:extLst>
          </p:cNvPr>
          <p:cNvSpPr>
            <a:spLocks noGrp="1"/>
          </p:cNvSpPr>
          <p:nvPr>
            <p:ph type="body" sz="quarter" idx="27" hasCustomPrompt="1"/>
          </p:nvPr>
        </p:nvSpPr>
        <p:spPr>
          <a:xfrm>
            <a:off x="9455344" y="1304445"/>
            <a:ext cx="2231375" cy="781530"/>
          </a:xfrm>
          <a:prstGeom prst="rect">
            <a:avLst/>
          </a:prstGeom>
        </p:spPr>
        <p:txBody>
          <a:bodyPr/>
          <a:lstStyle>
            <a:lvl1pPr marL="386550" marR="0" indent="-216000" algn="l" defTabSz="412750" eaLnBrk="1" fontAlgn="auto" latinLnBrk="0" hangingPunct="1">
              <a:lnSpc>
                <a:spcPts val="1900"/>
              </a:lnSpc>
              <a:spcBef>
                <a:spcPts val="0"/>
              </a:spcBef>
              <a:spcAft>
                <a:spcPts val="0"/>
              </a:spcAft>
              <a:buClrTx/>
              <a:buSzPct val="125000"/>
              <a:buFont typeface="Arial" panose="020B0604020202020204" pitchFamily="34" charset="0"/>
              <a:buChar char="•"/>
              <a:tabLst/>
              <a:defRPr sz="1500">
                <a:solidFill>
                  <a:schemeClr val="tx1"/>
                </a:solidFill>
                <a:latin typeface="Source Sans Pro" panose="020B0503030403020204" pitchFamily="34" charset="0"/>
                <a:ea typeface="Source Sans Pro" panose="020B0503030403020204" pitchFamily="34" charset="0"/>
              </a:defRPr>
            </a:lvl1pPr>
            <a:lvl2pPr>
              <a:defRPr sz="1600">
                <a:latin typeface="Source Sans Pro" panose="020B0503030403020204" pitchFamily="34" charset="0"/>
                <a:ea typeface="Source Sans Pro" panose="020B0503030403020204" pitchFamily="34" charset="0"/>
              </a:defRPr>
            </a:lvl2pPr>
            <a:lvl3pPr>
              <a:defRPr sz="1600">
                <a:latin typeface="Source Sans Pro" panose="020B0503030403020204" pitchFamily="34" charset="0"/>
                <a:ea typeface="Source Sans Pro" panose="020B0503030403020204" pitchFamily="34" charset="0"/>
              </a:defRPr>
            </a:lvl3pPr>
            <a:lvl4pPr>
              <a:defRPr sz="1600">
                <a:latin typeface="Source Sans Pro" panose="020B0503030403020204" pitchFamily="34" charset="0"/>
                <a:ea typeface="Source Sans Pro" panose="020B0503030403020204" pitchFamily="34" charset="0"/>
              </a:defRPr>
            </a:lvl4pPr>
            <a:lvl5pPr>
              <a:defRPr sz="1600">
                <a:latin typeface="Source Sans Pro" panose="020B0503030403020204" pitchFamily="34" charset="0"/>
                <a:ea typeface="Source Sans Pro" panose="020B0503030403020204" pitchFamily="34" charset="0"/>
              </a:defRPr>
            </a:lvl5pPr>
          </a:lstStyle>
          <a:p>
            <a:pPr lvl="0"/>
            <a:r>
              <a:rPr lang="en-GB" dirty="0"/>
              <a:t>More text goes here</a:t>
            </a:r>
          </a:p>
          <a:p>
            <a:pPr lvl="0"/>
            <a:r>
              <a:rPr lang="en-GB" dirty="0"/>
              <a:t>More text goes here</a:t>
            </a:r>
          </a:p>
          <a:p>
            <a:pPr lvl="0"/>
            <a:r>
              <a:rPr lang="en-GB" dirty="0"/>
              <a:t>More text goes here</a:t>
            </a:r>
          </a:p>
        </p:txBody>
      </p:sp>
      <p:sp>
        <p:nvSpPr>
          <p:cNvPr id="47" name="Text Placeholder 6">
            <a:extLst>
              <a:ext uri="{FF2B5EF4-FFF2-40B4-BE49-F238E27FC236}">
                <a16:creationId xmlns:a16="http://schemas.microsoft.com/office/drawing/2014/main" id="{2D164CC8-7FA3-491C-9846-CDA6D06DB403}"/>
              </a:ext>
            </a:extLst>
          </p:cNvPr>
          <p:cNvSpPr>
            <a:spLocks noGrp="1"/>
          </p:cNvSpPr>
          <p:nvPr>
            <p:ph type="body" sz="quarter" idx="28" hasCustomPrompt="1"/>
          </p:nvPr>
        </p:nvSpPr>
        <p:spPr>
          <a:xfrm>
            <a:off x="9455344" y="3086060"/>
            <a:ext cx="2231375" cy="781530"/>
          </a:xfrm>
          <a:prstGeom prst="rect">
            <a:avLst/>
          </a:prstGeom>
        </p:spPr>
        <p:txBody>
          <a:bodyPr/>
          <a:lstStyle>
            <a:lvl1pPr marL="386550" marR="0" indent="-216000" algn="l" defTabSz="412750" eaLnBrk="1" fontAlgn="auto" latinLnBrk="0" hangingPunct="1">
              <a:lnSpc>
                <a:spcPts val="1900"/>
              </a:lnSpc>
              <a:spcBef>
                <a:spcPts val="0"/>
              </a:spcBef>
              <a:spcAft>
                <a:spcPts val="0"/>
              </a:spcAft>
              <a:buClrTx/>
              <a:buSzPct val="125000"/>
              <a:buFont typeface="Arial" panose="020B0604020202020204" pitchFamily="34" charset="0"/>
              <a:buChar char="•"/>
              <a:tabLst/>
              <a:defRPr sz="1500">
                <a:solidFill>
                  <a:schemeClr val="tx1"/>
                </a:solidFill>
                <a:latin typeface="Source Sans Pro" panose="020B0503030403020204" pitchFamily="34" charset="0"/>
                <a:ea typeface="Source Sans Pro" panose="020B0503030403020204" pitchFamily="34" charset="0"/>
              </a:defRPr>
            </a:lvl1pPr>
            <a:lvl2pPr>
              <a:defRPr sz="1600">
                <a:latin typeface="Source Sans Pro" panose="020B0503030403020204" pitchFamily="34" charset="0"/>
                <a:ea typeface="Source Sans Pro" panose="020B0503030403020204" pitchFamily="34" charset="0"/>
              </a:defRPr>
            </a:lvl2pPr>
            <a:lvl3pPr>
              <a:defRPr sz="1600">
                <a:latin typeface="Source Sans Pro" panose="020B0503030403020204" pitchFamily="34" charset="0"/>
                <a:ea typeface="Source Sans Pro" panose="020B0503030403020204" pitchFamily="34" charset="0"/>
              </a:defRPr>
            </a:lvl3pPr>
            <a:lvl4pPr>
              <a:defRPr sz="1600">
                <a:latin typeface="Source Sans Pro" panose="020B0503030403020204" pitchFamily="34" charset="0"/>
                <a:ea typeface="Source Sans Pro" panose="020B0503030403020204" pitchFamily="34" charset="0"/>
              </a:defRPr>
            </a:lvl4pPr>
            <a:lvl5pPr>
              <a:defRPr sz="1600">
                <a:latin typeface="Source Sans Pro" panose="020B0503030403020204" pitchFamily="34" charset="0"/>
                <a:ea typeface="Source Sans Pro" panose="020B0503030403020204" pitchFamily="34" charset="0"/>
              </a:defRPr>
            </a:lvl5pPr>
          </a:lstStyle>
          <a:p>
            <a:pPr lvl="0"/>
            <a:r>
              <a:rPr lang="en-GB" dirty="0"/>
              <a:t>More text goes here</a:t>
            </a:r>
          </a:p>
          <a:p>
            <a:pPr lvl="0"/>
            <a:r>
              <a:rPr lang="en-GB" dirty="0"/>
              <a:t>More text goes here</a:t>
            </a:r>
          </a:p>
          <a:p>
            <a:pPr lvl="0"/>
            <a:r>
              <a:rPr lang="en-GB" dirty="0"/>
              <a:t>More text goes here</a:t>
            </a:r>
          </a:p>
        </p:txBody>
      </p:sp>
      <p:sp>
        <p:nvSpPr>
          <p:cNvPr id="48" name="Text Placeholder 6">
            <a:extLst>
              <a:ext uri="{FF2B5EF4-FFF2-40B4-BE49-F238E27FC236}">
                <a16:creationId xmlns:a16="http://schemas.microsoft.com/office/drawing/2014/main" id="{31E959A9-74B4-4FDC-A360-6A8525B1ACA2}"/>
              </a:ext>
            </a:extLst>
          </p:cNvPr>
          <p:cNvSpPr>
            <a:spLocks noGrp="1"/>
          </p:cNvSpPr>
          <p:nvPr>
            <p:ph type="body" sz="quarter" idx="29" hasCustomPrompt="1"/>
          </p:nvPr>
        </p:nvSpPr>
        <p:spPr>
          <a:xfrm>
            <a:off x="9455344" y="4928635"/>
            <a:ext cx="2231375" cy="781530"/>
          </a:xfrm>
          <a:prstGeom prst="rect">
            <a:avLst/>
          </a:prstGeom>
        </p:spPr>
        <p:txBody>
          <a:bodyPr/>
          <a:lstStyle>
            <a:lvl1pPr marL="386550" marR="0" indent="-216000" algn="l" defTabSz="412750" eaLnBrk="1" fontAlgn="auto" latinLnBrk="0" hangingPunct="1">
              <a:lnSpc>
                <a:spcPts val="1900"/>
              </a:lnSpc>
              <a:spcBef>
                <a:spcPts val="0"/>
              </a:spcBef>
              <a:spcAft>
                <a:spcPts val="0"/>
              </a:spcAft>
              <a:buClrTx/>
              <a:buSzPct val="125000"/>
              <a:buFont typeface="Arial" panose="020B0604020202020204" pitchFamily="34" charset="0"/>
              <a:buChar char="•"/>
              <a:tabLst/>
              <a:defRPr sz="1500">
                <a:solidFill>
                  <a:schemeClr val="tx1"/>
                </a:solidFill>
                <a:latin typeface="Source Sans Pro" panose="020B0503030403020204" pitchFamily="34" charset="0"/>
                <a:ea typeface="Source Sans Pro" panose="020B0503030403020204" pitchFamily="34" charset="0"/>
              </a:defRPr>
            </a:lvl1pPr>
            <a:lvl2pPr>
              <a:defRPr sz="1600">
                <a:latin typeface="Source Sans Pro" panose="020B0503030403020204" pitchFamily="34" charset="0"/>
                <a:ea typeface="Source Sans Pro" panose="020B0503030403020204" pitchFamily="34" charset="0"/>
              </a:defRPr>
            </a:lvl2pPr>
            <a:lvl3pPr>
              <a:defRPr sz="1600">
                <a:latin typeface="Source Sans Pro" panose="020B0503030403020204" pitchFamily="34" charset="0"/>
                <a:ea typeface="Source Sans Pro" panose="020B0503030403020204" pitchFamily="34" charset="0"/>
              </a:defRPr>
            </a:lvl3pPr>
            <a:lvl4pPr>
              <a:defRPr sz="1600">
                <a:latin typeface="Source Sans Pro" panose="020B0503030403020204" pitchFamily="34" charset="0"/>
                <a:ea typeface="Source Sans Pro" panose="020B0503030403020204" pitchFamily="34" charset="0"/>
              </a:defRPr>
            </a:lvl4pPr>
            <a:lvl5pPr>
              <a:defRPr sz="1600">
                <a:latin typeface="Source Sans Pro" panose="020B0503030403020204" pitchFamily="34" charset="0"/>
                <a:ea typeface="Source Sans Pro" panose="020B0503030403020204" pitchFamily="34" charset="0"/>
              </a:defRPr>
            </a:lvl5pPr>
          </a:lstStyle>
          <a:p>
            <a:pPr lvl="0"/>
            <a:r>
              <a:rPr lang="en-GB" dirty="0"/>
              <a:t>More text goes here</a:t>
            </a:r>
          </a:p>
          <a:p>
            <a:pPr lvl="0"/>
            <a:r>
              <a:rPr lang="en-GB" dirty="0"/>
              <a:t>More text goes here</a:t>
            </a:r>
          </a:p>
          <a:p>
            <a:pPr lvl="0"/>
            <a:r>
              <a:rPr lang="en-GB" dirty="0"/>
              <a:t>More text goes here</a:t>
            </a:r>
          </a:p>
        </p:txBody>
      </p:sp>
      <p:sp>
        <p:nvSpPr>
          <p:cNvPr id="32" name="Footer Placeholder 4">
            <a:extLst>
              <a:ext uri="{FF2B5EF4-FFF2-40B4-BE49-F238E27FC236}">
                <a16:creationId xmlns:a16="http://schemas.microsoft.com/office/drawing/2014/main" id="{DE5488B7-5A23-4381-BEC7-74C582511345}"/>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33" name="Slide Number Placeholder 5">
            <a:extLst>
              <a:ext uri="{FF2B5EF4-FFF2-40B4-BE49-F238E27FC236}">
                <a16:creationId xmlns:a16="http://schemas.microsoft.com/office/drawing/2014/main" id="{0DE0229F-8EA6-48C4-8D56-93667F053326}"/>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1723748865"/>
      </p:ext>
    </p:extLst>
  </p:cSld>
  <p:clrMapOvr>
    <a:masterClrMapping/>
  </p:clrMapOvr>
  <p:transition spd="med"/>
  <p:extLst>
    <p:ext uri="{DCECCB84-F9BA-43D5-87BE-67443E8EF086}">
      <p15:sldGuideLst xmlns:p15="http://schemas.microsoft.com/office/powerpoint/2012/main">
        <p15:guide id="3" pos="393">
          <p15:clr>
            <a:srgbClr val="000000"/>
          </p15:clr>
        </p15:guide>
        <p15:guide id="4" pos="4339">
          <p15:clr>
            <a:srgbClr val="00000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8_Agenda / List">
    <p:bg>
      <p:bgPr>
        <a:solidFill>
          <a:schemeClr val="accent5"/>
        </a:solidFill>
        <a:effectLst/>
      </p:bgPr>
    </p:bg>
    <p:spTree>
      <p:nvGrpSpPr>
        <p:cNvPr id="1" name=""/>
        <p:cNvGrpSpPr/>
        <p:nvPr/>
      </p:nvGrpSpPr>
      <p:grpSpPr>
        <a:xfrm>
          <a:off x="0" y="0"/>
          <a:ext cx="0" cy="0"/>
          <a:chOff x="0" y="0"/>
          <a:chExt cx="0" cy="0"/>
        </a:xfrm>
      </p:grpSpPr>
      <p:pic>
        <p:nvPicPr>
          <p:cNvPr id="19" name="Kaltura_shapes_horizontal_stripes_red.png" descr="Kaltura_shapes_horizontal_stripes_red.png">
            <a:extLst>
              <a:ext uri="{FF2B5EF4-FFF2-40B4-BE49-F238E27FC236}">
                <a16:creationId xmlns:a16="http://schemas.microsoft.com/office/drawing/2014/main" id="{F127DAF9-7C2F-8448-988B-E21964629243}"/>
              </a:ext>
            </a:extLst>
          </p:cNvPr>
          <p:cNvPicPr>
            <a:picLocks noChangeAspect="1"/>
          </p:cNvPicPr>
          <p:nvPr userDrawn="1"/>
        </p:nvPicPr>
        <p:blipFill rotWithShape="1">
          <a:blip r:embed="rId2"/>
          <a:srcRect l="30975" t="14913" r="68"/>
          <a:stretch/>
        </p:blipFill>
        <p:spPr>
          <a:xfrm flipH="1">
            <a:off x="7768081" y="0"/>
            <a:ext cx="4423917" cy="5391899"/>
          </a:xfrm>
          <a:prstGeom prst="rect">
            <a:avLst/>
          </a:prstGeom>
          <a:ln w="12700">
            <a:miter lim="400000"/>
          </a:ln>
        </p:spPr>
      </p:pic>
      <p:pic>
        <p:nvPicPr>
          <p:cNvPr id="16" name="Kaltura_shapes_horizontal_stripes_red.png" descr="Kaltura_shapes_horizontal_stripes_red.png">
            <a:extLst>
              <a:ext uri="{FF2B5EF4-FFF2-40B4-BE49-F238E27FC236}">
                <a16:creationId xmlns:a16="http://schemas.microsoft.com/office/drawing/2014/main" id="{CE3763DF-C5C8-4832-B15E-4A36090DC6C3}"/>
              </a:ext>
            </a:extLst>
          </p:cNvPr>
          <p:cNvPicPr>
            <a:picLocks noChangeAspect="1"/>
          </p:cNvPicPr>
          <p:nvPr/>
        </p:nvPicPr>
        <p:blipFill rotWithShape="1">
          <a:blip r:embed="rId2"/>
          <a:srcRect l="30975" t="14913" r="68"/>
          <a:stretch/>
        </p:blipFill>
        <p:spPr>
          <a:xfrm flipH="1">
            <a:off x="7768081" y="0"/>
            <a:ext cx="4423917" cy="5391899"/>
          </a:xfrm>
          <a:prstGeom prst="rect">
            <a:avLst/>
          </a:prstGeom>
          <a:ln w="12700">
            <a:miter lim="400000"/>
          </a:ln>
        </p:spPr>
      </p:pic>
      <p:pic>
        <p:nvPicPr>
          <p:cNvPr id="5" name="Picture 4" descr="A person posing for the camera&#10;&#10;Description automatically generated">
            <a:extLst>
              <a:ext uri="{FF2B5EF4-FFF2-40B4-BE49-F238E27FC236}">
                <a16:creationId xmlns:a16="http://schemas.microsoft.com/office/drawing/2014/main" id="{27E8D319-A893-4415-A9EF-14AE01E44D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3594099" y="-17097"/>
            <a:ext cx="10331696" cy="6887796"/>
          </a:xfrm>
          <a:prstGeom prst="rect">
            <a:avLst/>
          </a:prstGeom>
        </p:spPr>
      </p:pic>
      <p:sp>
        <p:nvSpPr>
          <p:cNvPr id="23" name="Circle">
            <a:extLst>
              <a:ext uri="{FF2B5EF4-FFF2-40B4-BE49-F238E27FC236}">
                <a16:creationId xmlns:a16="http://schemas.microsoft.com/office/drawing/2014/main" id="{6AD285F2-C68E-4FA3-A0BD-5249D7EC8751}"/>
              </a:ext>
            </a:extLst>
          </p:cNvPr>
          <p:cNvSpPr/>
          <p:nvPr/>
        </p:nvSpPr>
        <p:spPr>
          <a:xfrm>
            <a:off x="1253254" y="1478345"/>
            <a:ext cx="509390" cy="509390"/>
          </a:xfrm>
          <a:prstGeom prst="ellipse">
            <a:avLst/>
          </a:prstGeom>
          <a:solidFill>
            <a:schemeClr val="accent6"/>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chemeClr val="tx1"/>
                </a:solidFill>
                <a:effectLst/>
                <a:uLnTx/>
                <a:uFillTx/>
                <a:latin typeface="+mn-lt"/>
                <a:ea typeface="Centra No1 Medium" pitchFamily="50" charset="0"/>
                <a:sym typeface="Helvetica Neue Medium"/>
              </a:rPr>
              <a:t>2</a:t>
            </a:r>
            <a:endParaRPr kumimoji="0" sz="2000" b="0" i="0" u="none" strike="noStrike" kern="0" cap="none" spc="0" normalizeH="0" baseline="0" noProof="0" dirty="0">
              <a:ln>
                <a:noFill/>
              </a:ln>
              <a:solidFill>
                <a:schemeClr val="tx1"/>
              </a:solidFill>
              <a:effectLst/>
              <a:uLnTx/>
              <a:uFillTx/>
              <a:latin typeface="+mn-lt"/>
              <a:ea typeface="Centra No1 Medium" pitchFamily="50" charset="0"/>
              <a:sym typeface="Helvetica Neue Medium"/>
            </a:endParaRPr>
          </a:p>
        </p:txBody>
      </p:sp>
      <p:sp>
        <p:nvSpPr>
          <p:cNvPr id="26" name="Circle">
            <a:extLst>
              <a:ext uri="{FF2B5EF4-FFF2-40B4-BE49-F238E27FC236}">
                <a16:creationId xmlns:a16="http://schemas.microsoft.com/office/drawing/2014/main" id="{78A0B98E-C203-4F90-B406-F8EBBA334630}"/>
              </a:ext>
            </a:extLst>
          </p:cNvPr>
          <p:cNvSpPr/>
          <p:nvPr userDrawn="1"/>
        </p:nvSpPr>
        <p:spPr>
          <a:xfrm>
            <a:off x="1234831" y="3485388"/>
            <a:ext cx="509390" cy="509390"/>
          </a:xfrm>
          <a:prstGeom prst="ellipse">
            <a:avLst/>
          </a:prstGeom>
          <a:solidFill>
            <a:schemeClr val="accent6"/>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chemeClr val="tx1"/>
                </a:solidFill>
                <a:effectLst/>
                <a:uLnTx/>
                <a:uFillTx/>
                <a:latin typeface="+mn-lt"/>
                <a:ea typeface="Centra No1 Medium" pitchFamily="50" charset="0"/>
                <a:sym typeface="Helvetica Neue Medium"/>
              </a:rPr>
              <a:t>3</a:t>
            </a:r>
            <a:endParaRPr kumimoji="0" sz="2000" b="0" i="0" u="none" strike="noStrike" kern="0" cap="none" spc="0" normalizeH="0" baseline="0" noProof="0" dirty="0">
              <a:ln>
                <a:noFill/>
              </a:ln>
              <a:solidFill>
                <a:schemeClr val="tx1"/>
              </a:solidFill>
              <a:effectLst/>
              <a:uLnTx/>
              <a:uFillTx/>
              <a:latin typeface="+mn-lt"/>
              <a:ea typeface="Centra No1 Medium" pitchFamily="50" charset="0"/>
              <a:sym typeface="Helvetica Neue Medium"/>
            </a:endParaRPr>
          </a:p>
        </p:txBody>
      </p:sp>
      <p:sp>
        <p:nvSpPr>
          <p:cNvPr id="32" name="text goes here, of one or two lines.">
            <a:extLst>
              <a:ext uri="{FF2B5EF4-FFF2-40B4-BE49-F238E27FC236}">
                <a16:creationId xmlns:a16="http://schemas.microsoft.com/office/drawing/2014/main" id="{10DC8C35-9C7C-4255-9D30-4B4F7FDEA934}"/>
              </a:ext>
            </a:extLst>
          </p:cNvPr>
          <p:cNvSpPr txBox="1">
            <a:spLocks noGrp="1"/>
          </p:cNvSpPr>
          <p:nvPr>
            <p:ph type="body" sz="quarter" idx="14"/>
          </p:nvPr>
        </p:nvSpPr>
        <p:spPr>
          <a:xfrm>
            <a:off x="1870832" y="1421334"/>
            <a:ext cx="5791609" cy="335989"/>
          </a:xfrm>
          <a:prstGeom prst="rect">
            <a:avLst/>
          </a:prstGeom>
        </p:spPr>
        <p:txBody>
          <a:bodyPr wrap="square" anchor="t">
            <a:spAutoFit/>
          </a:bodyPr>
          <a:lstStyle>
            <a:lvl1pPr marL="0" indent="0">
              <a:lnSpc>
                <a:spcPts val="1900"/>
              </a:lnSpc>
              <a:buSzTx/>
              <a:buNone/>
              <a:defRPr sz="1600" b="0">
                <a:solidFill>
                  <a:schemeClr val="tx1"/>
                </a:solidFill>
                <a:latin typeface="Centra No1" pitchFamily="50" charset="0"/>
                <a:ea typeface="Centra No1" pitchFamily="50" charset="0"/>
              </a:defRPr>
            </a:lvl1pPr>
          </a:lstStyle>
          <a:p>
            <a:endParaRPr lang="en-US" dirty="0"/>
          </a:p>
        </p:txBody>
      </p:sp>
      <p:sp>
        <p:nvSpPr>
          <p:cNvPr id="33" name="text goes here, of one or two lines.">
            <a:extLst>
              <a:ext uri="{FF2B5EF4-FFF2-40B4-BE49-F238E27FC236}">
                <a16:creationId xmlns:a16="http://schemas.microsoft.com/office/drawing/2014/main" id="{934EA83F-6B75-4DA4-AB2B-34EB4B611262}"/>
              </a:ext>
            </a:extLst>
          </p:cNvPr>
          <p:cNvSpPr txBox="1">
            <a:spLocks noGrp="1"/>
          </p:cNvSpPr>
          <p:nvPr>
            <p:ph type="body" sz="quarter" idx="15"/>
          </p:nvPr>
        </p:nvSpPr>
        <p:spPr>
          <a:xfrm>
            <a:off x="1852411" y="3559713"/>
            <a:ext cx="3804303" cy="335989"/>
          </a:xfrm>
          <a:prstGeom prst="rect">
            <a:avLst/>
          </a:prstGeom>
        </p:spPr>
        <p:txBody>
          <a:bodyPr wrap="square" anchor="t">
            <a:spAutoFit/>
          </a:bodyPr>
          <a:lstStyle>
            <a:lvl1pPr marL="0" indent="0">
              <a:lnSpc>
                <a:spcPts val="1900"/>
              </a:lnSpc>
              <a:buSzTx/>
              <a:buNone/>
              <a:defRPr sz="1600">
                <a:solidFill>
                  <a:schemeClr val="tx1"/>
                </a:solidFill>
                <a:latin typeface="Centra No1" pitchFamily="50" charset="0"/>
                <a:ea typeface="Centra No1" pitchFamily="50" charset="0"/>
              </a:defRPr>
            </a:lvl1pPr>
          </a:lstStyle>
          <a:p>
            <a:endParaRPr lang="en-GB" dirty="0"/>
          </a:p>
        </p:txBody>
      </p:sp>
      <p:pic>
        <p:nvPicPr>
          <p:cNvPr id="35" name="Kaltura_Logo_Horizontal_White_big_Kaltura_Logo_Horizontal_White.png" descr="Kaltura_Logo_Horizontal_White_big_Kaltura_Logo_Horizontal_White.png">
            <a:extLst>
              <a:ext uri="{FF2B5EF4-FFF2-40B4-BE49-F238E27FC236}">
                <a16:creationId xmlns:a16="http://schemas.microsoft.com/office/drawing/2014/main" id="{11450BF8-7AA6-471C-BDA1-464494566988}"/>
              </a:ext>
            </a:extLst>
          </p:cNvPr>
          <p:cNvPicPr>
            <a:picLocks noChangeAspect="1"/>
          </p:cNvPicPr>
          <p:nvPr/>
        </p:nvPicPr>
        <p:blipFill>
          <a:blip r:embed="rId4"/>
          <a:stretch>
            <a:fillRect/>
          </a:stretch>
        </p:blipFill>
        <p:spPr>
          <a:xfrm>
            <a:off x="10743669" y="6334683"/>
            <a:ext cx="1120391" cy="288288"/>
          </a:xfrm>
          <a:prstGeom prst="rect">
            <a:avLst/>
          </a:prstGeom>
          <a:ln w="12700">
            <a:miter lim="400000"/>
          </a:ln>
        </p:spPr>
      </p:pic>
      <p:sp>
        <p:nvSpPr>
          <p:cNvPr id="15" name="Footer Placeholder 4">
            <a:extLst>
              <a:ext uri="{FF2B5EF4-FFF2-40B4-BE49-F238E27FC236}">
                <a16:creationId xmlns:a16="http://schemas.microsoft.com/office/drawing/2014/main" id="{146EC847-92C8-4D32-8F64-F36BB839D406}"/>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8" name="Slide Number Placeholder 5">
            <a:extLst>
              <a:ext uri="{FF2B5EF4-FFF2-40B4-BE49-F238E27FC236}">
                <a16:creationId xmlns:a16="http://schemas.microsoft.com/office/drawing/2014/main" id="{492BCECF-28BD-48C5-A89A-0D2BCAAC3EA5}"/>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274730127"/>
      </p:ext>
    </p:extLst>
  </p:cSld>
  <p:clrMapOvr>
    <a:masterClrMapping/>
  </p:clrMapOvr>
  <p:transition spd="med"/>
  <p:extLst>
    <p:ext uri="{DCECCB84-F9BA-43D5-87BE-67443E8EF086}">
      <p15:sldGuideLst xmlns:p15="http://schemas.microsoft.com/office/powerpoint/2012/main">
        <p15:guide id="3" pos="393">
          <p15:clr>
            <a:srgbClr val="000000"/>
          </p15:clr>
        </p15:guide>
        <p15:guide id="4" pos="4339">
          <p15:clr>
            <a:srgbClr val="00000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1_Text and Video">
    <p:bg>
      <p:bgPr>
        <a:solidFill>
          <a:schemeClr val="bg2"/>
        </a:solidFill>
        <a:effectLst/>
      </p:bgPr>
    </p:bg>
    <p:spTree>
      <p:nvGrpSpPr>
        <p:cNvPr id="1" name=""/>
        <p:cNvGrpSpPr/>
        <p:nvPr/>
      </p:nvGrpSpPr>
      <p:grpSpPr>
        <a:xfrm>
          <a:off x="0" y="0"/>
          <a:ext cx="0" cy="0"/>
          <a:chOff x="0" y="0"/>
          <a:chExt cx="0" cy="0"/>
        </a:xfrm>
      </p:grpSpPr>
      <p:pic>
        <p:nvPicPr>
          <p:cNvPr id="2" name="man_with_shape">
            <a:hlinkClick r:id="" action="ppaction://media"/>
            <a:extLst>
              <a:ext uri="{FF2B5EF4-FFF2-40B4-BE49-F238E27FC236}">
                <a16:creationId xmlns:a16="http://schemas.microsoft.com/office/drawing/2014/main" id="{1D9FFBAA-FF45-43F3-B829-646C8FE8D827}"/>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19" name="text goes here, of one or two lines.">
            <a:extLst>
              <a:ext uri="{FF2B5EF4-FFF2-40B4-BE49-F238E27FC236}">
                <a16:creationId xmlns:a16="http://schemas.microsoft.com/office/drawing/2014/main" id="{12532310-321F-4EE5-9C4D-B521CB7C40CD}"/>
              </a:ext>
            </a:extLst>
          </p:cNvPr>
          <p:cNvSpPr txBox="1">
            <a:spLocks noGrp="1"/>
          </p:cNvSpPr>
          <p:nvPr>
            <p:ph type="body" sz="quarter" idx="18" hasCustomPrompt="1"/>
          </p:nvPr>
        </p:nvSpPr>
        <p:spPr>
          <a:xfrm>
            <a:off x="6649451" y="1413534"/>
            <a:ext cx="4839534" cy="367858"/>
          </a:xfrm>
          <a:prstGeom prst="rect">
            <a:avLst/>
          </a:prstGeom>
        </p:spPr>
        <p:txBody>
          <a:bodyPr wrap="square" anchor="t">
            <a:spAutoFit/>
          </a:bodyPr>
          <a:lstStyle>
            <a:lvl1pPr marL="0" indent="0">
              <a:buSzTx/>
              <a:buNone/>
              <a:defRPr sz="1800">
                <a:solidFill>
                  <a:schemeClr val="tx1"/>
                </a:solidFill>
                <a:latin typeface="Centra No1 Medium" pitchFamily="50" charset="0"/>
                <a:ea typeface="Centra No1 Medium" pitchFamily="50" charset="0"/>
              </a:defRPr>
            </a:lvl1pPr>
          </a:lstStyle>
          <a:p>
            <a:r>
              <a:rPr lang="en-GB" dirty="0"/>
              <a:t>This is s text slide with video</a:t>
            </a:r>
          </a:p>
        </p:txBody>
      </p:sp>
      <p:sp>
        <p:nvSpPr>
          <p:cNvPr id="21" name="text goes here, of one or two lines.">
            <a:extLst>
              <a:ext uri="{FF2B5EF4-FFF2-40B4-BE49-F238E27FC236}">
                <a16:creationId xmlns:a16="http://schemas.microsoft.com/office/drawing/2014/main" id="{CC64E44C-2566-4E64-86F2-F24C67F739F1}"/>
              </a:ext>
            </a:extLst>
          </p:cNvPr>
          <p:cNvSpPr txBox="1">
            <a:spLocks noGrp="1"/>
          </p:cNvSpPr>
          <p:nvPr>
            <p:ph type="body" sz="quarter" idx="19" hasCustomPrompt="1"/>
          </p:nvPr>
        </p:nvSpPr>
        <p:spPr>
          <a:xfrm>
            <a:off x="6650409" y="1993377"/>
            <a:ext cx="4777616" cy="3175356"/>
          </a:xfrm>
          <a:prstGeom prst="rect">
            <a:avLst/>
          </a:prstGeom>
        </p:spPr>
        <p:txBody>
          <a:bodyPr wrap="square" anchor="t">
            <a:spAutoFit/>
          </a:bodyPr>
          <a:lstStyle>
            <a:lvl1pPr marL="0" indent="0">
              <a:buSzTx/>
              <a:buNone/>
              <a:defRPr sz="1500">
                <a:solidFill>
                  <a:schemeClr val="tx1"/>
                </a:solidFill>
                <a:latin typeface="Source Sans Pro" panose="020B0503030403020204" pitchFamily="34" charset="0"/>
                <a:ea typeface="Source Sans Pro" panose="020B0503030403020204" pitchFamily="34"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a:t>
            </a:r>
          </a:p>
        </p:txBody>
      </p:sp>
      <p:pic>
        <p:nvPicPr>
          <p:cNvPr id="24" name="Kaltura_Logo_Horizontal_White_big_Kaltura_Logo_Horizontal_White.png" descr="Kaltura_Logo_Horizontal_White_big_Kaltura_Logo_Horizontal_White.png">
            <a:extLst>
              <a:ext uri="{FF2B5EF4-FFF2-40B4-BE49-F238E27FC236}">
                <a16:creationId xmlns:a16="http://schemas.microsoft.com/office/drawing/2014/main" id="{37645940-0503-4E04-A9E4-B7D1EDDB26D5}"/>
              </a:ext>
            </a:extLst>
          </p:cNvPr>
          <p:cNvPicPr>
            <a:picLocks noChangeAspect="1"/>
          </p:cNvPicPr>
          <p:nvPr/>
        </p:nvPicPr>
        <p:blipFill>
          <a:blip r:embed="rId5"/>
          <a:stretch>
            <a:fillRect/>
          </a:stretch>
        </p:blipFill>
        <p:spPr>
          <a:xfrm>
            <a:off x="10743669" y="6334683"/>
            <a:ext cx="1120391" cy="288288"/>
          </a:xfrm>
          <a:prstGeom prst="rect">
            <a:avLst/>
          </a:prstGeom>
          <a:ln w="12700">
            <a:miter lim="400000"/>
          </a:ln>
        </p:spPr>
      </p:pic>
      <p:sp>
        <p:nvSpPr>
          <p:cNvPr id="8" name="Footer Placeholder 4">
            <a:extLst>
              <a:ext uri="{FF2B5EF4-FFF2-40B4-BE49-F238E27FC236}">
                <a16:creationId xmlns:a16="http://schemas.microsoft.com/office/drawing/2014/main" id="{BD9EFDE7-5F38-4A39-B73F-E1B6EACBC596}"/>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9" name="Slide Number Placeholder 5">
            <a:extLst>
              <a:ext uri="{FF2B5EF4-FFF2-40B4-BE49-F238E27FC236}">
                <a16:creationId xmlns:a16="http://schemas.microsoft.com/office/drawing/2014/main" id="{EBABD322-591B-43DB-AA72-719AB4804CCA}"/>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242013725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2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extLst>
    <p:ext uri="{DCECCB84-F9BA-43D5-87BE-67443E8EF086}">
      <p15:sldGuideLst xmlns:p15="http://schemas.microsoft.com/office/powerpoint/2012/main">
        <p15:guide id="3" pos="393">
          <p15:clr>
            <a:srgbClr val="000000"/>
          </p15:clr>
        </p15:guide>
        <p15:guide id="4" pos="4248">
          <p15:clr>
            <a:srgbClr val="00000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rgbClr val="FFAA00"/>
        </a:solidFill>
        <a:effectLst/>
      </p:bgPr>
    </p:bg>
    <p:spTree>
      <p:nvGrpSpPr>
        <p:cNvPr id="1" name=""/>
        <p:cNvGrpSpPr/>
        <p:nvPr/>
      </p:nvGrpSpPr>
      <p:grpSpPr>
        <a:xfrm>
          <a:off x="0" y="0"/>
          <a:ext cx="0" cy="0"/>
          <a:chOff x="0" y="0"/>
          <a:chExt cx="0" cy="0"/>
        </a:xfrm>
      </p:grpSpPr>
      <p:pic>
        <p:nvPicPr>
          <p:cNvPr id="11" name="Kaltura_shapes_spiral_red.png" descr="Kaltura_shapes_spiral_red.png">
            <a:extLst>
              <a:ext uri="{FF2B5EF4-FFF2-40B4-BE49-F238E27FC236}">
                <a16:creationId xmlns:a16="http://schemas.microsoft.com/office/drawing/2014/main" id="{B4FE700E-F726-ED40-86E6-73EF6E18501B}"/>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6422579" y="882532"/>
            <a:ext cx="4924805" cy="4864419"/>
          </a:xfrm>
          <a:prstGeom prst="rect">
            <a:avLst/>
          </a:prstGeom>
          <a:ln w="12700">
            <a:miter lim="400000"/>
          </a:ln>
        </p:spPr>
      </p:pic>
      <p:sp>
        <p:nvSpPr>
          <p:cNvPr id="12" name="Footer Placeholder 4">
            <a:extLst>
              <a:ext uri="{FF2B5EF4-FFF2-40B4-BE49-F238E27FC236}">
                <a16:creationId xmlns:a16="http://schemas.microsoft.com/office/drawing/2014/main" id="{91D7B30B-7556-AF4C-8F3D-D5F8927DD300}"/>
              </a:ext>
            </a:extLst>
          </p:cNvPr>
          <p:cNvSpPr txBox="1">
            <a:spLocks/>
          </p:cNvSpPr>
          <p:nvPr userDrawn="1"/>
        </p:nvSpPr>
        <p:spPr>
          <a:xfrm>
            <a:off x="773077" y="6351587"/>
            <a:ext cx="1097756" cy="365125"/>
          </a:xfrm>
          <a:prstGeom prst="rect">
            <a:avLst/>
          </a:prstGeom>
          <a:noFill/>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tx1"/>
                </a:solidFill>
                <a:effectLst/>
                <a:uFillTx/>
                <a:latin typeface="Centra No1"/>
                <a:ea typeface="Centra No1"/>
                <a:cs typeface="Centra No1"/>
                <a:sym typeface="Centra No1"/>
              </a:defRPr>
            </a:lvl1pPr>
            <a:lvl2pPr marL="0" marR="0" indent="2286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2pPr>
            <a:lvl3pPr marL="0" marR="0" indent="4572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3pPr>
            <a:lvl4pPr marL="0" marR="0" indent="6858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4pPr>
            <a:lvl5pPr marL="0" marR="0" indent="9144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5pPr>
            <a:lvl6pPr marL="0" marR="0" indent="11430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6pPr>
            <a:lvl7pPr marL="0" marR="0" indent="13716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7pPr>
            <a:lvl8pPr marL="0" marR="0" indent="16002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8pPr>
            <a:lvl9pPr marL="0" marR="0" indent="18288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9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Centra No1"/>
                <a:ea typeface="Centra No1"/>
                <a:sym typeface="Centra No1"/>
              </a:rPr>
              <a:t>- Confidential -</a:t>
            </a:r>
            <a:endParaRPr kumimoji="0" lang="en-US" sz="1000" b="0" i="0" u="none" strike="noStrike" kern="0" cap="none" spc="0" normalizeH="0" baseline="0" noProof="0" dirty="0">
              <a:ln>
                <a:noFill/>
              </a:ln>
              <a:solidFill>
                <a:srgbClr val="FFFFFF"/>
              </a:solidFill>
              <a:effectLst/>
              <a:uLnTx/>
              <a:uFillTx/>
              <a:latin typeface="Centra No1"/>
              <a:ea typeface="Centra No1"/>
              <a:sym typeface="Centra No1"/>
            </a:endParaRPr>
          </a:p>
        </p:txBody>
      </p:sp>
      <p:sp>
        <p:nvSpPr>
          <p:cNvPr id="13" name="Slide Number Placeholder 5">
            <a:extLst>
              <a:ext uri="{FF2B5EF4-FFF2-40B4-BE49-F238E27FC236}">
                <a16:creationId xmlns:a16="http://schemas.microsoft.com/office/drawing/2014/main" id="{A7E57051-B4E2-064B-AF04-DC275F343431}"/>
              </a:ext>
            </a:extLst>
          </p:cNvPr>
          <p:cNvSpPr txBox="1">
            <a:spLocks/>
          </p:cNvSpPr>
          <p:nvPr userDrawn="1"/>
        </p:nvSpPr>
        <p:spPr>
          <a:xfrm>
            <a:off x="527056" y="6351587"/>
            <a:ext cx="496881"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tx1"/>
                </a:solidFill>
                <a:effectLst/>
                <a:uFillTx/>
                <a:latin typeface="Centra No1"/>
                <a:ea typeface="Centra No1"/>
                <a:cs typeface="Centra No1"/>
                <a:sym typeface="Centra No1"/>
              </a:defRPr>
            </a:lvl1pPr>
            <a:lvl2pPr marL="0" marR="0" indent="2286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2pPr>
            <a:lvl3pPr marL="0" marR="0" indent="4572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3pPr>
            <a:lvl4pPr marL="0" marR="0" indent="6858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4pPr>
            <a:lvl5pPr marL="0" marR="0" indent="9144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5pPr>
            <a:lvl6pPr marL="0" marR="0" indent="11430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6pPr>
            <a:lvl7pPr marL="0" marR="0" indent="13716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7pPr>
            <a:lvl8pPr marL="0" marR="0" indent="16002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8pPr>
            <a:lvl9pPr marL="0" marR="0" indent="18288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9pPr>
          </a:lstStyle>
          <a:p>
            <a:pPr marL="0" marR="0" lvl="0" indent="0" algn="l" defTabSz="825500" rtl="0" eaLnBrk="1" fontAlgn="auto" latinLnBrk="0" hangingPunct="0">
              <a:lnSpc>
                <a:spcPct val="100000"/>
              </a:lnSpc>
              <a:spcBef>
                <a:spcPts val="0"/>
              </a:spcBef>
              <a:spcAft>
                <a:spcPts val="0"/>
              </a:spcAft>
              <a:buClrTx/>
              <a:buSzTx/>
              <a:buFontTx/>
              <a:buNone/>
              <a:tabLst/>
              <a:defRPr/>
            </a:pPr>
            <a:fld id="{2E75CB79-8733-4231-A645-59CFF2055464}" type="slidenum">
              <a:rPr kumimoji="0" lang="en-US" sz="1000" b="0" i="0" u="none" strike="noStrike" kern="0" cap="none" spc="0" normalizeH="0" baseline="0" noProof="0" smtClean="0">
                <a:ln>
                  <a:noFill/>
                </a:ln>
                <a:solidFill>
                  <a:srgbClr val="FFFFFF"/>
                </a:solidFill>
                <a:effectLst/>
                <a:uLnTx/>
                <a:uFillTx/>
                <a:latin typeface="Centra No1"/>
                <a:ea typeface="Centra No1"/>
                <a:sym typeface="Centra No1"/>
              </a:rPr>
              <a:pPr marL="0" marR="0" lvl="0" indent="0" algn="l" defTabSz="825500" rtl="0" eaLnBrk="1" fontAlgn="auto" latinLnBrk="0" hangingPunct="0">
                <a:lnSpc>
                  <a:spcPct val="100000"/>
                </a:lnSpc>
                <a:spcBef>
                  <a:spcPts val="0"/>
                </a:spcBef>
                <a:spcAft>
                  <a:spcPts val="0"/>
                </a:spcAft>
                <a:buClrTx/>
                <a:buSzTx/>
                <a:buFontTx/>
                <a:buNone/>
                <a:tabLst/>
                <a:defRPr/>
              </a:pPr>
              <a:t>‹#›</a:t>
            </a:fld>
            <a:endParaRPr kumimoji="0" lang="en-US" sz="1000" b="0" i="0" u="none" strike="noStrike" kern="0" cap="none" spc="0" normalizeH="0" baseline="0" noProof="0" dirty="0">
              <a:ln>
                <a:noFill/>
              </a:ln>
              <a:solidFill>
                <a:srgbClr val="FFFFFF"/>
              </a:solidFill>
              <a:effectLst/>
              <a:uLnTx/>
              <a:uFillTx/>
              <a:latin typeface="Centra No1"/>
              <a:ea typeface="Centra No1"/>
              <a:sym typeface="Centra No1"/>
            </a:endParaRPr>
          </a:p>
        </p:txBody>
      </p:sp>
      <p:sp>
        <p:nvSpPr>
          <p:cNvPr id="18" name="Presentation title">
            <a:extLst>
              <a:ext uri="{FF2B5EF4-FFF2-40B4-BE49-F238E27FC236}">
                <a16:creationId xmlns:a16="http://schemas.microsoft.com/office/drawing/2014/main" id="{73EE5D28-4E66-5E4F-8D35-C2F4F57ADDCB}"/>
              </a:ext>
            </a:extLst>
          </p:cNvPr>
          <p:cNvSpPr txBox="1">
            <a:spLocks noGrp="1"/>
          </p:cNvSpPr>
          <p:nvPr>
            <p:ph type="title" hasCustomPrompt="1"/>
          </p:nvPr>
        </p:nvSpPr>
        <p:spPr>
          <a:xfrm>
            <a:off x="502349" y="2146201"/>
            <a:ext cx="5400611" cy="812899"/>
          </a:xfrm>
          <a:prstGeom prst="rect">
            <a:avLst/>
          </a:prstGeom>
        </p:spPr>
        <p:txBody>
          <a:bodyPr anchor="t">
            <a:noAutofit/>
          </a:bodyPr>
          <a:lstStyle>
            <a:lvl1pPr marL="0" marR="0" indent="0" algn="l" defTabSz="914400" rtl="0" eaLnBrk="1" fontAlgn="auto" latinLnBrk="0" hangingPunct="1">
              <a:lnSpc>
                <a:spcPts val="4950"/>
              </a:lnSpc>
              <a:spcBef>
                <a:spcPct val="0"/>
              </a:spcBef>
              <a:spcAft>
                <a:spcPts val="0"/>
              </a:spcAft>
              <a:buClrTx/>
              <a:buSzTx/>
              <a:buFontTx/>
              <a:buNone/>
              <a:tabLst/>
              <a:defRPr sz="4400" b="1">
                <a:solidFill>
                  <a:schemeClr val="bg1"/>
                </a:solidFill>
                <a:latin typeface="Centra No1" pitchFamily="2" charset="77"/>
                <a:ea typeface="Centra No1" pitchFamily="2" charset="77"/>
                <a:cs typeface="+mj-cs"/>
              </a:defRPr>
            </a:lvl1pPr>
          </a:lstStyle>
          <a:p>
            <a:r>
              <a:rPr lang="en-US" dirty="0"/>
              <a:t>Divider Slider</a:t>
            </a:r>
            <a:endParaRPr dirty="0"/>
          </a:p>
        </p:txBody>
      </p:sp>
      <p:sp>
        <p:nvSpPr>
          <p:cNvPr id="19" name="Subtitle 2">
            <a:extLst>
              <a:ext uri="{FF2B5EF4-FFF2-40B4-BE49-F238E27FC236}">
                <a16:creationId xmlns:a16="http://schemas.microsoft.com/office/drawing/2014/main" id="{954E022E-CA0E-7B48-A190-E42222C34A08}"/>
              </a:ext>
            </a:extLst>
          </p:cNvPr>
          <p:cNvSpPr>
            <a:spLocks noGrp="1"/>
          </p:cNvSpPr>
          <p:nvPr>
            <p:ph type="subTitle" idx="1" hasCustomPrompt="1"/>
          </p:nvPr>
        </p:nvSpPr>
        <p:spPr>
          <a:xfrm>
            <a:off x="538827" y="2989361"/>
            <a:ext cx="4876800" cy="528241"/>
          </a:xfrm>
          <a:prstGeom prst="rect">
            <a:avLst/>
          </a:prstGeom>
        </p:spPr>
        <p:txBody>
          <a:bodyPr/>
          <a:lstStyle>
            <a:lvl1pPr marL="0" indent="0" algn="l">
              <a:buNone/>
              <a:defRPr lang="en-US" sz="2200" b="0" i="0" u="none" strike="noStrike" cap="none" spc="0" baseline="0" dirty="0" smtClean="0">
                <a:solidFill>
                  <a:schemeClr val="bg1"/>
                </a:solidFill>
                <a:uFillTx/>
                <a:latin typeface="Centra No1"/>
                <a:ea typeface="Centra No1"/>
                <a:cs typeface="Centra No1"/>
                <a:sym typeface="Centra No1"/>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This is a divider slide with image</a:t>
            </a:r>
          </a:p>
        </p:txBody>
      </p:sp>
    </p:spTree>
    <p:extLst>
      <p:ext uri="{BB962C8B-B14F-4D97-AF65-F5344CB8AC3E}">
        <p14:creationId xmlns:p14="http://schemas.microsoft.com/office/powerpoint/2010/main" val="24899683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3_Text and Video">
    <p:bg>
      <p:bgPr>
        <a:solidFill>
          <a:schemeClr val="bg2"/>
        </a:solidFill>
        <a:effectLst/>
      </p:bgPr>
    </p:bg>
    <p:spTree>
      <p:nvGrpSpPr>
        <p:cNvPr id="1" name=""/>
        <p:cNvGrpSpPr/>
        <p:nvPr/>
      </p:nvGrpSpPr>
      <p:grpSpPr>
        <a:xfrm>
          <a:off x="0" y="0"/>
          <a:ext cx="0" cy="0"/>
          <a:chOff x="0" y="0"/>
          <a:chExt cx="0" cy="0"/>
        </a:xfrm>
      </p:grpSpPr>
      <p:pic>
        <p:nvPicPr>
          <p:cNvPr id="2" name="poepleinphone_slide_blue">
            <a:hlinkClick r:id="" action="ppaction://media"/>
            <a:extLst>
              <a:ext uri="{FF2B5EF4-FFF2-40B4-BE49-F238E27FC236}">
                <a16:creationId xmlns:a16="http://schemas.microsoft.com/office/drawing/2014/main" id="{DE39DB6D-B793-4F18-BFE3-83BBFBF7FD22}"/>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19" name="text goes here, of one or two lines.">
            <a:extLst>
              <a:ext uri="{FF2B5EF4-FFF2-40B4-BE49-F238E27FC236}">
                <a16:creationId xmlns:a16="http://schemas.microsoft.com/office/drawing/2014/main" id="{12532310-321F-4EE5-9C4D-B521CB7C40CD}"/>
              </a:ext>
            </a:extLst>
          </p:cNvPr>
          <p:cNvSpPr txBox="1">
            <a:spLocks noGrp="1"/>
          </p:cNvSpPr>
          <p:nvPr>
            <p:ph type="body" sz="quarter" idx="18" hasCustomPrompt="1"/>
          </p:nvPr>
        </p:nvSpPr>
        <p:spPr>
          <a:xfrm>
            <a:off x="529183" y="1413534"/>
            <a:ext cx="4839534" cy="367858"/>
          </a:xfrm>
          <a:prstGeom prst="rect">
            <a:avLst/>
          </a:prstGeom>
        </p:spPr>
        <p:txBody>
          <a:bodyPr wrap="square" anchor="t">
            <a:spAutoFit/>
          </a:bodyPr>
          <a:lstStyle>
            <a:lvl1pPr marL="0" indent="0">
              <a:buSzTx/>
              <a:buNone/>
              <a:defRPr sz="1800">
                <a:solidFill>
                  <a:schemeClr val="tx1"/>
                </a:solidFill>
                <a:latin typeface="Centra No1 Medium" pitchFamily="50" charset="0"/>
                <a:ea typeface="Centra No1 Medium" pitchFamily="50" charset="0"/>
              </a:defRPr>
            </a:lvl1pPr>
          </a:lstStyle>
          <a:p>
            <a:r>
              <a:rPr lang="en-GB" dirty="0"/>
              <a:t>This is s text slide with video</a:t>
            </a:r>
          </a:p>
        </p:txBody>
      </p:sp>
      <p:sp>
        <p:nvSpPr>
          <p:cNvPr id="21" name="text goes here, of one or two lines.">
            <a:extLst>
              <a:ext uri="{FF2B5EF4-FFF2-40B4-BE49-F238E27FC236}">
                <a16:creationId xmlns:a16="http://schemas.microsoft.com/office/drawing/2014/main" id="{CC64E44C-2566-4E64-86F2-F24C67F739F1}"/>
              </a:ext>
            </a:extLst>
          </p:cNvPr>
          <p:cNvSpPr txBox="1">
            <a:spLocks noGrp="1"/>
          </p:cNvSpPr>
          <p:nvPr>
            <p:ph type="body" sz="quarter" idx="19" hasCustomPrompt="1"/>
          </p:nvPr>
        </p:nvSpPr>
        <p:spPr>
          <a:xfrm>
            <a:off x="530141" y="1993377"/>
            <a:ext cx="4777616" cy="3175356"/>
          </a:xfrm>
          <a:prstGeom prst="rect">
            <a:avLst/>
          </a:prstGeom>
        </p:spPr>
        <p:txBody>
          <a:bodyPr wrap="square" anchor="t">
            <a:spAutoFit/>
          </a:bodyPr>
          <a:lstStyle>
            <a:lvl1pPr marL="0" indent="0">
              <a:buSzTx/>
              <a:buNone/>
              <a:defRPr sz="1500">
                <a:solidFill>
                  <a:schemeClr val="tx1"/>
                </a:solidFill>
                <a:latin typeface="Source Sans Pro" panose="020B0503030403020204" pitchFamily="34" charset="0"/>
                <a:ea typeface="Source Sans Pro" panose="020B0503030403020204" pitchFamily="34"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a:t>
            </a:r>
          </a:p>
        </p:txBody>
      </p:sp>
      <p:pic>
        <p:nvPicPr>
          <p:cNvPr id="24" name="Kaltura_Logo_Horizontal_White_big_Kaltura_Logo_Horizontal_White.png" descr="Kaltura_Logo_Horizontal_White_big_Kaltura_Logo_Horizontal_White.png">
            <a:extLst>
              <a:ext uri="{FF2B5EF4-FFF2-40B4-BE49-F238E27FC236}">
                <a16:creationId xmlns:a16="http://schemas.microsoft.com/office/drawing/2014/main" id="{37645940-0503-4E04-A9E4-B7D1EDDB26D5}"/>
              </a:ext>
            </a:extLst>
          </p:cNvPr>
          <p:cNvPicPr>
            <a:picLocks noChangeAspect="1"/>
          </p:cNvPicPr>
          <p:nvPr/>
        </p:nvPicPr>
        <p:blipFill>
          <a:blip r:embed="rId5"/>
          <a:stretch>
            <a:fillRect/>
          </a:stretch>
        </p:blipFill>
        <p:spPr>
          <a:xfrm>
            <a:off x="10743669" y="6334683"/>
            <a:ext cx="1120391" cy="288288"/>
          </a:xfrm>
          <a:prstGeom prst="rect">
            <a:avLst/>
          </a:prstGeom>
          <a:ln w="12700">
            <a:miter lim="400000"/>
          </a:ln>
        </p:spPr>
      </p:pic>
      <p:sp>
        <p:nvSpPr>
          <p:cNvPr id="9" name="Footer Placeholder 4">
            <a:extLst>
              <a:ext uri="{FF2B5EF4-FFF2-40B4-BE49-F238E27FC236}">
                <a16:creationId xmlns:a16="http://schemas.microsoft.com/office/drawing/2014/main" id="{7036C40B-7CBC-45ED-95D3-9FCC903A1B0C}"/>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0" name="Slide Number Placeholder 5">
            <a:extLst>
              <a:ext uri="{FF2B5EF4-FFF2-40B4-BE49-F238E27FC236}">
                <a16:creationId xmlns:a16="http://schemas.microsoft.com/office/drawing/2014/main" id="{158C22E5-AFA6-453D-B03E-A83AA0CEB75A}"/>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261346333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extLst>
    <p:ext uri="{DCECCB84-F9BA-43D5-87BE-67443E8EF086}">
      <p15:sldGuideLst xmlns:p15="http://schemas.microsoft.com/office/powerpoint/2012/main">
        <p15:guide id="3" pos="393">
          <p15:clr>
            <a:srgbClr val="000000"/>
          </p15:clr>
        </p15:guide>
        <p15:guide id="4" pos="4248">
          <p15:clr>
            <a:srgbClr val="00000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2_Text and Video">
    <p:bg>
      <p:bgPr>
        <a:solidFill>
          <a:schemeClr val="accent6"/>
        </a:solidFill>
        <a:effectLst/>
      </p:bgPr>
    </p:bg>
    <p:spTree>
      <p:nvGrpSpPr>
        <p:cNvPr id="1" name=""/>
        <p:cNvGrpSpPr/>
        <p:nvPr/>
      </p:nvGrpSpPr>
      <p:grpSpPr>
        <a:xfrm>
          <a:off x="0" y="0"/>
          <a:ext cx="0" cy="0"/>
          <a:chOff x="0" y="0"/>
          <a:chExt cx="0" cy="0"/>
        </a:xfrm>
      </p:grpSpPr>
      <p:pic>
        <p:nvPicPr>
          <p:cNvPr id="2" name="poepleinphone_slide_red">
            <a:hlinkClick r:id="" action="ppaction://media"/>
            <a:extLst>
              <a:ext uri="{FF2B5EF4-FFF2-40B4-BE49-F238E27FC236}">
                <a16:creationId xmlns:a16="http://schemas.microsoft.com/office/drawing/2014/main" id="{CE6F51B7-6D1B-4D56-9B3B-C45EC67FBE0A}"/>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19" name="text goes here, of one or two lines.">
            <a:extLst>
              <a:ext uri="{FF2B5EF4-FFF2-40B4-BE49-F238E27FC236}">
                <a16:creationId xmlns:a16="http://schemas.microsoft.com/office/drawing/2014/main" id="{12532310-321F-4EE5-9C4D-B521CB7C40CD}"/>
              </a:ext>
            </a:extLst>
          </p:cNvPr>
          <p:cNvSpPr txBox="1">
            <a:spLocks noGrp="1"/>
          </p:cNvSpPr>
          <p:nvPr>
            <p:ph type="body" sz="quarter" idx="18" hasCustomPrompt="1"/>
          </p:nvPr>
        </p:nvSpPr>
        <p:spPr>
          <a:xfrm>
            <a:off x="6649451" y="1413534"/>
            <a:ext cx="4839534" cy="367858"/>
          </a:xfrm>
          <a:prstGeom prst="rect">
            <a:avLst/>
          </a:prstGeom>
        </p:spPr>
        <p:txBody>
          <a:bodyPr wrap="square" anchor="t">
            <a:spAutoFit/>
          </a:bodyPr>
          <a:lstStyle>
            <a:lvl1pPr marL="0" indent="0">
              <a:buSzTx/>
              <a:buNone/>
              <a:defRPr sz="1800">
                <a:solidFill>
                  <a:schemeClr val="tx1"/>
                </a:solidFill>
                <a:latin typeface="Centra No1 Medium" pitchFamily="50" charset="0"/>
                <a:ea typeface="Centra No1 Medium" pitchFamily="50" charset="0"/>
              </a:defRPr>
            </a:lvl1pPr>
          </a:lstStyle>
          <a:p>
            <a:r>
              <a:rPr lang="en-GB" dirty="0"/>
              <a:t>This is s text slide with video</a:t>
            </a:r>
          </a:p>
        </p:txBody>
      </p:sp>
      <p:sp>
        <p:nvSpPr>
          <p:cNvPr id="21" name="text goes here, of one or two lines.">
            <a:extLst>
              <a:ext uri="{FF2B5EF4-FFF2-40B4-BE49-F238E27FC236}">
                <a16:creationId xmlns:a16="http://schemas.microsoft.com/office/drawing/2014/main" id="{CC64E44C-2566-4E64-86F2-F24C67F739F1}"/>
              </a:ext>
            </a:extLst>
          </p:cNvPr>
          <p:cNvSpPr txBox="1">
            <a:spLocks noGrp="1"/>
          </p:cNvSpPr>
          <p:nvPr>
            <p:ph type="body" sz="quarter" idx="19" hasCustomPrompt="1"/>
          </p:nvPr>
        </p:nvSpPr>
        <p:spPr>
          <a:xfrm>
            <a:off x="6650409" y="1993377"/>
            <a:ext cx="4777616" cy="3175356"/>
          </a:xfrm>
          <a:prstGeom prst="rect">
            <a:avLst/>
          </a:prstGeom>
        </p:spPr>
        <p:txBody>
          <a:bodyPr wrap="square" anchor="t">
            <a:spAutoFit/>
          </a:bodyPr>
          <a:lstStyle>
            <a:lvl1pPr marL="0" indent="0">
              <a:buSzTx/>
              <a:buNone/>
              <a:defRPr sz="1500">
                <a:solidFill>
                  <a:schemeClr val="tx1"/>
                </a:solidFill>
                <a:latin typeface="Source Sans Pro" panose="020B0503030403020204" pitchFamily="34" charset="0"/>
                <a:ea typeface="Source Sans Pro" panose="020B0503030403020204" pitchFamily="34"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a:t>
            </a:r>
          </a:p>
        </p:txBody>
      </p:sp>
      <p:pic>
        <p:nvPicPr>
          <p:cNvPr id="24" name="Kaltura_Logo_Horizontal_White_big_Kaltura_Logo_Horizontal_White.png" descr="Kaltura_Logo_Horizontal_White_big_Kaltura_Logo_Horizontal_White.png">
            <a:extLst>
              <a:ext uri="{FF2B5EF4-FFF2-40B4-BE49-F238E27FC236}">
                <a16:creationId xmlns:a16="http://schemas.microsoft.com/office/drawing/2014/main" id="{37645940-0503-4E04-A9E4-B7D1EDDB26D5}"/>
              </a:ext>
            </a:extLst>
          </p:cNvPr>
          <p:cNvPicPr>
            <a:picLocks noChangeAspect="1"/>
          </p:cNvPicPr>
          <p:nvPr/>
        </p:nvPicPr>
        <p:blipFill>
          <a:blip r:embed="rId5"/>
          <a:stretch>
            <a:fillRect/>
          </a:stretch>
        </p:blipFill>
        <p:spPr>
          <a:xfrm>
            <a:off x="10743669" y="6334683"/>
            <a:ext cx="1120391" cy="288288"/>
          </a:xfrm>
          <a:prstGeom prst="rect">
            <a:avLst/>
          </a:prstGeom>
          <a:ln w="12700">
            <a:miter lim="400000"/>
          </a:ln>
        </p:spPr>
      </p:pic>
      <p:sp>
        <p:nvSpPr>
          <p:cNvPr id="9" name="Footer Placeholder 4">
            <a:extLst>
              <a:ext uri="{FF2B5EF4-FFF2-40B4-BE49-F238E27FC236}">
                <a16:creationId xmlns:a16="http://schemas.microsoft.com/office/drawing/2014/main" id="{7D5C96AA-5075-452F-8DFE-E3CEFD6058D6}"/>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0" name="Slide Number Placeholder 5">
            <a:extLst>
              <a:ext uri="{FF2B5EF4-FFF2-40B4-BE49-F238E27FC236}">
                <a16:creationId xmlns:a16="http://schemas.microsoft.com/office/drawing/2014/main" id="{0CBCFBEA-4AED-4A0A-A46B-06DAC6362FD5}"/>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325259937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extLst>
    <p:ext uri="{DCECCB84-F9BA-43D5-87BE-67443E8EF086}">
      <p15:sldGuideLst xmlns:p15="http://schemas.microsoft.com/office/powerpoint/2012/main">
        <p15:guide id="3" pos="393">
          <p15:clr>
            <a:srgbClr val="000000"/>
          </p15:clr>
        </p15:guide>
        <p15:guide id="4" pos="4248">
          <p15:clr>
            <a:srgbClr val="00000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6_Text and image">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AFC314-506F-460C-A6AC-7A07B74D441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9" name="text goes here, of one or two lines.">
            <a:extLst>
              <a:ext uri="{FF2B5EF4-FFF2-40B4-BE49-F238E27FC236}">
                <a16:creationId xmlns:a16="http://schemas.microsoft.com/office/drawing/2014/main" id="{12532310-321F-4EE5-9C4D-B521CB7C40CD}"/>
              </a:ext>
            </a:extLst>
          </p:cNvPr>
          <p:cNvSpPr txBox="1">
            <a:spLocks noGrp="1"/>
          </p:cNvSpPr>
          <p:nvPr>
            <p:ph type="body" sz="quarter" idx="18" hasCustomPrompt="1"/>
          </p:nvPr>
        </p:nvSpPr>
        <p:spPr>
          <a:xfrm>
            <a:off x="529183" y="1413534"/>
            <a:ext cx="4839534" cy="367858"/>
          </a:xfrm>
          <a:prstGeom prst="rect">
            <a:avLst/>
          </a:prstGeom>
        </p:spPr>
        <p:txBody>
          <a:bodyPr wrap="square" anchor="t">
            <a:spAutoFit/>
          </a:bodyPr>
          <a:lstStyle>
            <a:lvl1pPr marL="0" indent="0">
              <a:buSzTx/>
              <a:buNone/>
              <a:defRPr sz="1800">
                <a:solidFill>
                  <a:schemeClr val="tx1"/>
                </a:solidFill>
                <a:latin typeface="Centra No1 Medium" pitchFamily="50" charset="0"/>
                <a:ea typeface="Centra No1 Medium" pitchFamily="50" charset="0"/>
              </a:defRPr>
            </a:lvl1pPr>
          </a:lstStyle>
          <a:p>
            <a:r>
              <a:rPr lang="en-GB" dirty="0"/>
              <a:t>This is s text slide with image</a:t>
            </a:r>
          </a:p>
        </p:txBody>
      </p:sp>
      <p:sp>
        <p:nvSpPr>
          <p:cNvPr id="21" name="text goes here, of one or two lines.">
            <a:extLst>
              <a:ext uri="{FF2B5EF4-FFF2-40B4-BE49-F238E27FC236}">
                <a16:creationId xmlns:a16="http://schemas.microsoft.com/office/drawing/2014/main" id="{CC64E44C-2566-4E64-86F2-F24C67F739F1}"/>
              </a:ext>
            </a:extLst>
          </p:cNvPr>
          <p:cNvSpPr txBox="1">
            <a:spLocks noGrp="1"/>
          </p:cNvSpPr>
          <p:nvPr>
            <p:ph type="body" sz="quarter" idx="19" hasCustomPrompt="1"/>
          </p:nvPr>
        </p:nvSpPr>
        <p:spPr>
          <a:xfrm>
            <a:off x="530141" y="1993377"/>
            <a:ext cx="4777616" cy="3175356"/>
          </a:xfrm>
          <a:prstGeom prst="rect">
            <a:avLst/>
          </a:prstGeom>
        </p:spPr>
        <p:txBody>
          <a:bodyPr wrap="square" anchor="t">
            <a:spAutoFit/>
          </a:bodyPr>
          <a:lstStyle>
            <a:lvl1pPr marL="0" indent="0">
              <a:buSzTx/>
              <a:buNone/>
              <a:defRPr sz="1500">
                <a:solidFill>
                  <a:schemeClr val="tx1"/>
                </a:solidFill>
                <a:latin typeface="Source Sans Pro" panose="020B0503030403020204" pitchFamily="34" charset="0"/>
                <a:ea typeface="Source Sans Pro" panose="020B0503030403020204" pitchFamily="34"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a:t>
            </a:r>
          </a:p>
        </p:txBody>
      </p:sp>
      <p:sp>
        <p:nvSpPr>
          <p:cNvPr id="9" name="Footer Placeholder 4">
            <a:extLst>
              <a:ext uri="{FF2B5EF4-FFF2-40B4-BE49-F238E27FC236}">
                <a16:creationId xmlns:a16="http://schemas.microsoft.com/office/drawing/2014/main" id="{7036C40B-7CBC-45ED-95D3-9FCC903A1B0C}"/>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0" name="Slide Number Placeholder 5">
            <a:extLst>
              <a:ext uri="{FF2B5EF4-FFF2-40B4-BE49-F238E27FC236}">
                <a16:creationId xmlns:a16="http://schemas.microsoft.com/office/drawing/2014/main" id="{158C22E5-AFA6-453D-B03E-A83AA0CEB75A}"/>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3407471571"/>
      </p:ext>
    </p:extLst>
  </p:cSld>
  <p:clrMapOvr>
    <a:masterClrMapping/>
  </p:clrMapOvr>
  <p:transition spd="med"/>
  <p:extLst>
    <p:ext uri="{DCECCB84-F9BA-43D5-87BE-67443E8EF086}">
      <p15:sldGuideLst xmlns:p15="http://schemas.microsoft.com/office/powerpoint/2012/main">
        <p15:guide id="3" pos="393">
          <p15:clr>
            <a:srgbClr val="000000"/>
          </p15:clr>
        </p15:guide>
        <p15:guide id="4" pos="4248">
          <p15:clr>
            <a:srgbClr val="00000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5_Text and image">
    <p:bg>
      <p:bgPr>
        <a:solidFill>
          <a:schemeClr val="accent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A4A88C-82EB-487A-8E05-F2D1782491B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9" name="text goes here, of one or two lines.">
            <a:extLst>
              <a:ext uri="{FF2B5EF4-FFF2-40B4-BE49-F238E27FC236}">
                <a16:creationId xmlns:a16="http://schemas.microsoft.com/office/drawing/2014/main" id="{12532310-321F-4EE5-9C4D-B521CB7C40CD}"/>
              </a:ext>
            </a:extLst>
          </p:cNvPr>
          <p:cNvSpPr txBox="1">
            <a:spLocks noGrp="1"/>
          </p:cNvSpPr>
          <p:nvPr>
            <p:ph type="body" sz="quarter" idx="18" hasCustomPrompt="1"/>
          </p:nvPr>
        </p:nvSpPr>
        <p:spPr>
          <a:xfrm>
            <a:off x="6649451" y="1413534"/>
            <a:ext cx="4839534" cy="367858"/>
          </a:xfrm>
          <a:prstGeom prst="rect">
            <a:avLst/>
          </a:prstGeom>
        </p:spPr>
        <p:txBody>
          <a:bodyPr wrap="square" anchor="t">
            <a:spAutoFit/>
          </a:bodyPr>
          <a:lstStyle>
            <a:lvl1pPr marL="0" indent="0">
              <a:buSzTx/>
              <a:buNone/>
              <a:defRPr sz="1800">
                <a:solidFill>
                  <a:schemeClr val="tx1"/>
                </a:solidFill>
                <a:latin typeface="Centra No1 Medium" pitchFamily="50" charset="0"/>
                <a:ea typeface="Centra No1 Medium" pitchFamily="50" charset="0"/>
              </a:defRPr>
            </a:lvl1pPr>
          </a:lstStyle>
          <a:p>
            <a:r>
              <a:rPr lang="en-GB" dirty="0"/>
              <a:t>This is s text slide with image</a:t>
            </a:r>
          </a:p>
        </p:txBody>
      </p:sp>
      <p:sp>
        <p:nvSpPr>
          <p:cNvPr id="21" name="text goes here, of one or two lines.">
            <a:extLst>
              <a:ext uri="{FF2B5EF4-FFF2-40B4-BE49-F238E27FC236}">
                <a16:creationId xmlns:a16="http://schemas.microsoft.com/office/drawing/2014/main" id="{CC64E44C-2566-4E64-86F2-F24C67F739F1}"/>
              </a:ext>
            </a:extLst>
          </p:cNvPr>
          <p:cNvSpPr txBox="1">
            <a:spLocks noGrp="1"/>
          </p:cNvSpPr>
          <p:nvPr>
            <p:ph type="body" sz="quarter" idx="19" hasCustomPrompt="1"/>
          </p:nvPr>
        </p:nvSpPr>
        <p:spPr>
          <a:xfrm>
            <a:off x="6650409" y="1993377"/>
            <a:ext cx="4777616" cy="3175356"/>
          </a:xfrm>
          <a:prstGeom prst="rect">
            <a:avLst/>
          </a:prstGeom>
        </p:spPr>
        <p:txBody>
          <a:bodyPr wrap="square" anchor="t">
            <a:spAutoFit/>
          </a:bodyPr>
          <a:lstStyle>
            <a:lvl1pPr marL="0" indent="0">
              <a:buSzTx/>
              <a:buNone/>
              <a:defRPr sz="1500">
                <a:solidFill>
                  <a:schemeClr val="tx1"/>
                </a:solidFill>
                <a:latin typeface="Source Sans Pro" panose="020B0503030403020204" pitchFamily="34" charset="0"/>
                <a:ea typeface="Source Sans Pro" panose="020B0503030403020204" pitchFamily="34"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a:t>
            </a:r>
          </a:p>
        </p:txBody>
      </p:sp>
      <p:sp>
        <p:nvSpPr>
          <p:cNvPr id="9" name="Footer Placeholder 4">
            <a:extLst>
              <a:ext uri="{FF2B5EF4-FFF2-40B4-BE49-F238E27FC236}">
                <a16:creationId xmlns:a16="http://schemas.microsoft.com/office/drawing/2014/main" id="{7D5C96AA-5075-452F-8DFE-E3CEFD6058D6}"/>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0" name="Slide Number Placeholder 5">
            <a:extLst>
              <a:ext uri="{FF2B5EF4-FFF2-40B4-BE49-F238E27FC236}">
                <a16:creationId xmlns:a16="http://schemas.microsoft.com/office/drawing/2014/main" id="{0CBCFBEA-4AED-4A0A-A46B-06DAC6362FD5}"/>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576515268"/>
      </p:ext>
    </p:extLst>
  </p:cSld>
  <p:clrMapOvr>
    <a:masterClrMapping/>
  </p:clrMapOvr>
  <p:transition spd="med"/>
  <p:extLst>
    <p:ext uri="{DCECCB84-F9BA-43D5-87BE-67443E8EF086}">
      <p15:sldGuideLst xmlns:p15="http://schemas.microsoft.com/office/powerpoint/2012/main">
        <p15:guide id="3" pos="393">
          <p15:clr>
            <a:srgbClr val="000000"/>
          </p15:clr>
        </p15:guide>
        <p15:guide id="4" pos="4248">
          <p15:clr>
            <a:srgbClr val="00000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4_Text and image">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E0443C-E16C-4B13-A99E-AA3509025CC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9" name="text goes here, of one or two lines.">
            <a:extLst>
              <a:ext uri="{FF2B5EF4-FFF2-40B4-BE49-F238E27FC236}">
                <a16:creationId xmlns:a16="http://schemas.microsoft.com/office/drawing/2014/main" id="{12532310-321F-4EE5-9C4D-B521CB7C40CD}"/>
              </a:ext>
            </a:extLst>
          </p:cNvPr>
          <p:cNvSpPr txBox="1">
            <a:spLocks noGrp="1"/>
          </p:cNvSpPr>
          <p:nvPr>
            <p:ph type="body" sz="quarter" idx="18" hasCustomPrompt="1"/>
          </p:nvPr>
        </p:nvSpPr>
        <p:spPr>
          <a:xfrm>
            <a:off x="6649451" y="1413534"/>
            <a:ext cx="4839534" cy="367858"/>
          </a:xfrm>
          <a:prstGeom prst="rect">
            <a:avLst/>
          </a:prstGeom>
        </p:spPr>
        <p:txBody>
          <a:bodyPr wrap="square" anchor="t">
            <a:spAutoFit/>
          </a:bodyPr>
          <a:lstStyle>
            <a:lvl1pPr marL="0" indent="0">
              <a:buSzTx/>
              <a:buNone/>
              <a:defRPr sz="1800">
                <a:solidFill>
                  <a:schemeClr val="tx1"/>
                </a:solidFill>
                <a:latin typeface="Centra No1 Medium" pitchFamily="50" charset="0"/>
                <a:ea typeface="Centra No1 Medium" pitchFamily="50" charset="0"/>
              </a:defRPr>
            </a:lvl1pPr>
          </a:lstStyle>
          <a:p>
            <a:r>
              <a:rPr lang="en-GB" dirty="0"/>
              <a:t>This is s text slide with image</a:t>
            </a:r>
          </a:p>
        </p:txBody>
      </p:sp>
      <p:sp>
        <p:nvSpPr>
          <p:cNvPr id="21" name="text goes here, of one or two lines.">
            <a:extLst>
              <a:ext uri="{FF2B5EF4-FFF2-40B4-BE49-F238E27FC236}">
                <a16:creationId xmlns:a16="http://schemas.microsoft.com/office/drawing/2014/main" id="{CC64E44C-2566-4E64-86F2-F24C67F739F1}"/>
              </a:ext>
            </a:extLst>
          </p:cNvPr>
          <p:cNvSpPr txBox="1">
            <a:spLocks noGrp="1"/>
          </p:cNvSpPr>
          <p:nvPr>
            <p:ph type="body" sz="quarter" idx="19" hasCustomPrompt="1"/>
          </p:nvPr>
        </p:nvSpPr>
        <p:spPr>
          <a:xfrm>
            <a:off x="6650409" y="1993377"/>
            <a:ext cx="4777616" cy="3175356"/>
          </a:xfrm>
          <a:prstGeom prst="rect">
            <a:avLst/>
          </a:prstGeom>
        </p:spPr>
        <p:txBody>
          <a:bodyPr wrap="square" anchor="t">
            <a:spAutoFit/>
          </a:bodyPr>
          <a:lstStyle>
            <a:lvl1pPr marL="0" indent="0">
              <a:buSzTx/>
              <a:buNone/>
              <a:defRPr sz="1500">
                <a:solidFill>
                  <a:schemeClr val="tx1"/>
                </a:solidFill>
                <a:latin typeface="Source Sans Pro" panose="020B0503030403020204" pitchFamily="34" charset="0"/>
                <a:ea typeface="Source Sans Pro" panose="020B0503030403020204" pitchFamily="34"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a:t>
            </a:r>
          </a:p>
        </p:txBody>
      </p:sp>
      <p:sp>
        <p:nvSpPr>
          <p:cNvPr id="8" name="Footer Placeholder 4">
            <a:extLst>
              <a:ext uri="{FF2B5EF4-FFF2-40B4-BE49-F238E27FC236}">
                <a16:creationId xmlns:a16="http://schemas.microsoft.com/office/drawing/2014/main" id="{BD9EFDE7-5F38-4A39-B73F-E1B6EACBC596}"/>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9" name="Slide Number Placeholder 5">
            <a:extLst>
              <a:ext uri="{FF2B5EF4-FFF2-40B4-BE49-F238E27FC236}">
                <a16:creationId xmlns:a16="http://schemas.microsoft.com/office/drawing/2014/main" id="{EBABD322-591B-43DB-AA72-719AB4804CCA}"/>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2222769616"/>
      </p:ext>
    </p:extLst>
  </p:cSld>
  <p:clrMapOvr>
    <a:masterClrMapping/>
  </p:clrMapOvr>
  <p:transition spd="med"/>
  <p:extLst>
    <p:ext uri="{DCECCB84-F9BA-43D5-87BE-67443E8EF086}">
      <p15:sldGuideLst xmlns:p15="http://schemas.microsoft.com/office/powerpoint/2012/main">
        <p15:guide id="3" pos="393">
          <p15:clr>
            <a:srgbClr val="000000"/>
          </p15:clr>
        </p15:guide>
        <p15:guide id="4" pos="4248">
          <p15:clr>
            <a:srgbClr val="00000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0_Text and image slide">
    <p:bg>
      <p:bgPr>
        <a:solidFill>
          <a:schemeClr val="accent3"/>
        </a:solidFill>
        <a:effectLst/>
      </p:bgPr>
    </p:bg>
    <p:spTree>
      <p:nvGrpSpPr>
        <p:cNvPr id="1" name=""/>
        <p:cNvGrpSpPr/>
        <p:nvPr/>
      </p:nvGrpSpPr>
      <p:grpSpPr>
        <a:xfrm>
          <a:off x="0" y="0"/>
          <a:ext cx="0" cy="0"/>
          <a:chOff x="0" y="0"/>
          <a:chExt cx="0" cy="0"/>
        </a:xfrm>
      </p:grpSpPr>
      <p:pic>
        <p:nvPicPr>
          <p:cNvPr id="10" name="Kaltura_shapes_vertical_stirpes_dark turquoise.png" descr="Kaltura_shapes_vertical_stirpes_dark turquoise.png">
            <a:extLst>
              <a:ext uri="{FF2B5EF4-FFF2-40B4-BE49-F238E27FC236}">
                <a16:creationId xmlns:a16="http://schemas.microsoft.com/office/drawing/2014/main" id="{A9516C66-F133-4C1C-A7D7-67301F351A43}"/>
              </a:ext>
            </a:extLst>
          </p:cNvPr>
          <p:cNvPicPr>
            <a:picLocks noChangeAspect="1"/>
          </p:cNvPicPr>
          <p:nvPr userDrawn="1"/>
        </p:nvPicPr>
        <p:blipFill rotWithShape="1">
          <a:blip r:embed="rId2"/>
          <a:srcRect l="12626" t="9018"/>
          <a:stretch/>
        </p:blipFill>
        <p:spPr>
          <a:xfrm>
            <a:off x="0" y="-1"/>
            <a:ext cx="5923103" cy="6100463"/>
          </a:xfrm>
          <a:prstGeom prst="rect">
            <a:avLst/>
          </a:prstGeom>
          <a:ln w="12700">
            <a:miter lim="400000"/>
          </a:ln>
        </p:spPr>
      </p:pic>
      <p:pic>
        <p:nvPicPr>
          <p:cNvPr id="5" name="Picture 4" descr="A person holding a fish&#10;&#10;Description automatically generated">
            <a:extLst>
              <a:ext uri="{FF2B5EF4-FFF2-40B4-BE49-F238E27FC236}">
                <a16:creationId xmlns:a16="http://schemas.microsoft.com/office/drawing/2014/main" id="{331DDABD-76BC-4D36-A2FA-711309F62F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19" y="-4472"/>
            <a:ext cx="5140152" cy="6862472"/>
          </a:xfrm>
          <a:prstGeom prst="rect">
            <a:avLst/>
          </a:prstGeom>
        </p:spPr>
      </p:pic>
      <p:sp>
        <p:nvSpPr>
          <p:cNvPr id="19" name="text goes here, of one or two lines.">
            <a:extLst>
              <a:ext uri="{FF2B5EF4-FFF2-40B4-BE49-F238E27FC236}">
                <a16:creationId xmlns:a16="http://schemas.microsoft.com/office/drawing/2014/main" id="{12532310-321F-4EE5-9C4D-B521CB7C40CD}"/>
              </a:ext>
            </a:extLst>
          </p:cNvPr>
          <p:cNvSpPr txBox="1">
            <a:spLocks noGrp="1"/>
          </p:cNvSpPr>
          <p:nvPr>
            <p:ph type="body" sz="quarter" idx="18" hasCustomPrompt="1"/>
          </p:nvPr>
        </p:nvSpPr>
        <p:spPr>
          <a:xfrm>
            <a:off x="6649451" y="1413534"/>
            <a:ext cx="4839534" cy="367858"/>
          </a:xfrm>
          <a:prstGeom prst="rect">
            <a:avLst/>
          </a:prstGeom>
        </p:spPr>
        <p:txBody>
          <a:bodyPr wrap="square" anchor="t">
            <a:spAutoFit/>
          </a:bodyPr>
          <a:lstStyle>
            <a:lvl1pPr marL="0" indent="0">
              <a:buSzTx/>
              <a:buNone/>
              <a:defRPr sz="1800">
                <a:solidFill>
                  <a:schemeClr val="bg1"/>
                </a:solidFill>
                <a:latin typeface="Centra No1 Medium" pitchFamily="50" charset="0"/>
                <a:ea typeface="Centra No1 Medium" pitchFamily="50" charset="0"/>
              </a:defRPr>
            </a:lvl1pPr>
          </a:lstStyle>
          <a:p>
            <a:r>
              <a:rPr lang="en-GB" dirty="0"/>
              <a:t>Text and image slide</a:t>
            </a:r>
          </a:p>
        </p:txBody>
      </p:sp>
      <p:sp>
        <p:nvSpPr>
          <p:cNvPr id="21" name="text goes here, of one or two lines.">
            <a:extLst>
              <a:ext uri="{FF2B5EF4-FFF2-40B4-BE49-F238E27FC236}">
                <a16:creationId xmlns:a16="http://schemas.microsoft.com/office/drawing/2014/main" id="{CC64E44C-2566-4E64-86F2-F24C67F739F1}"/>
              </a:ext>
            </a:extLst>
          </p:cNvPr>
          <p:cNvSpPr txBox="1">
            <a:spLocks noGrp="1"/>
          </p:cNvSpPr>
          <p:nvPr>
            <p:ph type="body" sz="quarter" idx="19" hasCustomPrompt="1"/>
          </p:nvPr>
        </p:nvSpPr>
        <p:spPr>
          <a:xfrm>
            <a:off x="6650409" y="1993377"/>
            <a:ext cx="4777616" cy="3175356"/>
          </a:xfrm>
          <a:prstGeom prst="rect">
            <a:avLst/>
          </a:prstGeom>
        </p:spPr>
        <p:txBody>
          <a:bodyPr wrap="square" anchor="t">
            <a:spAutoFit/>
          </a:bodyPr>
          <a:lstStyle>
            <a:lvl1pPr marL="0" indent="0">
              <a:buSzTx/>
              <a:buNone/>
              <a:defRPr sz="1500">
                <a:solidFill>
                  <a:schemeClr val="bg1"/>
                </a:solidFill>
                <a:latin typeface="Source Sans Pro" panose="020B0503030403020204" pitchFamily="34" charset="0"/>
                <a:ea typeface="Source Sans Pro" panose="020B0503030403020204" pitchFamily="34"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a:t>
            </a:r>
          </a:p>
        </p:txBody>
      </p:sp>
      <p:sp>
        <p:nvSpPr>
          <p:cNvPr id="13" name="Footer Placeholder 4">
            <a:extLst>
              <a:ext uri="{FF2B5EF4-FFF2-40B4-BE49-F238E27FC236}">
                <a16:creationId xmlns:a16="http://schemas.microsoft.com/office/drawing/2014/main" id="{8A43B92B-41DE-4E11-B6A7-E4EFCA6D80E0}"/>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14" name="Slide Number Placeholder 5">
            <a:extLst>
              <a:ext uri="{FF2B5EF4-FFF2-40B4-BE49-F238E27FC236}">
                <a16:creationId xmlns:a16="http://schemas.microsoft.com/office/drawing/2014/main" id="{DD4E460D-34F7-4955-884F-AB6AFB15767C}"/>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pic>
        <p:nvPicPr>
          <p:cNvPr id="2" name="Kaltura_Logo_Horizontal_black_big.png" descr="Kaltura_Logo_Horizontal_black_big.png">
            <a:extLst>
              <a:ext uri="{FF2B5EF4-FFF2-40B4-BE49-F238E27FC236}">
                <a16:creationId xmlns:a16="http://schemas.microsoft.com/office/drawing/2014/main" id="{2AE0DBBC-CCDF-4A9C-9757-41B7B374DAA2}"/>
              </a:ext>
            </a:extLst>
          </p:cNvPr>
          <p:cNvPicPr>
            <a:picLocks noChangeAspect="1"/>
          </p:cNvPicPr>
          <p:nvPr userDrawn="1"/>
        </p:nvPicPr>
        <p:blipFill>
          <a:blip r:embed="rId4"/>
          <a:srcRect t="54" b="54"/>
          <a:stretch>
            <a:fillRect/>
          </a:stretch>
        </p:blipFill>
        <p:spPr>
          <a:xfrm>
            <a:off x="10747335" y="6335017"/>
            <a:ext cx="1119270" cy="288000"/>
          </a:xfrm>
          <a:prstGeom prst="rect">
            <a:avLst/>
          </a:prstGeom>
          <a:ln w="12700">
            <a:miter lim="400000"/>
          </a:ln>
        </p:spPr>
      </p:pic>
    </p:spTree>
    <p:extLst>
      <p:ext uri="{BB962C8B-B14F-4D97-AF65-F5344CB8AC3E}">
        <p14:creationId xmlns:p14="http://schemas.microsoft.com/office/powerpoint/2010/main" val="390352628"/>
      </p:ext>
    </p:extLst>
  </p:cSld>
  <p:clrMapOvr>
    <a:masterClrMapping/>
  </p:clrMapOvr>
  <p:transition spd="med"/>
  <p:extLst>
    <p:ext uri="{DCECCB84-F9BA-43D5-87BE-67443E8EF086}">
      <p15:sldGuideLst xmlns:p15="http://schemas.microsoft.com/office/powerpoint/2012/main">
        <p15:guide id="3" pos="393">
          <p15:clr>
            <a:srgbClr val="000000"/>
          </p15:clr>
        </p15:guide>
        <p15:guide id="4" pos="4271">
          <p15:clr>
            <a:srgbClr val="00000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1_Text and image slide">
    <p:bg>
      <p:bgPr>
        <a:solidFill>
          <a:schemeClr val="accent2"/>
        </a:solidFill>
        <a:effectLst/>
      </p:bgPr>
    </p:bg>
    <p:spTree>
      <p:nvGrpSpPr>
        <p:cNvPr id="1" name=""/>
        <p:cNvGrpSpPr/>
        <p:nvPr/>
      </p:nvGrpSpPr>
      <p:grpSpPr>
        <a:xfrm>
          <a:off x="0" y="0"/>
          <a:ext cx="0" cy="0"/>
          <a:chOff x="0" y="0"/>
          <a:chExt cx="0" cy="0"/>
        </a:xfrm>
      </p:grpSpPr>
      <p:pic>
        <p:nvPicPr>
          <p:cNvPr id="15" name="Kaltura_shapes_spiral_blue.png" descr="Kaltura_shapes_spiral_blue.png">
            <a:extLst>
              <a:ext uri="{FF2B5EF4-FFF2-40B4-BE49-F238E27FC236}">
                <a16:creationId xmlns:a16="http://schemas.microsoft.com/office/drawing/2014/main" id="{8D4D1DEB-4011-8E4F-9B86-1FDEB1726BB5}"/>
              </a:ext>
            </a:extLst>
          </p:cNvPr>
          <p:cNvPicPr>
            <a:picLocks noChangeAspect="1"/>
          </p:cNvPicPr>
          <p:nvPr userDrawn="1"/>
        </p:nvPicPr>
        <p:blipFill>
          <a:blip r:embed="rId2"/>
          <a:srcRect/>
          <a:stretch>
            <a:fillRect/>
          </a:stretch>
        </p:blipFill>
        <p:spPr>
          <a:xfrm>
            <a:off x="6357672" y="-591983"/>
            <a:ext cx="6779031" cy="6705146"/>
          </a:xfrm>
          <a:prstGeom prst="rect">
            <a:avLst/>
          </a:prstGeom>
          <a:ln w="12700">
            <a:miter lim="400000"/>
          </a:ln>
        </p:spPr>
      </p:pic>
      <p:pic>
        <p:nvPicPr>
          <p:cNvPr id="3" name="Picture 2" descr="A person holding a fish&#10;&#10;Description automatically generated">
            <a:extLst>
              <a:ext uri="{FF2B5EF4-FFF2-40B4-BE49-F238E27FC236}">
                <a16:creationId xmlns:a16="http://schemas.microsoft.com/office/drawing/2014/main" id="{E0BFEB54-F414-4A7F-A29E-CCA8757781C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6047304" y="8228"/>
            <a:ext cx="5140152" cy="6862472"/>
          </a:xfrm>
          <a:prstGeom prst="rect">
            <a:avLst/>
          </a:prstGeom>
        </p:spPr>
      </p:pic>
      <p:sp>
        <p:nvSpPr>
          <p:cNvPr id="19" name="text goes here, of one or two lines.">
            <a:extLst>
              <a:ext uri="{FF2B5EF4-FFF2-40B4-BE49-F238E27FC236}">
                <a16:creationId xmlns:a16="http://schemas.microsoft.com/office/drawing/2014/main" id="{12532310-321F-4EE5-9C4D-B521CB7C40CD}"/>
              </a:ext>
            </a:extLst>
          </p:cNvPr>
          <p:cNvSpPr txBox="1">
            <a:spLocks noGrp="1"/>
          </p:cNvSpPr>
          <p:nvPr>
            <p:ph type="body" sz="quarter" idx="18" hasCustomPrompt="1"/>
          </p:nvPr>
        </p:nvSpPr>
        <p:spPr>
          <a:xfrm>
            <a:off x="527393" y="1413534"/>
            <a:ext cx="4839534" cy="367858"/>
          </a:xfrm>
          <a:prstGeom prst="rect">
            <a:avLst/>
          </a:prstGeom>
        </p:spPr>
        <p:txBody>
          <a:bodyPr wrap="square" anchor="t">
            <a:spAutoFit/>
          </a:bodyPr>
          <a:lstStyle>
            <a:lvl1pPr marL="0" indent="0">
              <a:buSzTx/>
              <a:buNone/>
              <a:defRPr sz="1800">
                <a:solidFill>
                  <a:schemeClr val="bg1"/>
                </a:solidFill>
                <a:latin typeface="Centra No1 Medium" pitchFamily="50" charset="0"/>
                <a:ea typeface="Centra No1 Medium" pitchFamily="50" charset="0"/>
              </a:defRPr>
            </a:lvl1pPr>
          </a:lstStyle>
          <a:p>
            <a:r>
              <a:rPr lang="en-GB" dirty="0"/>
              <a:t>Text and image slide</a:t>
            </a:r>
          </a:p>
        </p:txBody>
      </p:sp>
      <p:sp>
        <p:nvSpPr>
          <p:cNvPr id="21" name="text goes here, of one or two lines.">
            <a:extLst>
              <a:ext uri="{FF2B5EF4-FFF2-40B4-BE49-F238E27FC236}">
                <a16:creationId xmlns:a16="http://schemas.microsoft.com/office/drawing/2014/main" id="{CC64E44C-2566-4E64-86F2-F24C67F739F1}"/>
              </a:ext>
            </a:extLst>
          </p:cNvPr>
          <p:cNvSpPr txBox="1">
            <a:spLocks noGrp="1"/>
          </p:cNvSpPr>
          <p:nvPr>
            <p:ph type="body" sz="quarter" idx="19" hasCustomPrompt="1"/>
          </p:nvPr>
        </p:nvSpPr>
        <p:spPr>
          <a:xfrm>
            <a:off x="528351" y="1993377"/>
            <a:ext cx="4777616" cy="3175356"/>
          </a:xfrm>
          <a:prstGeom prst="rect">
            <a:avLst/>
          </a:prstGeom>
        </p:spPr>
        <p:txBody>
          <a:bodyPr wrap="square" anchor="t">
            <a:spAutoFit/>
          </a:bodyPr>
          <a:lstStyle>
            <a:lvl1pPr marL="0" indent="0">
              <a:buSzTx/>
              <a:buNone/>
              <a:defRPr sz="1500">
                <a:solidFill>
                  <a:schemeClr val="bg1"/>
                </a:solidFill>
                <a:latin typeface="Source Sans Pro" panose="020B0503030403020204" pitchFamily="34" charset="0"/>
                <a:ea typeface="Source Sans Pro" panose="020B0503030403020204" pitchFamily="34"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a:t>
            </a:r>
          </a:p>
        </p:txBody>
      </p:sp>
      <p:pic>
        <p:nvPicPr>
          <p:cNvPr id="9" name="Kaltura_Logo_Horizontal_black_big.png" descr="Kaltura_Logo_Horizontal_black_big.png">
            <a:extLst>
              <a:ext uri="{FF2B5EF4-FFF2-40B4-BE49-F238E27FC236}">
                <a16:creationId xmlns:a16="http://schemas.microsoft.com/office/drawing/2014/main" id="{A5B10BE1-D458-4D4C-BAE5-2B019B0EC4AF}"/>
              </a:ext>
            </a:extLst>
          </p:cNvPr>
          <p:cNvPicPr>
            <a:picLocks noChangeAspect="1"/>
          </p:cNvPicPr>
          <p:nvPr/>
        </p:nvPicPr>
        <p:blipFill>
          <a:blip r:embed="rId4"/>
          <a:srcRect t="54" b="54"/>
          <a:stretch>
            <a:fillRect/>
          </a:stretch>
        </p:blipFill>
        <p:spPr>
          <a:xfrm>
            <a:off x="10747335" y="6335017"/>
            <a:ext cx="1119270" cy="288000"/>
          </a:xfrm>
          <a:prstGeom prst="rect">
            <a:avLst/>
          </a:prstGeom>
          <a:ln w="12700">
            <a:miter lim="400000"/>
          </a:ln>
        </p:spPr>
      </p:pic>
      <p:sp>
        <p:nvSpPr>
          <p:cNvPr id="12" name="Footer Placeholder 4">
            <a:extLst>
              <a:ext uri="{FF2B5EF4-FFF2-40B4-BE49-F238E27FC236}">
                <a16:creationId xmlns:a16="http://schemas.microsoft.com/office/drawing/2014/main" id="{4D4865AF-D11D-4382-BAD3-9A0B7F06DB1A}"/>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13" name="Slide Number Placeholder 5">
            <a:extLst>
              <a:ext uri="{FF2B5EF4-FFF2-40B4-BE49-F238E27FC236}">
                <a16:creationId xmlns:a16="http://schemas.microsoft.com/office/drawing/2014/main" id="{3F63A773-5933-4028-8666-C0A0BCE10229}"/>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4248949590"/>
      </p:ext>
    </p:extLst>
  </p:cSld>
  <p:clrMapOvr>
    <a:masterClrMapping/>
  </p:clrMapOvr>
  <p:transition spd="med"/>
  <p:extLst>
    <p:ext uri="{DCECCB84-F9BA-43D5-87BE-67443E8EF086}">
      <p15:sldGuideLst xmlns:p15="http://schemas.microsoft.com/office/powerpoint/2012/main">
        <p15:guide id="3" pos="393">
          <p15:clr>
            <a:srgbClr val="000000"/>
          </p15:clr>
        </p15:guide>
        <p15:guide id="4" pos="4248">
          <p15:clr>
            <a:srgbClr val="00000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2_Text and image slide">
    <p:bg>
      <p:bgPr>
        <a:solidFill>
          <a:schemeClr val="tx2"/>
        </a:solidFill>
        <a:effectLst/>
      </p:bgPr>
    </p:bg>
    <p:spTree>
      <p:nvGrpSpPr>
        <p:cNvPr id="1" name=""/>
        <p:cNvGrpSpPr/>
        <p:nvPr/>
      </p:nvGrpSpPr>
      <p:grpSpPr>
        <a:xfrm>
          <a:off x="0" y="0"/>
          <a:ext cx="0" cy="0"/>
          <a:chOff x="0" y="0"/>
          <a:chExt cx="0" cy="0"/>
        </a:xfrm>
      </p:grpSpPr>
      <p:pic>
        <p:nvPicPr>
          <p:cNvPr id="12" name="Kaltura_shapes_sun_white.png" descr="Kaltura_shapes_sun_white.png">
            <a:extLst>
              <a:ext uri="{FF2B5EF4-FFF2-40B4-BE49-F238E27FC236}">
                <a16:creationId xmlns:a16="http://schemas.microsoft.com/office/drawing/2014/main" id="{E82641F4-D903-4673-8CB8-F60A464AF76B}"/>
              </a:ext>
            </a:extLst>
          </p:cNvPr>
          <p:cNvPicPr>
            <a:picLocks noChangeAspect="1"/>
          </p:cNvPicPr>
          <p:nvPr/>
        </p:nvPicPr>
        <p:blipFill>
          <a:blip r:embed="rId2"/>
          <a:stretch>
            <a:fillRect/>
          </a:stretch>
        </p:blipFill>
        <p:spPr>
          <a:xfrm>
            <a:off x="5903964" y="165790"/>
            <a:ext cx="6096839" cy="6030388"/>
          </a:xfrm>
          <a:prstGeom prst="rect">
            <a:avLst/>
          </a:prstGeom>
          <a:ln w="12700">
            <a:miter lim="400000"/>
          </a:ln>
        </p:spPr>
      </p:pic>
      <p:pic>
        <p:nvPicPr>
          <p:cNvPr id="3" name="Picture 2" descr="A picture containing person, holding, speaker, hand&#10;&#10;Description automatically generated">
            <a:extLst>
              <a:ext uri="{FF2B5EF4-FFF2-40B4-BE49-F238E27FC236}">
                <a16:creationId xmlns:a16="http://schemas.microsoft.com/office/drawing/2014/main" id="{57EF2ABE-ED80-41FC-86A9-51AE87E4DA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26474" y="496412"/>
            <a:ext cx="8991397" cy="6365980"/>
          </a:xfrm>
          <a:prstGeom prst="rect">
            <a:avLst/>
          </a:prstGeom>
        </p:spPr>
      </p:pic>
      <p:sp>
        <p:nvSpPr>
          <p:cNvPr id="19" name="text goes here, of one or two lines.">
            <a:extLst>
              <a:ext uri="{FF2B5EF4-FFF2-40B4-BE49-F238E27FC236}">
                <a16:creationId xmlns:a16="http://schemas.microsoft.com/office/drawing/2014/main" id="{12532310-321F-4EE5-9C4D-B521CB7C40CD}"/>
              </a:ext>
            </a:extLst>
          </p:cNvPr>
          <p:cNvSpPr txBox="1">
            <a:spLocks noGrp="1"/>
          </p:cNvSpPr>
          <p:nvPr>
            <p:ph type="body" sz="quarter" idx="18" hasCustomPrompt="1"/>
          </p:nvPr>
        </p:nvSpPr>
        <p:spPr>
          <a:xfrm>
            <a:off x="527393" y="1413534"/>
            <a:ext cx="4839534" cy="367858"/>
          </a:xfrm>
          <a:prstGeom prst="rect">
            <a:avLst/>
          </a:prstGeom>
        </p:spPr>
        <p:txBody>
          <a:bodyPr wrap="square" anchor="t">
            <a:spAutoFit/>
          </a:bodyPr>
          <a:lstStyle>
            <a:lvl1pPr marL="0" indent="0">
              <a:buSzTx/>
              <a:buNone/>
              <a:defRPr sz="1800">
                <a:solidFill>
                  <a:schemeClr val="bg1"/>
                </a:solidFill>
                <a:latin typeface="Centra No1 Medium" pitchFamily="50" charset="0"/>
                <a:ea typeface="Centra No1 Medium" pitchFamily="50" charset="0"/>
              </a:defRPr>
            </a:lvl1pPr>
          </a:lstStyle>
          <a:p>
            <a:r>
              <a:rPr lang="en-GB" dirty="0"/>
              <a:t>Text and image slide</a:t>
            </a:r>
          </a:p>
        </p:txBody>
      </p:sp>
      <p:sp>
        <p:nvSpPr>
          <p:cNvPr id="21" name="text goes here, of one or two lines.">
            <a:extLst>
              <a:ext uri="{FF2B5EF4-FFF2-40B4-BE49-F238E27FC236}">
                <a16:creationId xmlns:a16="http://schemas.microsoft.com/office/drawing/2014/main" id="{CC64E44C-2566-4E64-86F2-F24C67F739F1}"/>
              </a:ext>
            </a:extLst>
          </p:cNvPr>
          <p:cNvSpPr txBox="1">
            <a:spLocks noGrp="1"/>
          </p:cNvSpPr>
          <p:nvPr>
            <p:ph type="body" sz="quarter" idx="19" hasCustomPrompt="1"/>
          </p:nvPr>
        </p:nvSpPr>
        <p:spPr>
          <a:xfrm>
            <a:off x="528351" y="1993377"/>
            <a:ext cx="4777616" cy="3175356"/>
          </a:xfrm>
          <a:prstGeom prst="rect">
            <a:avLst/>
          </a:prstGeom>
        </p:spPr>
        <p:txBody>
          <a:bodyPr wrap="square" anchor="t">
            <a:spAutoFit/>
          </a:bodyPr>
          <a:lstStyle>
            <a:lvl1pPr marL="0" indent="0">
              <a:buSzTx/>
              <a:buNone/>
              <a:defRPr sz="1500">
                <a:solidFill>
                  <a:schemeClr val="bg1"/>
                </a:solidFill>
                <a:latin typeface="Source Sans Pro" panose="020B0503030403020204" pitchFamily="34" charset="0"/>
                <a:ea typeface="Source Sans Pro" panose="020B0503030403020204" pitchFamily="34"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a:t>
            </a:r>
          </a:p>
        </p:txBody>
      </p:sp>
      <p:pic>
        <p:nvPicPr>
          <p:cNvPr id="14" name="Kaltura_Logo_Horizontal_White_big_Kaltura_Logo_Horizontal_White.png" descr="Kaltura_Logo_Horizontal_White_big_Kaltura_Logo_Horizontal_White.png">
            <a:extLst>
              <a:ext uri="{FF2B5EF4-FFF2-40B4-BE49-F238E27FC236}">
                <a16:creationId xmlns:a16="http://schemas.microsoft.com/office/drawing/2014/main" id="{570715E5-1E88-43FD-8816-44A19CC993C1}"/>
              </a:ext>
            </a:extLst>
          </p:cNvPr>
          <p:cNvPicPr>
            <a:picLocks noChangeAspect="1"/>
          </p:cNvPicPr>
          <p:nvPr/>
        </p:nvPicPr>
        <p:blipFill>
          <a:blip r:embed="rId4"/>
          <a:stretch>
            <a:fillRect/>
          </a:stretch>
        </p:blipFill>
        <p:spPr>
          <a:xfrm>
            <a:off x="10753193" y="6335056"/>
            <a:ext cx="1118941" cy="287915"/>
          </a:xfrm>
          <a:prstGeom prst="rect">
            <a:avLst/>
          </a:prstGeom>
          <a:ln w="12700">
            <a:miter lim="400000"/>
          </a:ln>
        </p:spPr>
      </p:pic>
      <p:sp>
        <p:nvSpPr>
          <p:cNvPr id="10" name="Footer Placeholder 4">
            <a:extLst>
              <a:ext uri="{FF2B5EF4-FFF2-40B4-BE49-F238E27FC236}">
                <a16:creationId xmlns:a16="http://schemas.microsoft.com/office/drawing/2014/main" id="{D49371E5-EDFB-448E-A638-DC4AC3A8BD63}"/>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11" name="Slide Number Placeholder 5">
            <a:extLst>
              <a:ext uri="{FF2B5EF4-FFF2-40B4-BE49-F238E27FC236}">
                <a16:creationId xmlns:a16="http://schemas.microsoft.com/office/drawing/2014/main" id="{9CA319FD-86FB-4941-8005-D0E69FE620C1}"/>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788897888"/>
      </p:ext>
    </p:extLst>
  </p:cSld>
  <p:clrMapOvr>
    <a:masterClrMapping/>
  </p:clrMapOvr>
  <p:transition spd="med"/>
  <p:extLst>
    <p:ext uri="{DCECCB84-F9BA-43D5-87BE-67443E8EF086}">
      <p15:sldGuideLst xmlns:p15="http://schemas.microsoft.com/office/powerpoint/2012/main">
        <p15:guide id="3" pos="393">
          <p15:clr>
            <a:srgbClr val="000000"/>
          </p15:clr>
        </p15:guide>
        <p15:guide id="4" pos="4248">
          <p15:clr>
            <a:srgbClr val="00000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3_Text and image slide">
    <p:bg>
      <p:bgPr>
        <a:solidFill>
          <a:schemeClr val="accent5"/>
        </a:solidFill>
        <a:effectLst/>
      </p:bgPr>
    </p:bg>
    <p:spTree>
      <p:nvGrpSpPr>
        <p:cNvPr id="1" name=""/>
        <p:cNvGrpSpPr/>
        <p:nvPr/>
      </p:nvGrpSpPr>
      <p:grpSpPr>
        <a:xfrm>
          <a:off x="0" y="0"/>
          <a:ext cx="0" cy="0"/>
          <a:chOff x="0" y="0"/>
          <a:chExt cx="0" cy="0"/>
        </a:xfrm>
      </p:grpSpPr>
      <p:pic>
        <p:nvPicPr>
          <p:cNvPr id="8" name="Kaltura_shapes_sun_white.png" descr="Kaltura_shapes_sun_white.png">
            <a:extLst>
              <a:ext uri="{FF2B5EF4-FFF2-40B4-BE49-F238E27FC236}">
                <a16:creationId xmlns:a16="http://schemas.microsoft.com/office/drawing/2014/main" id="{74B6E228-8FD1-49B5-908D-62C71A52C227}"/>
              </a:ext>
            </a:extLst>
          </p:cNvPr>
          <p:cNvPicPr>
            <a:picLocks noChangeAspect="1"/>
          </p:cNvPicPr>
          <p:nvPr/>
        </p:nvPicPr>
        <p:blipFill>
          <a:blip r:embed="rId2"/>
          <a:stretch>
            <a:fillRect/>
          </a:stretch>
        </p:blipFill>
        <p:spPr>
          <a:xfrm>
            <a:off x="188964" y="165790"/>
            <a:ext cx="6096839" cy="6030388"/>
          </a:xfrm>
          <a:prstGeom prst="rect">
            <a:avLst/>
          </a:prstGeom>
          <a:ln w="12700">
            <a:miter lim="400000"/>
          </a:ln>
        </p:spPr>
      </p:pic>
      <p:pic>
        <p:nvPicPr>
          <p:cNvPr id="2" name="Picture 1" descr="A picture containing person, holding, speaker, hand&#10;&#10;Description automatically generated">
            <a:extLst>
              <a:ext uri="{FF2B5EF4-FFF2-40B4-BE49-F238E27FC236}">
                <a16:creationId xmlns:a16="http://schemas.microsoft.com/office/drawing/2014/main" id="{8122B3E6-8E78-4F34-861D-A6C252C4A39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8147" y="496412"/>
            <a:ext cx="8991397" cy="6365980"/>
          </a:xfrm>
          <a:prstGeom prst="rect">
            <a:avLst/>
          </a:prstGeom>
        </p:spPr>
      </p:pic>
      <p:sp>
        <p:nvSpPr>
          <p:cNvPr id="19" name="text goes here, of one or two lines.">
            <a:extLst>
              <a:ext uri="{FF2B5EF4-FFF2-40B4-BE49-F238E27FC236}">
                <a16:creationId xmlns:a16="http://schemas.microsoft.com/office/drawing/2014/main" id="{12532310-321F-4EE5-9C4D-B521CB7C40CD}"/>
              </a:ext>
            </a:extLst>
          </p:cNvPr>
          <p:cNvSpPr txBox="1">
            <a:spLocks noGrp="1"/>
          </p:cNvSpPr>
          <p:nvPr>
            <p:ph type="body" sz="quarter" idx="18" hasCustomPrompt="1"/>
          </p:nvPr>
        </p:nvSpPr>
        <p:spPr>
          <a:xfrm>
            <a:off x="6649451" y="1413534"/>
            <a:ext cx="4839534" cy="367858"/>
          </a:xfrm>
          <a:prstGeom prst="rect">
            <a:avLst/>
          </a:prstGeom>
        </p:spPr>
        <p:txBody>
          <a:bodyPr wrap="square" anchor="t">
            <a:spAutoFit/>
          </a:bodyPr>
          <a:lstStyle>
            <a:lvl1pPr marL="0" indent="0">
              <a:buSzTx/>
              <a:buNone/>
              <a:defRPr sz="1800">
                <a:solidFill>
                  <a:schemeClr val="tx1"/>
                </a:solidFill>
                <a:latin typeface="Centra No1 Medium" pitchFamily="50" charset="0"/>
                <a:ea typeface="Centra No1 Medium" pitchFamily="50" charset="0"/>
              </a:defRPr>
            </a:lvl1pPr>
          </a:lstStyle>
          <a:p>
            <a:r>
              <a:rPr lang="en-GB" dirty="0"/>
              <a:t>Text and image slide</a:t>
            </a:r>
          </a:p>
        </p:txBody>
      </p:sp>
      <p:sp>
        <p:nvSpPr>
          <p:cNvPr id="21" name="text goes here, of one or two lines.">
            <a:extLst>
              <a:ext uri="{FF2B5EF4-FFF2-40B4-BE49-F238E27FC236}">
                <a16:creationId xmlns:a16="http://schemas.microsoft.com/office/drawing/2014/main" id="{CC64E44C-2566-4E64-86F2-F24C67F739F1}"/>
              </a:ext>
            </a:extLst>
          </p:cNvPr>
          <p:cNvSpPr txBox="1">
            <a:spLocks noGrp="1"/>
          </p:cNvSpPr>
          <p:nvPr>
            <p:ph type="body" sz="quarter" idx="19" hasCustomPrompt="1"/>
          </p:nvPr>
        </p:nvSpPr>
        <p:spPr>
          <a:xfrm>
            <a:off x="6650409" y="1993377"/>
            <a:ext cx="4777616" cy="3175356"/>
          </a:xfrm>
          <a:prstGeom prst="rect">
            <a:avLst/>
          </a:prstGeom>
        </p:spPr>
        <p:txBody>
          <a:bodyPr wrap="square" anchor="t">
            <a:spAutoFit/>
          </a:bodyPr>
          <a:lstStyle>
            <a:lvl1pPr marL="0" indent="0">
              <a:buSzTx/>
              <a:buNone/>
              <a:defRPr sz="1500">
                <a:solidFill>
                  <a:schemeClr val="tx1"/>
                </a:solidFill>
                <a:latin typeface="Source Sans Pro" panose="020B0503030403020204" pitchFamily="34" charset="0"/>
                <a:ea typeface="Source Sans Pro" panose="020B0503030403020204" pitchFamily="34"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a:t>
            </a:r>
          </a:p>
        </p:txBody>
      </p:sp>
      <p:pic>
        <p:nvPicPr>
          <p:cNvPr id="24" name="Kaltura_Logo_Horizontal_White_big_Kaltura_Logo_Horizontal_White.png" descr="Kaltura_Logo_Horizontal_White_big_Kaltura_Logo_Horizontal_White.png">
            <a:extLst>
              <a:ext uri="{FF2B5EF4-FFF2-40B4-BE49-F238E27FC236}">
                <a16:creationId xmlns:a16="http://schemas.microsoft.com/office/drawing/2014/main" id="{37645940-0503-4E04-A9E4-B7D1EDDB26D5}"/>
              </a:ext>
            </a:extLst>
          </p:cNvPr>
          <p:cNvPicPr>
            <a:picLocks noChangeAspect="1"/>
          </p:cNvPicPr>
          <p:nvPr/>
        </p:nvPicPr>
        <p:blipFill>
          <a:blip r:embed="rId4"/>
          <a:stretch>
            <a:fillRect/>
          </a:stretch>
        </p:blipFill>
        <p:spPr>
          <a:xfrm>
            <a:off x="10743669" y="6334683"/>
            <a:ext cx="1120391" cy="288288"/>
          </a:xfrm>
          <a:prstGeom prst="rect">
            <a:avLst/>
          </a:prstGeom>
          <a:ln w="12700">
            <a:miter lim="400000"/>
          </a:ln>
        </p:spPr>
      </p:pic>
      <p:sp>
        <p:nvSpPr>
          <p:cNvPr id="10" name="Footer Placeholder 4">
            <a:extLst>
              <a:ext uri="{FF2B5EF4-FFF2-40B4-BE49-F238E27FC236}">
                <a16:creationId xmlns:a16="http://schemas.microsoft.com/office/drawing/2014/main" id="{0E446D76-175B-45EC-9248-D2464EDF351A}"/>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1" name="Slide Number Placeholder 5">
            <a:extLst>
              <a:ext uri="{FF2B5EF4-FFF2-40B4-BE49-F238E27FC236}">
                <a16:creationId xmlns:a16="http://schemas.microsoft.com/office/drawing/2014/main" id="{5B262E93-1A9B-47CA-A9D2-ECC4E9C31D98}"/>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2103641706"/>
      </p:ext>
    </p:extLst>
  </p:cSld>
  <p:clrMapOvr>
    <a:masterClrMapping/>
  </p:clrMapOvr>
  <p:transition spd="med"/>
  <p:extLst>
    <p:ext uri="{DCECCB84-F9BA-43D5-87BE-67443E8EF086}">
      <p15:sldGuideLst xmlns:p15="http://schemas.microsoft.com/office/powerpoint/2012/main">
        <p15:guide id="3" pos="393">
          <p15:clr>
            <a:srgbClr val="000000"/>
          </p15:clr>
        </p15:guide>
        <p15:guide id="4" pos="4248">
          <p15:clr>
            <a:srgbClr val="00000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_Text and image slide">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building, outdoor, grass, ball&#10;&#10;Description automatically generated">
            <a:extLst>
              <a:ext uri="{FF2B5EF4-FFF2-40B4-BE49-F238E27FC236}">
                <a16:creationId xmlns:a16="http://schemas.microsoft.com/office/drawing/2014/main" id="{376EB631-A0AF-4A9A-94F5-ECAF01C5ED7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148" r="26477"/>
          <a:stretch/>
        </p:blipFill>
        <p:spPr>
          <a:xfrm>
            <a:off x="-1" y="0"/>
            <a:ext cx="6096001" cy="6858000"/>
          </a:xfrm>
          <a:prstGeom prst="rect">
            <a:avLst/>
          </a:prstGeom>
        </p:spPr>
      </p:pic>
      <p:sp>
        <p:nvSpPr>
          <p:cNvPr id="19" name="text goes here, of one or two lines.">
            <a:extLst>
              <a:ext uri="{FF2B5EF4-FFF2-40B4-BE49-F238E27FC236}">
                <a16:creationId xmlns:a16="http://schemas.microsoft.com/office/drawing/2014/main" id="{12532310-321F-4EE5-9C4D-B521CB7C40CD}"/>
              </a:ext>
            </a:extLst>
          </p:cNvPr>
          <p:cNvSpPr txBox="1">
            <a:spLocks noGrp="1"/>
          </p:cNvSpPr>
          <p:nvPr>
            <p:ph type="body" sz="quarter" idx="18" hasCustomPrompt="1"/>
          </p:nvPr>
        </p:nvSpPr>
        <p:spPr>
          <a:xfrm>
            <a:off x="6649451" y="1413534"/>
            <a:ext cx="4839534" cy="367858"/>
          </a:xfrm>
          <a:prstGeom prst="rect">
            <a:avLst/>
          </a:prstGeom>
        </p:spPr>
        <p:txBody>
          <a:bodyPr wrap="square" anchor="t">
            <a:spAutoFit/>
          </a:bodyPr>
          <a:lstStyle>
            <a:lvl1pPr marL="0" indent="0">
              <a:buSzTx/>
              <a:buNone/>
              <a:defRPr sz="1800">
                <a:solidFill>
                  <a:schemeClr val="bg1"/>
                </a:solidFill>
                <a:latin typeface="Centra No1 Medium" pitchFamily="50" charset="0"/>
                <a:ea typeface="Centra No1 Medium" pitchFamily="50" charset="0"/>
              </a:defRPr>
            </a:lvl1pPr>
          </a:lstStyle>
          <a:p>
            <a:r>
              <a:rPr lang="en-GB" dirty="0"/>
              <a:t>Text and image slide</a:t>
            </a:r>
          </a:p>
        </p:txBody>
      </p:sp>
      <p:sp>
        <p:nvSpPr>
          <p:cNvPr id="21" name="text goes here, of one or two lines.">
            <a:extLst>
              <a:ext uri="{FF2B5EF4-FFF2-40B4-BE49-F238E27FC236}">
                <a16:creationId xmlns:a16="http://schemas.microsoft.com/office/drawing/2014/main" id="{CC64E44C-2566-4E64-86F2-F24C67F739F1}"/>
              </a:ext>
            </a:extLst>
          </p:cNvPr>
          <p:cNvSpPr txBox="1">
            <a:spLocks noGrp="1"/>
          </p:cNvSpPr>
          <p:nvPr>
            <p:ph type="body" sz="quarter" idx="19" hasCustomPrompt="1"/>
          </p:nvPr>
        </p:nvSpPr>
        <p:spPr>
          <a:xfrm>
            <a:off x="6650409" y="1993377"/>
            <a:ext cx="4777616" cy="3175356"/>
          </a:xfrm>
          <a:prstGeom prst="rect">
            <a:avLst/>
          </a:prstGeom>
        </p:spPr>
        <p:txBody>
          <a:bodyPr wrap="square" anchor="t">
            <a:spAutoFit/>
          </a:bodyPr>
          <a:lstStyle>
            <a:lvl1pPr marL="0" indent="0">
              <a:buSzTx/>
              <a:buNone/>
              <a:defRPr sz="1500">
                <a:solidFill>
                  <a:schemeClr val="bg1"/>
                </a:solidFill>
                <a:latin typeface="Source Sans Pro" panose="020B0503030403020204" pitchFamily="34" charset="0"/>
                <a:ea typeface="Source Sans Pro" panose="020B0503030403020204" pitchFamily="34"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a:t>
            </a:r>
          </a:p>
        </p:txBody>
      </p:sp>
      <p:pic>
        <p:nvPicPr>
          <p:cNvPr id="10" name="Kaltura_Logo_Horizontal_black_big.png" descr="Kaltura_Logo_Horizontal_black_big.png">
            <a:extLst>
              <a:ext uri="{FF2B5EF4-FFF2-40B4-BE49-F238E27FC236}">
                <a16:creationId xmlns:a16="http://schemas.microsoft.com/office/drawing/2014/main" id="{DEB05734-979C-4D3D-8117-2508D359E653}"/>
              </a:ext>
            </a:extLst>
          </p:cNvPr>
          <p:cNvPicPr>
            <a:picLocks noChangeAspect="1"/>
          </p:cNvPicPr>
          <p:nvPr userDrawn="1"/>
        </p:nvPicPr>
        <p:blipFill>
          <a:blip r:embed="rId3"/>
          <a:srcRect t="54" b="54"/>
          <a:stretch>
            <a:fillRect/>
          </a:stretch>
        </p:blipFill>
        <p:spPr>
          <a:xfrm>
            <a:off x="10747335" y="6335017"/>
            <a:ext cx="1119270" cy="288000"/>
          </a:xfrm>
          <a:prstGeom prst="rect">
            <a:avLst/>
          </a:prstGeom>
          <a:ln w="12700">
            <a:miter lim="400000"/>
          </a:ln>
        </p:spPr>
      </p:pic>
      <p:sp>
        <p:nvSpPr>
          <p:cNvPr id="15" name="Footer Placeholder 4">
            <a:extLst>
              <a:ext uri="{FF2B5EF4-FFF2-40B4-BE49-F238E27FC236}">
                <a16:creationId xmlns:a16="http://schemas.microsoft.com/office/drawing/2014/main" id="{F19DBF8A-2D61-406E-9F3D-2880031B240E}"/>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6" name="Slide Number Placeholder 5">
            <a:extLst>
              <a:ext uri="{FF2B5EF4-FFF2-40B4-BE49-F238E27FC236}">
                <a16:creationId xmlns:a16="http://schemas.microsoft.com/office/drawing/2014/main" id="{E269FD09-3F23-4E35-B219-2FE73C6E706B}"/>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3565981474"/>
      </p:ext>
    </p:extLst>
  </p:cSld>
  <p:clrMapOvr>
    <a:masterClrMapping/>
  </p:clrMapOvr>
  <p:transition spd="med"/>
  <p:extLst>
    <p:ext uri="{DCECCB84-F9BA-43D5-87BE-67443E8EF086}">
      <p15:sldGuideLst xmlns:p15="http://schemas.microsoft.com/office/powerpoint/2012/main">
        <p15:guide id="3" pos="393">
          <p15:clr>
            <a:srgbClr val="000000"/>
          </p15:clr>
        </p15:guide>
        <p15:guide id="4" pos="3840">
          <p15:clr>
            <a:srgbClr val="00000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 short with image">
    <p:bg>
      <p:bgPr>
        <a:solidFill>
          <a:srgbClr val="FFAA00"/>
        </a:solidFill>
        <a:effectLst/>
      </p:bgPr>
    </p:bg>
    <p:spTree>
      <p:nvGrpSpPr>
        <p:cNvPr id="1" name=""/>
        <p:cNvGrpSpPr/>
        <p:nvPr/>
      </p:nvGrpSpPr>
      <p:grpSpPr>
        <a:xfrm>
          <a:off x="0" y="0"/>
          <a:ext cx="0" cy="0"/>
          <a:chOff x="0" y="0"/>
          <a:chExt cx="0" cy="0"/>
        </a:xfrm>
      </p:grpSpPr>
      <p:pic>
        <p:nvPicPr>
          <p:cNvPr id="44" name="Kaltura_shapes_horizontal_stripes_red.png" descr="Kaltura_shapes_horizontal_stripes_red.png">
            <a:extLst>
              <a:ext uri="{FF2B5EF4-FFF2-40B4-BE49-F238E27FC236}">
                <a16:creationId xmlns:a16="http://schemas.microsoft.com/office/drawing/2014/main" id="{B486E689-2FDF-244F-9E26-B70309E4D44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30975" t="14913" r="68"/>
          <a:stretch/>
        </p:blipFill>
        <p:spPr>
          <a:xfrm flipH="1">
            <a:off x="7768081" y="0"/>
            <a:ext cx="4423917" cy="5391899"/>
          </a:xfrm>
          <a:prstGeom prst="rect">
            <a:avLst/>
          </a:prstGeom>
          <a:ln w="12700">
            <a:miter lim="400000"/>
          </a:ln>
        </p:spPr>
      </p:pic>
      <p:pic>
        <p:nvPicPr>
          <p:cNvPr id="45" name="Kaltura_shapes_horizontal_stripes_red.png" descr="Kaltura_shapes_horizontal_stripes_red.png">
            <a:extLst>
              <a:ext uri="{FF2B5EF4-FFF2-40B4-BE49-F238E27FC236}">
                <a16:creationId xmlns:a16="http://schemas.microsoft.com/office/drawing/2014/main" id="{9D9C0DBC-3155-8147-9A03-D815337F341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30975" t="14913" r="68"/>
          <a:stretch/>
        </p:blipFill>
        <p:spPr>
          <a:xfrm flipH="1">
            <a:off x="7768081" y="0"/>
            <a:ext cx="4423917" cy="5391899"/>
          </a:xfrm>
          <a:prstGeom prst="rect">
            <a:avLst/>
          </a:prstGeom>
          <a:ln w="12700">
            <a:miter lim="400000"/>
          </a:ln>
        </p:spPr>
      </p:pic>
      <p:sp>
        <p:nvSpPr>
          <p:cNvPr id="46" name="Circle">
            <a:extLst>
              <a:ext uri="{FF2B5EF4-FFF2-40B4-BE49-F238E27FC236}">
                <a16:creationId xmlns:a16="http://schemas.microsoft.com/office/drawing/2014/main" id="{EC97F826-04E6-BB48-99B0-5FF518EE7980}"/>
              </a:ext>
            </a:extLst>
          </p:cNvPr>
          <p:cNvSpPr/>
          <p:nvPr userDrawn="1"/>
        </p:nvSpPr>
        <p:spPr>
          <a:xfrm>
            <a:off x="1234831" y="1143148"/>
            <a:ext cx="509390" cy="509390"/>
          </a:xfrm>
          <a:prstGeom prst="ellipse">
            <a:avLst/>
          </a:prstGeom>
          <a:solidFill>
            <a:srgbClr val="FA374B"/>
          </a:solidFill>
          <a:ln w="12700">
            <a:miter lim="400000"/>
          </a:ln>
        </p:spPr>
        <p:txBody>
          <a:bodyPr lIns="0" tIns="0" rIns="0" bIns="0" anchor="ctr"/>
          <a:lstStyle/>
          <a:p>
            <a:pPr marL="0" marR="0" lvl="0" indent="0" algn="ctr" defTabSz="41275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Centra No1"/>
                <a:ea typeface="Centra No1 Medium" pitchFamily="50" charset="0"/>
                <a:cs typeface="Helvetica Neue Medium"/>
                <a:sym typeface="Helvetica Neue Medium"/>
              </a:rPr>
              <a:t>1</a:t>
            </a:r>
            <a:endParaRPr kumimoji="0" sz="2000" b="0" i="0" u="none" strike="noStrike" kern="0" cap="none" spc="0" normalizeH="0" baseline="0" noProof="0" dirty="0">
              <a:ln>
                <a:noFill/>
              </a:ln>
              <a:solidFill>
                <a:srgbClr val="FFFFFF"/>
              </a:solidFill>
              <a:effectLst/>
              <a:uLnTx/>
              <a:uFillTx/>
              <a:latin typeface="Centra No1"/>
              <a:ea typeface="Centra No1 Medium" pitchFamily="50" charset="0"/>
              <a:cs typeface="Helvetica Neue Medium"/>
              <a:sym typeface="Helvetica Neue Medium"/>
            </a:endParaRPr>
          </a:p>
        </p:txBody>
      </p:sp>
      <p:sp>
        <p:nvSpPr>
          <p:cNvPr id="48" name="Circle">
            <a:extLst>
              <a:ext uri="{FF2B5EF4-FFF2-40B4-BE49-F238E27FC236}">
                <a16:creationId xmlns:a16="http://schemas.microsoft.com/office/drawing/2014/main" id="{8D5D81B7-6002-EF49-BA14-EA402F9365E2}"/>
              </a:ext>
            </a:extLst>
          </p:cNvPr>
          <p:cNvSpPr/>
          <p:nvPr userDrawn="1"/>
        </p:nvSpPr>
        <p:spPr>
          <a:xfrm>
            <a:off x="1234831" y="2314268"/>
            <a:ext cx="509390" cy="509390"/>
          </a:xfrm>
          <a:prstGeom prst="ellipse">
            <a:avLst/>
          </a:prstGeom>
          <a:solidFill>
            <a:srgbClr val="FA374B"/>
          </a:solidFill>
          <a:ln w="12700">
            <a:miter lim="400000"/>
          </a:ln>
        </p:spPr>
        <p:txBody>
          <a:bodyPr lIns="0" tIns="0" rIns="0" bIns="0" anchor="ctr"/>
          <a:lstStyle/>
          <a:p>
            <a:pPr marL="0" marR="0" lvl="0" indent="0" algn="ctr" defTabSz="41275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Centra No1"/>
                <a:ea typeface="Centra No1 Medium" pitchFamily="50" charset="0"/>
                <a:cs typeface="Helvetica Neue Medium"/>
                <a:sym typeface="Helvetica Neue Medium"/>
              </a:rPr>
              <a:t>2</a:t>
            </a:r>
            <a:endParaRPr kumimoji="0" sz="2000" b="0" i="0" u="none" strike="noStrike" kern="0" cap="none" spc="0" normalizeH="0" baseline="0" noProof="0" dirty="0">
              <a:ln>
                <a:noFill/>
              </a:ln>
              <a:solidFill>
                <a:srgbClr val="FFFFFF"/>
              </a:solidFill>
              <a:effectLst/>
              <a:uLnTx/>
              <a:uFillTx/>
              <a:latin typeface="Centra No1"/>
              <a:ea typeface="Centra No1 Medium" pitchFamily="50" charset="0"/>
              <a:cs typeface="Helvetica Neue Medium"/>
              <a:sym typeface="Helvetica Neue Medium"/>
            </a:endParaRPr>
          </a:p>
        </p:txBody>
      </p:sp>
      <p:sp>
        <p:nvSpPr>
          <p:cNvPr id="49" name="Circle">
            <a:extLst>
              <a:ext uri="{FF2B5EF4-FFF2-40B4-BE49-F238E27FC236}">
                <a16:creationId xmlns:a16="http://schemas.microsoft.com/office/drawing/2014/main" id="{F21D0785-20DC-EE4C-8987-0BA351AC1D11}"/>
              </a:ext>
            </a:extLst>
          </p:cNvPr>
          <p:cNvSpPr/>
          <p:nvPr userDrawn="1"/>
        </p:nvSpPr>
        <p:spPr>
          <a:xfrm>
            <a:off x="1234831" y="3485388"/>
            <a:ext cx="509390" cy="509390"/>
          </a:xfrm>
          <a:prstGeom prst="ellipse">
            <a:avLst/>
          </a:prstGeom>
          <a:solidFill>
            <a:srgbClr val="FA374B"/>
          </a:solidFill>
          <a:ln w="12700">
            <a:miter lim="400000"/>
          </a:ln>
        </p:spPr>
        <p:txBody>
          <a:bodyPr lIns="0" tIns="0" rIns="0" bIns="0" anchor="ctr"/>
          <a:lstStyle/>
          <a:p>
            <a:pPr marL="0" marR="0" lvl="0" indent="0" algn="ctr" defTabSz="41275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Centra No1"/>
                <a:ea typeface="Centra No1 Medium" pitchFamily="50" charset="0"/>
                <a:cs typeface="Helvetica Neue Medium"/>
                <a:sym typeface="Helvetica Neue Medium"/>
              </a:rPr>
              <a:t>3</a:t>
            </a:r>
            <a:endParaRPr kumimoji="0" sz="2000" b="0" i="0" u="none" strike="noStrike" kern="0" cap="none" spc="0" normalizeH="0" baseline="0" noProof="0" dirty="0">
              <a:ln>
                <a:noFill/>
              </a:ln>
              <a:solidFill>
                <a:srgbClr val="FFFFFF"/>
              </a:solidFill>
              <a:effectLst/>
              <a:uLnTx/>
              <a:uFillTx/>
              <a:latin typeface="Centra No1"/>
              <a:ea typeface="Centra No1 Medium" pitchFamily="50" charset="0"/>
              <a:cs typeface="Helvetica Neue Medium"/>
              <a:sym typeface="Helvetica Neue Medium"/>
            </a:endParaRPr>
          </a:p>
        </p:txBody>
      </p:sp>
      <p:sp>
        <p:nvSpPr>
          <p:cNvPr id="50" name="Circle">
            <a:extLst>
              <a:ext uri="{FF2B5EF4-FFF2-40B4-BE49-F238E27FC236}">
                <a16:creationId xmlns:a16="http://schemas.microsoft.com/office/drawing/2014/main" id="{53907812-1684-7A4B-8F1A-0DADE198B240}"/>
              </a:ext>
            </a:extLst>
          </p:cNvPr>
          <p:cNvSpPr/>
          <p:nvPr userDrawn="1"/>
        </p:nvSpPr>
        <p:spPr>
          <a:xfrm>
            <a:off x="1234831" y="4656509"/>
            <a:ext cx="509390" cy="509390"/>
          </a:xfrm>
          <a:prstGeom prst="ellipse">
            <a:avLst/>
          </a:prstGeom>
          <a:solidFill>
            <a:srgbClr val="FA374B"/>
          </a:solidFill>
          <a:ln w="12700">
            <a:miter lim="400000"/>
          </a:ln>
        </p:spPr>
        <p:txBody>
          <a:bodyPr lIns="0" tIns="0" rIns="0" bIns="0" anchor="ctr"/>
          <a:lstStyle/>
          <a:p>
            <a:pPr marL="0" marR="0" lvl="0" indent="0" algn="ctr" defTabSz="41275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Centra No1"/>
                <a:ea typeface="Centra No1 Medium" pitchFamily="50" charset="0"/>
                <a:cs typeface="Helvetica Neue Medium"/>
                <a:sym typeface="Helvetica Neue Medium"/>
              </a:rPr>
              <a:t>4</a:t>
            </a:r>
            <a:endParaRPr kumimoji="0" sz="2000" b="0" i="0" u="none" strike="noStrike" kern="0" cap="none" spc="0" normalizeH="0" baseline="0" noProof="0" dirty="0">
              <a:ln>
                <a:noFill/>
              </a:ln>
              <a:solidFill>
                <a:srgbClr val="FFFFFF"/>
              </a:solidFill>
              <a:effectLst/>
              <a:uLnTx/>
              <a:uFillTx/>
              <a:latin typeface="Centra No1"/>
              <a:ea typeface="Centra No1 Medium" pitchFamily="50" charset="0"/>
              <a:cs typeface="Helvetica Neue Medium"/>
              <a:sym typeface="Helvetica Neue Medium"/>
            </a:endParaRPr>
          </a:p>
        </p:txBody>
      </p:sp>
      <p:pic>
        <p:nvPicPr>
          <p:cNvPr id="54" name="Kaltura_Logo_Horizontal_White_big_Kaltura_Logo_Horizontal_White.png" descr="Kaltura_Logo_Horizontal_White_big_Kaltura_Logo_Horizontal_White.png">
            <a:extLst>
              <a:ext uri="{FF2B5EF4-FFF2-40B4-BE49-F238E27FC236}">
                <a16:creationId xmlns:a16="http://schemas.microsoft.com/office/drawing/2014/main" id="{A4AFB21B-5C88-4F4E-8CDA-3F1CB02F4E96}"/>
              </a:ext>
            </a:extLst>
          </p:cNvPr>
          <p:cNvPicPr>
            <a:picLocks noChangeAspect="1"/>
          </p:cNvPicPr>
          <p:nvPr userDrawn="1"/>
        </p:nvPicPr>
        <p:blipFill>
          <a:blip r:embed="rId3"/>
          <a:stretch>
            <a:fillRect/>
          </a:stretch>
        </p:blipFill>
        <p:spPr>
          <a:xfrm>
            <a:off x="10743669" y="6334683"/>
            <a:ext cx="1120391" cy="288288"/>
          </a:xfrm>
          <a:prstGeom prst="rect">
            <a:avLst/>
          </a:prstGeom>
          <a:ln w="12700">
            <a:miter lim="400000"/>
          </a:ln>
        </p:spPr>
      </p:pic>
      <p:sp>
        <p:nvSpPr>
          <p:cNvPr id="55" name="Footer Placeholder 4">
            <a:extLst>
              <a:ext uri="{FF2B5EF4-FFF2-40B4-BE49-F238E27FC236}">
                <a16:creationId xmlns:a16="http://schemas.microsoft.com/office/drawing/2014/main" id="{0CCD6B3F-69B1-2044-ACFA-996AA66E2405}"/>
              </a:ext>
            </a:extLst>
          </p:cNvPr>
          <p:cNvSpPr txBox="1">
            <a:spLocks/>
          </p:cNvSpPr>
          <p:nvPr userDrawn="1"/>
        </p:nvSpPr>
        <p:spPr>
          <a:xfrm>
            <a:off x="773077" y="6351587"/>
            <a:ext cx="1097756" cy="365125"/>
          </a:xfrm>
          <a:prstGeom prst="rect">
            <a:avLst/>
          </a:prstGeom>
          <a:noFill/>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tx1"/>
                </a:solidFill>
                <a:effectLst/>
                <a:uFillTx/>
                <a:latin typeface="Centra No1"/>
                <a:ea typeface="Centra No1"/>
                <a:cs typeface="Centra No1"/>
                <a:sym typeface="Centra No1"/>
              </a:defRPr>
            </a:lvl1pPr>
            <a:lvl2pPr marL="0" marR="0" indent="2286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2pPr>
            <a:lvl3pPr marL="0" marR="0" indent="4572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3pPr>
            <a:lvl4pPr marL="0" marR="0" indent="6858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4pPr>
            <a:lvl5pPr marL="0" marR="0" indent="9144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5pPr>
            <a:lvl6pPr marL="0" marR="0" indent="11430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6pPr>
            <a:lvl7pPr marL="0" marR="0" indent="13716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7pPr>
            <a:lvl8pPr marL="0" marR="0" indent="16002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8pPr>
            <a:lvl9pPr marL="0" marR="0" indent="18288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9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Centra No1"/>
                <a:ea typeface="Centra No1"/>
                <a:sym typeface="Centra No1"/>
              </a:rPr>
              <a:t>- Confidential -</a:t>
            </a:r>
            <a:endParaRPr kumimoji="0" lang="en-US" sz="1000" b="0" i="0" u="none" strike="noStrike" kern="0" cap="none" spc="0" normalizeH="0" baseline="0" noProof="0" dirty="0">
              <a:ln>
                <a:noFill/>
              </a:ln>
              <a:solidFill>
                <a:srgbClr val="FFFFFF"/>
              </a:solidFill>
              <a:effectLst/>
              <a:uLnTx/>
              <a:uFillTx/>
              <a:latin typeface="Centra No1"/>
              <a:ea typeface="Centra No1"/>
              <a:sym typeface="Centra No1"/>
            </a:endParaRPr>
          </a:p>
        </p:txBody>
      </p:sp>
      <p:sp>
        <p:nvSpPr>
          <p:cNvPr id="56" name="Slide Number Placeholder 5">
            <a:extLst>
              <a:ext uri="{FF2B5EF4-FFF2-40B4-BE49-F238E27FC236}">
                <a16:creationId xmlns:a16="http://schemas.microsoft.com/office/drawing/2014/main" id="{0E86CD91-BB04-7E46-B7EA-7C50F51F3EA7}"/>
              </a:ext>
            </a:extLst>
          </p:cNvPr>
          <p:cNvSpPr txBox="1">
            <a:spLocks/>
          </p:cNvSpPr>
          <p:nvPr userDrawn="1"/>
        </p:nvSpPr>
        <p:spPr>
          <a:xfrm>
            <a:off x="527056" y="6351587"/>
            <a:ext cx="496881"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tx1"/>
                </a:solidFill>
                <a:effectLst/>
                <a:uFillTx/>
                <a:latin typeface="Centra No1"/>
                <a:ea typeface="Centra No1"/>
                <a:cs typeface="Centra No1"/>
                <a:sym typeface="Centra No1"/>
              </a:defRPr>
            </a:lvl1pPr>
            <a:lvl2pPr marL="0" marR="0" indent="2286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2pPr>
            <a:lvl3pPr marL="0" marR="0" indent="4572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3pPr>
            <a:lvl4pPr marL="0" marR="0" indent="6858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4pPr>
            <a:lvl5pPr marL="0" marR="0" indent="9144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5pPr>
            <a:lvl6pPr marL="0" marR="0" indent="11430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6pPr>
            <a:lvl7pPr marL="0" marR="0" indent="13716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7pPr>
            <a:lvl8pPr marL="0" marR="0" indent="16002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8pPr>
            <a:lvl9pPr marL="0" marR="0" indent="18288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9pPr>
          </a:lstStyle>
          <a:p>
            <a:pPr marL="0" marR="0" lvl="0" indent="0" algn="l" defTabSz="825500" rtl="0" eaLnBrk="1" fontAlgn="auto" latinLnBrk="0" hangingPunct="0">
              <a:lnSpc>
                <a:spcPct val="100000"/>
              </a:lnSpc>
              <a:spcBef>
                <a:spcPts val="0"/>
              </a:spcBef>
              <a:spcAft>
                <a:spcPts val="0"/>
              </a:spcAft>
              <a:buClrTx/>
              <a:buSzTx/>
              <a:buFontTx/>
              <a:buNone/>
              <a:tabLst/>
              <a:defRPr/>
            </a:pPr>
            <a:fld id="{2E75CB79-8733-4231-A645-59CFF2055464}" type="slidenum">
              <a:rPr kumimoji="0" lang="en-US" sz="1000" b="0" i="0" u="none" strike="noStrike" kern="0" cap="none" spc="0" normalizeH="0" baseline="0" noProof="0" smtClean="0">
                <a:ln>
                  <a:noFill/>
                </a:ln>
                <a:solidFill>
                  <a:srgbClr val="FFFFFF"/>
                </a:solidFill>
                <a:effectLst/>
                <a:uLnTx/>
                <a:uFillTx/>
                <a:latin typeface="Centra No1"/>
                <a:ea typeface="Centra No1"/>
                <a:sym typeface="Centra No1"/>
              </a:rPr>
              <a:pPr marL="0" marR="0" lvl="0" indent="0" algn="l" defTabSz="825500" rtl="0" eaLnBrk="1" fontAlgn="auto" latinLnBrk="0" hangingPunct="0">
                <a:lnSpc>
                  <a:spcPct val="100000"/>
                </a:lnSpc>
                <a:spcBef>
                  <a:spcPts val="0"/>
                </a:spcBef>
                <a:spcAft>
                  <a:spcPts val="0"/>
                </a:spcAft>
                <a:buClrTx/>
                <a:buSzTx/>
                <a:buFontTx/>
                <a:buNone/>
                <a:tabLst/>
                <a:defRPr/>
              </a:pPr>
              <a:t>‹#›</a:t>
            </a:fld>
            <a:endParaRPr kumimoji="0" lang="en-US" sz="1000" b="0" i="0" u="none" strike="noStrike" kern="0" cap="none" spc="0" normalizeH="0" baseline="0" noProof="0" dirty="0">
              <a:ln>
                <a:noFill/>
              </a:ln>
              <a:solidFill>
                <a:srgbClr val="FFFFFF"/>
              </a:solidFill>
              <a:effectLst/>
              <a:uLnTx/>
              <a:uFillTx/>
              <a:latin typeface="Centra No1"/>
              <a:ea typeface="Centra No1"/>
              <a:sym typeface="Centra No1"/>
            </a:endParaRPr>
          </a:p>
        </p:txBody>
      </p:sp>
      <p:sp>
        <p:nvSpPr>
          <p:cNvPr id="61" name="Subtitle 2">
            <a:extLst>
              <a:ext uri="{FF2B5EF4-FFF2-40B4-BE49-F238E27FC236}">
                <a16:creationId xmlns:a16="http://schemas.microsoft.com/office/drawing/2014/main" id="{DE85A6B3-918C-BD4F-AAB5-EF8D1003B567}"/>
              </a:ext>
            </a:extLst>
          </p:cNvPr>
          <p:cNvSpPr>
            <a:spLocks noGrp="1"/>
          </p:cNvSpPr>
          <p:nvPr>
            <p:ph type="subTitle" idx="1" hasCustomPrompt="1"/>
          </p:nvPr>
        </p:nvSpPr>
        <p:spPr>
          <a:xfrm>
            <a:off x="1985520" y="1158140"/>
            <a:ext cx="4876800" cy="528241"/>
          </a:xfrm>
          <a:prstGeom prst="rect">
            <a:avLst/>
          </a:prstGeom>
        </p:spPr>
        <p:txBody>
          <a:bodyPr/>
          <a:lstStyle>
            <a:lvl1pPr marL="0" indent="0" algn="l">
              <a:buNone/>
              <a:defRPr lang="en-US" sz="2200" b="0" i="0" u="none" strike="noStrike" cap="none" spc="0" baseline="0" dirty="0" smtClean="0">
                <a:solidFill>
                  <a:schemeClr val="bg1"/>
                </a:solidFill>
                <a:uFillTx/>
                <a:latin typeface="Centra No1"/>
                <a:ea typeface="Centra No1"/>
                <a:cs typeface="Centra No1"/>
                <a:sym typeface="Centra No1"/>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Agenda text goes here </a:t>
            </a:r>
          </a:p>
        </p:txBody>
      </p:sp>
      <p:sp>
        <p:nvSpPr>
          <p:cNvPr id="62" name="Subtitle 2">
            <a:extLst>
              <a:ext uri="{FF2B5EF4-FFF2-40B4-BE49-F238E27FC236}">
                <a16:creationId xmlns:a16="http://schemas.microsoft.com/office/drawing/2014/main" id="{7804A56C-E134-4A4D-980F-BC4568D75713}"/>
              </a:ext>
            </a:extLst>
          </p:cNvPr>
          <p:cNvSpPr txBox="1">
            <a:spLocks/>
          </p:cNvSpPr>
          <p:nvPr userDrawn="1"/>
        </p:nvSpPr>
        <p:spPr>
          <a:xfrm>
            <a:off x="1985520" y="2333797"/>
            <a:ext cx="4876800" cy="52824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lang="en-US" sz="2200" b="0" i="0" u="none" strike="noStrike" kern="1200" cap="none" spc="0" baseline="0" dirty="0" smtClean="0">
                <a:solidFill>
                  <a:schemeClr val="bg1"/>
                </a:solidFill>
                <a:uFillTx/>
                <a:latin typeface="Centra No1"/>
                <a:ea typeface="Centra No1"/>
                <a:cs typeface="Centra No1"/>
                <a:sym typeface="Centra No1"/>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a:t>Agenda text goes here </a:t>
            </a:r>
          </a:p>
        </p:txBody>
      </p:sp>
      <p:sp>
        <p:nvSpPr>
          <p:cNvPr id="63" name="Subtitle 2">
            <a:extLst>
              <a:ext uri="{FF2B5EF4-FFF2-40B4-BE49-F238E27FC236}">
                <a16:creationId xmlns:a16="http://schemas.microsoft.com/office/drawing/2014/main" id="{888F91B9-5B0B-6A48-A992-552731C8DC65}"/>
              </a:ext>
            </a:extLst>
          </p:cNvPr>
          <p:cNvSpPr txBox="1">
            <a:spLocks/>
          </p:cNvSpPr>
          <p:nvPr userDrawn="1"/>
        </p:nvSpPr>
        <p:spPr>
          <a:xfrm>
            <a:off x="1985520" y="3485704"/>
            <a:ext cx="4876800" cy="52824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lang="en-US" sz="2200" b="0" i="0" u="none" strike="noStrike" kern="1200" cap="none" spc="0" baseline="0" dirty="0" smtClean="0">
                <a:solidFill>
                  <a:schemeClr val="bg1"/>
                </a:solidFill>
                <a:uFillTx/>
                <a:latin typeface="Centra No1"/>
                <a:ea typeface="Centra No1"/>
                <a:cs typeface="Centra No1"/>
                <a:sym typeface="Centra No1"/>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a:t>Agenda text goes here </a:t>
            </a:r>
          </a:p>
        </p:txBody>
      </p:sp>
      <p:sp>
        <p:nvSpPr>
          <p:cNvPr id="64" name="Subtitle 2">
            <a:extLst>
              <a:ext uri="{FF2B5EF4-FFF2-40B4-BE49-F238E27FC236}">
                <a16:creationId xmlns:a16="http://schemas.microsoft.com/office/drawing/2014/main" id="{B822DCB1-7330-8045-A377-C27ED535ACDF}"/>
              </a:ext>
            </a:extLst>
          </p:cNvPr>
          <p:cNvSpPr txBox="1">
            <a:spLocks/>
          </p:cNvSpPr>
          <p:nvPr userDrawn="1"/>
        </p:nvSpPr>
        <p:spPr>
          <a:xfrm>
            <a:off x="1985520" y="4637610"/>
            <a:ext cx="4876800" cy="52824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lang="en-US" sz="2200" b="0" i="0" u="none" strike="noStrike" kern="1200" cap="none" spc="0" baseline="0" dirty="0" smtClean="0">
                <a:solidFill>
                  <a:schemeClr val="bg1"/>
                </a:solidFill>
                <a:uFillTx/>
                <a:latin typeface="Centra No1"/>
                <a:ea typeface="Centra No1"/>
                <a:cs typeface="Centra No1"/>
                <a:sym typeface="Centra No1"/>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a:t>Agenda text goes here </a:t>
            </a:r>
          </a:p>
        </p:txBody>
      </p:sp>
    </p:spTree>
    <p:extLst>
      <p:ext uri="{BB962C8B-B14F-4D97-AF65-F5344CB8AC3E}">
        <p14:creationId xmlns:p14="http://schemas.microsoft.com/office/powerpoint/2010/main" val="7137133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5_Text and image slide">
    <p:bg>
      <p:bgPr>
        <a:solidFill>
          <a:schemeClr val="tx1"/>
        </a:solidFill>
        <a:effectLst/>
      </p:bgPr>
    </p:bg>
    <p:spTree>
      <p:nvGrpSpPr>
        <p:cNvPr id="1" name=""/>
        <p:cNvGrpSpPr/>
        <p:nvPr/>
      </p:nvGrpSpPr>
      <p:grpSpPr>
        <a:xfrm>
          <a:off x="0" y="0"/>
          <a:ext cx="0" cy="0"/>
          <a:chOff x="0" y="0"/>
          <a:chExt cx="0" cy="0"/>
        </a:xfrm>
      </p:grpSpPr>
      <p:sp>
        <p:nvSpPr>
          <p:cNvPr id="19" name="text goes here, of one or two lines.">
            <a:extLst>
              <a:ext uri="{FF2B5EF4-FFF2-40B4-BE49-F238E27FC236}">
                <a16:creationId xmlns:a16="http://schemas.microsoft.com/office/drawing/2014/main" id="{12532310-321F-4EE5-9C4D-B521CB7C40CD}"/>
              </a:ext>
            </a:extLst>
          </p:cNvPr>
          <p:cNvSpPr txBox="1">
            <a:spLocks noGrp="1"/>
          </p:cNvSpPr>
          <p:nvPr>
            <p:ph type="body" sz="quarter" idx="18" hasCustomPrompt="1"/>
          </p:nvPr>
        </p:nvSpPr>
        <p:spPr>
          <a:xfrm>
            <a:off x="6649451" y="1413534"/>
            <a:ext cx="4839534" cy="367858"/>
          </a:xfrm>
          <a:prstGeom prst="rect">
            <a:avLst/>
          </a:prstGeom>
        </p:spPr>
        <p:txBody>
          <a:bodyPr wrap="square" anchor="t">
            <a:spAutoFit/>
          </a:bodyPr>
          <a:lstStyle>
            <a:lvl1pPr marL="0" indent="0">
              <a:buSzTx/>
              <a:buNone/>
              <a:defRPr sz="1800">
                <a:solidFill>
                  <a:schemeClr val="bg1"/>
                </a:solidFill>
                <a:latin typeface="Centra No1 Medium" pitchFamily="50" charset="0"/>
                <a:ea typeface="Centra No1 Medium" pitchFamily="50" charset="0"/>
              </a:defRPr>
            </a:lvl1pPr>
          </a:lstStyle>
          <a:p>
            <a:r>
              <a:rPr lang="en-GB" dirty="0"/>
              <a:t>Text and image slide</a:t>
            </a:r>
          </a:p>
        </p:txBody>
      </p:sp>
      <p:sp>
        <p:nvSpPr>
          <p:cNvPr id="21" name="text goes here, of one or two lines.">
            <a:extLst>
              <a:ext uri="{FF2B5EF4-FFF2-40B4-BE49-F238E27FC236}">
                <a16:creationId xmlns:a16="http://schemas.microsoft.com/office/drawing/2014/main" id="{CC64E44C-2566-4E64-86F2-F24C67F739F1}"/>
              </a:ext>
            </a:extLst>
          </p:cNvPr>
          <p:cNvSpPr txBox="1">
            <a:spLocks noGrp="1"/>
          </p:cNvSpPr>
          <p:nvPr>
            <p:ph type="body" sz="quarter" idx="19" hasCustomPrompt="1"/>
          </p:nvPr>
        </p:nvSpPr>
        <p:spPr>
          <a:xfrm>
            <a:off x="6650409" y="1993377"/>
            <a:ext cx="4777616" cy="3175356"/>
          </a:xfrm>
          <a:prstGeom prst="rect">
            <a:avLst/>
          </a:prstGeom>
        </p:spPr>
        <p:txBody>
          <a:bodyPr wrap="square" anchor="t">
            <a:spAutoFit/>
          </a:bodyPr>
          <a:lstStyle>
            <a:lvl1pPr marL="0" indent="0">
              <a:buSzTx/>
              <a:buNone/>
              <a:defRPr sz="1500">
                <a:solidFill>
                  <a:schemeClr val="bg1"/>
                </a:solidFill>
                <a:latin typeface="Source Sans Pro" panose="020B0503030403020204" pitchFamily="34" charset="0"/>
                <a:ea typeface="Source Sans Pro" panose="020B0503030403020204" pitchFamily="34"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a:t>
            </a:r>
          </a:p>
        </p:txBody>
      </p:sp>
      <p:pic>
        <p:nvPicPr>
          <p:cNvPr id="10" name="Kaltura_Logo_Horizontal_black_big.png" descr="Kaltura_Logo_Horizontal_black_big.png">
            <a:extLst>
              <a:ext uri="{FF2B5EF4-FFF2-40B4-BE49-F238E27FC236}">
                <a16:creationId xmlns:a16="http://schemas.microsoft.com/office/drawing/2014/main" id="{DEB05734-979C-4D3D-8117-2508D359E653}"/>
              </a:ext>
            </a:extLst>
          </p:cNvPr>
          <p:cNvPicPr>
            <a:picLocks noChangeAspect="1"/>
          </p:cNvPicPr>
          <p:nvPr/>
        </p:nvPicPr>
        <p:blipFill>
          <a:blip r:embed="rId2"/>
          <a:srcRect t="54" b="54"/>
          <a:stretch>
            <a:fillRect/>
          </a:stretch>
        </p:blipFill>
        <p:spPr>
          <a:xfrm>
            <a:off x="10747335" y="6335017"/>
            <a:ext cx="1119270" cy="288000"/>
          </a:xfrm>
          <a:prstGeom prst="rect">
            <a:avLst/>
          </a:prstGeom>
          <a:ln w="12700">
            <a:miter lim="400000"/>
          </a:ln>
        </p:spPr>
      </p:pic>
      <p:sp>
        <p:nvSpPr>
          <p:cNvPr id="12" name="Picture Placeholder 2">
            <a:extLst>
              <a:ext uri="{FF2B5EF4-FFF2-40B4-BE49-F238E27FC236}">
                <a16:creationId xmlns:a16="http://schemas.microsoft.com/office/drawing/2014/main" id="{E33AA10A-CE43-4BAB-A064-1BBC94B7E107}"/>
              </a:ext>
            </a:extLst>
          </p:cNvPr>
          <p:cNvSpPr>
            <a:spLocks noGrp="1"/>
          </p:cNvSpPr>
          <p:nvPr>
            <p:ph type="pic" sz="quarter" idx="20"/>
          </p:nvPr>
        </p:nvSpPr>
        <p:spPr>
          <a:xfrm>
            <a:off x="0" y="0"/>
            <a:ext cx="6096000" cy="6858000"/>
          </a:xfrm>
          <a:prstGeom prst="rect">
            <a:avLst/>
          </a:prstGeom>
        </p:spPr>
        <p:txBody>
          <a:bodyPr anchor="ctr">
            <a:normAutofit/>
          </a:bodyPr>
          <a:lstStyle>
            <a:lvl1pPr marL="101500" marR="0" indent="0" algn="ctr" defTabSz="412750" eaLnBrk="1" latinLnBrk="0" hangingPunct="1">
              <a:lnSpc>
                <a:spcPts val="1900"/>
              </a:lnSpc>
              <a:spcBef>
                <a:spcPts val="0"/>
              </a:spcBef>
              <a:spcAft>
                <a:spcPts val="0"/>
              </a:spcAft>
              <a:buClrTx/>
              <a:buSzPct val="125000"/>
              <a:buFontTx/>
              <a:buNone/>
              <a:tabLst/>
              <a:defRPr lang="en-US" sz="1800" b="0" i="0" u="none" strike="noStrike" cap="none" spc="0" baseline="0" dirty="0">
                <a:solidFill>
                  <a:schemeClr val="tx1">
                    <a:lumMod val="50000"/>
                  </a:schemeClr>
                </a:solidFill>
                <a:uFillTx/>
                <a:latin typeface="Centra No1 Medium"/>
                <a:ea typeface="Centra No1 Medium"/>
                <a:cs typeface="Centra No1 Medium"/>
                <a:sym typeface="Centra No1 Medium"/>
              </a:defRPr>
            </a:lvl1pPr>
          </a:lstStyle>
          <a:p>
            <a:r>
              <a:rPr lang="en-US" dirty="0"/>
              <a:t>Click icon to add picture</a:t>
            </a:r>
          </a:p>
        </p:txBody>
      </p:sp>
      <p:sp>
        <p:nvSpPr>
          <p:cNvPr id="14" name="Footer Placeholder 4">
            <a:extLst>
              <a:ext uri="{FF2B5EF4-FFF2-40B4-BE49-F238E27FC236}">
                <a16:creationId xmlns:a16="http://schemas.microsoft.com/office/drawing/2014/main" id="{D7204FC0-BD1E-4CE1-89F9-CEE74D6658D2}"/>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15" name="Slide Number Placeholder 5">
            <a:extLst>
              <a:ext uri="{FF2B5EF4-FFF2-40B4-BE49-F238E27FC236}">
                <a16:creationId xmlns:a16="http://schemas.microsoft.com/office/drawing/2014/main" id="{A5CCD17B-8F0A-4B49-B403-91C91A42BDC4}"/>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3837187643"/>
      </p:ext>
    </p:extLst>
  </p:cSld>
  <p:clrMapOvr>
    <a:masterClrMapping/>
  </p:clrMapOvr>
  <p:transition spd="med"/>
  <p:extLst>
    <p:ext uri="{DCECCB84-F9BA-43D5-87BE-67443E8EF086}">
      <p15:sldGuideLst xmlns:p15="http://schemas.microsoft.com/office/powerpoint/2012/main">
        <p15:guide id="3" pos="393">
          <p15:clr>
            <a:srgbClr val="000000"/>
          </p15:clr>
        </p15:guide>
        <p15:guide id="4" pos="3840">
          <p15:clr>
            <a:srgbClr val="00000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8_Text and image slide">
    <p:bg>
      <p:bgPr>
        <a:solidFill>
          <a:schemeClr val="tx1"/>
        </a:solidFill>
        <a:effectLst/>
      </p:bgPr>
    </p:bg>
    <p:spTree>
      <p:nvGrpSpPr>
        <p:cNvPr id="1" name=""/>
        <p:cNvGrpSpPr/>
        <p:nvPr/>
      </p:nvGrpSpPr>
      <p:grpSpPr>
        <a:xfrm>
          <a:off x="0" y="0"/>
          <a:ext cx="0" cy="0"/>
          <a:chOff x="0" y="0"/>
          <a:chExt cx="0" cy="0"/>
        </a:xfrm>
      </p:grpSpPr>
      <p:sp>
        <p:nvSpPr>
          <p:cNvPr id="19" name="text goes here, of one or two lines.">
            <a:extLst>
              <a:ext uri="{FF2B5EF4-FFF2-40B4-BE49-F238E27FC236}">
                <a16:creationId xmlns:a16="http://schemas.microsoft.com/office/drawing/2014/main" id="{12532310-321F-4EE5-9C4D-B521CB7C40CD}"/>
              </a:ext>
            </a:extLst>
          </p:cNvPr>
          <p:cNvSpPr txBox="1">
            <a:spLocks noGrp="1"/>
          </p:cNvSpPr>
          <p:nvPr>
            <p:ph type="body" sz="quarter" idx="18" hasCustomPrompt="1"/>
          </p:nvPr>
        </p:nvSpPr>
        <p:spPr>
          <a:xfrm>
            <a:off x="538936" y="1413534"/>
            <a:ext cx="4839534" cy="367858"/>
          </a:xfrm>
          <a:prstGeom prst="rect">
            <a:avLst/>
          </a:prstGeom>
        </p:spPr>
        <p:txBody>
          <a:bodyPr wrap="square" anchor="t">
            <a:spAutoFit/>
          </a:bodyPr>
          <a:lstStyle>
            <a:lvl1pPr marL="0" indent="0">
              <a:buSzTx/>
              <a:buNone/>
              <a:defRPr sz="1800">
                <a:solidFill>
                  <a:schemeClr val="bg1"/>
                </a:solidFill>
                <a:latin typeface="Centra No1 Medium" pitchFamily="50" charset="0"/>
                <a:ea typeface="Centra No1 Medium" pitchFamily="50" charset="0"/>
              </a:defRPr>
            </a:lvl1pPr>
          </a:lstStyle>
          <a:p>
            <a:r>
              <a:rPr lang="en-GB" dirty="0"/>
              <a:t>Text and image slide</a:t>
            </a:r>
          </a:p>
        </p:txBody>
      </p:sp>
      <p:sp>
        <p:nvSpPr>
          <p:cNvPr id="21" name="text goes here, of one or two lines.">
            <a:extLst>
              <a:ext uri="{FF2B5EF4-FFF2-40B4-BE49-F238E27FC236}">
                <a16:creationId xmlns:a16="http://schemas.microsoft.com/office/drawing/2014/main" id="{CC64E44C-2566-4E64-86F2-F24C67F739F1}"/>
              </a:ext>
            </a:extLst>
          </p:cNvPr>
          <p:cNvSpPr txBox="1">
            <a:spLocks noGrp="1"/>
          </p:cNvSpPr>
          <p:nvPr>
            <p:ph type="body" sz="quarter" idx="19" hasCustomPrompt="1"/>
          </p:nvPr>
        </p:nvSpPr>
        <p:spPr>
          <a:xfrm>
            <a:off x="539894" y="1993377"/>
            <a:ext cx="4777616" cy="3175356"/>
          </a:xfrm>
          <a:prstGeom prst="rect">
            <a:avLst/>
          </a:prstGeom>
        </p:spPr>
        <p:txBody>
          <a:bodyPr wrap="square" anchor="t">
            <a:spAutoFit/>
          </a:bodyPr>
          <a:lstStyle>
            <a:lvl1pPr marL="0" indent="0">
              <a:buSzTx/>
              <a:buNone/>
              <a:defRPr sz="1500">
                <a:solidFill>
                  <a:schemeClr val="bg1"/>
                </a:solidFill>
                <a:latin typeface="Source Sans Pro" panose="020B0503030403020204" pitchFamily="34" charset="0"/>
                <a:ea typeface="Source Sans Pro" panose="020B0503030403020204" pitchFamily="34"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a:t>
            </a:r>
          </a:p>
        </p:txBody>
      </p:sp>
      <p:sp>
        <p:nvSpPr>
          <p:cNvPr id="12" name="Picture Placeholder 2">
            <a:extLst>
              <a:ext uri="{FF2B5EF4-FFF2-40B4-BE49-F238E27FC236}">
                <a16:creationId xmlns:a16="http://schemas.microsoft.com/office/drawing/2014/main" id="{E33AA10A-CE43-4BAB-A064-1BBC94B7E107}"/>
              </a:ext>
            </a:extLst>
          </p:cNvPr>
          <p:cNvSpPr>
            <a:spLocks noGrp="1"/>
          </p:cNvSpPr>
          <p:nvPr>
            <p:ph type="pic" sz="quarter" idx="20"/>
          </p:nvPr>
        </p:nvSpPr>
        <p:spPr>
          <a:xfrm>
            <a:off x="6096000" y="0"/>
            <a:ext cx="6096000" cy="6858000"/>
          </a:xfrm>
          <a:prstGeom prst="rect">
            <a:avLst/>
          </a:prstGeom>
        </p:spPr>
        <p:txBody>
          <a:bodyPr anchor="ctr"/>
          <a:lstStyle>
            <a:lvl1pPr marL="101500" indent="0" algn="ctr">
              <a:buNone/>
              <a:defRPr>
                <a:solidFill>
                  <a:schemeClr val="tx1">
                    <a:lumMod val="50000"/>
                  </a:schemeClr>
                </a:solidFill>
              </a:defRPr>
            </a:lvl1pPr>
          </a:lstStyle>
          <a:p>
            <a:r>
              <a:rPr lang="en-US" dirty="0"/>
              <a:t>Click icon to add picture</a:t>
            </a:r>
          </a:p>
        </p:txBody>
      </p:sp>
      <p:pic>
        <p:nvPicPr>
          <p:cNvPr id="9" name="Kaltura_Logo_Horizontal_White_big_Kaltura_Logo_Horizontal_White.png" descr="Kaltura_Logo_Horizontal_White_big_Kaltura_Logo_Horizontal_White.png">
            <a:extLst>
              <a:ext uri="{FF2B5EF4-FFF2-40B4-BE49-F238E27FC236}">
                <a16:creationId xmlns:a16="http://schemas.microsoft.com/office/drawing/2014/main" id="{D8B1E79A-BBBF-4C42-8A13-B349254DE362}"/>
              </a:ext>
            </a:extLst>
          </p:cNvPr>
          <p:cNvPicPr>
            <a:picLocks noChangeAspect="1"/>
          </p:cNvPicPr>
          <p:nvPr/>
        </p:nvPicPr>
        <p:blipFill>
          <a:blip r:embed="rId2"/>
          <a:stretch>
            <a:fillRect/>
          </a:stretch>
        </p:blipFill>
        <p:spPr>
          <a:xfrm>
            <a:off x="10743669" y="6334683"/>
            <a:ext cx="1120391" cy="288288"/>
          </a:xfrm>
          <a:prstGeom prst="rect">
            <a:avLst/>
          </a:prstGeom>
          <a:ln w="12700">
            <a:miter lim="400000"/>
          </a:ln>
        </p:spPr>
      </p:pic>
      <p:sp>
        <p:nvSpPr>
          <p:cNvPr id="11" name="Footer Placeholder 4">
            <a:extLst>
              <a:ext uri="{FF2B5EF4-FFF2-40B4-BE49-F238E27FC236}">
                <a16:creationId xmlns:a16="http://schemas.microsoft.com/office/drawing/2014/main" id="{A8CD5965-F53D-418A-80FB-E250FFBB6167}"/>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14" name="Slide Number Placeholder 5">
            <a:extLst>
              <a:ext uri="{FF2B5EF4-FFF2-40B4-BE49-F238E27FC236}">
                <a16:creationId xmlns:a16="http://schemas.microsoft.com/office/drawing/2014/main" id="{8D5AC415-A320-4AB2-99BE-6DF119752FC3}"/>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pic>
        <p:nvPicPr>
          <p:cNvPr id="10" name="Kaltura_Logo_Horizontal_White_big_Kaltura_Logo_Horizontal_White.png" descr="Kaltura_Logo_Horizontal_White_big_Kaltura_Logo_Horizontal_White.png">
            <a:extLst>
              <a:ext uri="{FF2B5EF4-FFF2-40B4-BE49-F238E27FC236}">
                <a16:creationId xmlns:a16="http://schemas.microsoft.com/office/drawing/2014/main" id="{AA2C9970-E77E-6B46-8085-7C0B6AF0C9F7}"/>
              </a:ext>
            </a:extLst>
          </p:cNvPr>
          <p:cNvPicPr>
            <a:picLocks noChangeAspect="1"/>
          </p:cNvPicPr>
          <p:nvPr userDrawn="1"/>
        </p:nvPicPr>
        <p:blipFill>
          <a:blip r:embed="rId2"/>
          <a:stretch>
            <a:fillRect/>
          </a:stretch>
        </p:blipFill>
        <p:spPr>
          <a:xfrm>
            <a:off x="10743669" y="6334683"/>
            <a:ext cx="1120391" cy="288288"/>
          </a:xfrm>
          <a:prstGeom prst="rect">
            <a:avLst/>
          </a:prstGeom>
          <a:ln w="12700">
            <a:miter lim="400000"/>
          </a:ln>
        </p:spPr>
      </p:pic>
    </p:spTree>
    <p:extLst>
      <p:ext uri="{BB962C8B-B14F-4D97-AF65-F5344CB8AC3E}">
        <p14:creationId xmlns:p14="http://schemas.microsoft.com/office/powerpoint/2010/main" val="3298731509"/>
      </p:ext>
    </p:extLst>
  </p:cSld>
  <p:clrMapOvr>
    <a:masterClrMapping/>
  </p:clrMapOvr>
  <p:transition spd="med"/>
  <p:extLst>
    <p:ext uri="{DCECCB84-F9BA-43D5-87BE-67443E8EF086}">
      <p15:sldGuideLst xmlns:p15="http://schemas.microsoft.com/office/powerpoint/2012/main">
        <p15:guide id="3" pos="393">
          <p15:clr>
            <a:srgbClr val="000000"/>
          </p15:clr>
        </p15:guide>
        <p15:guide id="4" pos="3840">
          <p15:clr>
            <a:srgbClr val="00000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7_Text and image slide">
    <p:bg>
      <p:bgPr>
        <a:solidFill>
          <a:schemeClr val="tx1"/>
        </a:solidFill>
        <a:effectLst/>
      </p:bgPr>
    </p:bg>
    <p:spTree>
      <p:nvGrpSpPr>
        <p:cNvPr id="1" name=""/>
        <p:cNvGrpSpPr/>
        <p:nvPr/>
      </p:nvGrpSpPr>
      <p:grpSpPr>
        <a:xfrm>
          <a:off x="0" y="0"/>
          <a:ext cx="0" cy="0"/>
          <a:chOff x="0" y="0"/>
          <a:chExt cx="0" cy="0"/>
        </a:xfrm>
      </p:grpSpPr>
      <p:pic>
        <p:nvPicPr>
          <p:cNvPr id="5" name="Picture 4" descr="Two people sitting on a couch&#10;&#10;Description automatically generated">
            <a:extLst>
              <a:ext uri="{FF2B5EF4-FFF2-40B4-BE49-F238E27FC236}">
                <a16:creationId xmlns:a16="http://schemas.microsoft.com/office/drawing/2014/main" id="{0C73EAF5-C328-4308-B7E4-8D681BD617F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956" r="33722"/>
          <a:stretch/>
        </p:blipFill>
        <p:spPr>
          <a:xfrm>
            <a:off x="6092567" y="0"/>
            <a:ext cx="6099434" cy="6858000"/>
          </a:xfrm>
          <a:prstGeom prst="rect">
            <a:avLst/>
          </a:prstGeom>
        </p:spPr>
      </p:pic>
      <p:pic>
        <p:nvPicPr>
          <p:cNvPr id="13" name="Kaltura_Logo_Horizontal_White_big_Kaltura_Logo_Horizontal_White.png" descr="Kaltura_Logo_Horizontal_White_big_Kaltura_Logo_Horizontal_White.png">
            <a:extLst>
              <a:ext uri="{FF2B5EF4-FFF2-40B4-BE49-F238E27FC236}">
                <a16:creationId xmlns:a16="http://schemas.microsoft.com/office/drawing/2014/main" id="{80CDE4FD-06D5-4A40-BC5C-EFECDCD170AB}"/>
              </a:ext>
            </a:extLst>
          </p:cNvPr>
          <p:cNvPicPr>
            <a:picLocks noChangeAspect="1"/>
          </p:cNvPicPr>
          <p:nvPr userDrawn="1"/>
        </p:nvPicPr>
        <p:blipFill>
          <a:blip r:embed="rId3"/>
          <a:stretch>
            <a:fillRect/>
          </a:stretch>
        </p:blipFill>
        <p:spPr>
          <a:xfrm>
            <a:off x="10743669" y="6334683"/>
            <a:ext cx="1120391" cy="288288"/>
          </a:xfrm>
          <a:prstGeom prst="rect">
            <a:avLst/>
          </a:prstGeom>
          <a:ln w="12700">
            <a:miter lim="400000"/>
          </a:ln>
        </p:spPr>
      </p:pic>
      <p:sp>
        <p:nvSpPr>
          <p:cNvPr id="15" name="Footer Placeholder 4">
            <a:extLst>
              <a:ext uri="{FF2B5EF4-FFF2-40B4-BE49-F238E27FC236}">
                <a16:creationId xmlns:a16="http://schemas.microsoft.com/office/drawing/2014/main" id="{A11B5A2C-5DB6-4911-B49A-CCE91EDDC20F}"/>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16" name="Slide Number Placeholder 5">
            <a:extLst>
              <a:ext uri="{FF2B5EF4-FFF2-40B4-BE49-F238E27FC236}">
                <a16:creationId xmlns:a16="http://schemas.microsoft.com/office/drawing/2014/main" id="{E548FB5F-C999-455A-AF91-F86901AA4201}"/>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8" name="text goes here, one to three lines.">
            <a:extLst>
              <a:ext uri="{FF2B5EF4-FFF2-40B4-BE49-F238E27FC236}">
                <a16:creationId xmlns:a16="http://schemas.microsoft.com/office/drawing/2014/main" id="{4BAB0B42-F954-4387-A3D3-75283748756F}"/>
              </a:ext>
            </a:extLst>
          </p:cNvPr>
          <p:cNvSpPr txBox="1">
            <a:spLocks noGrp="1"/>
          </p:cNvSpPr>
          <p:nvPr>
            <p:ph type="body" sz="quarter" idx="19" hasCustomPrompt="1"/>
          </p:nvPr>
        </p:nvSpPr>
        <p:spPr>
          <a:xfrm>
            <a:off x="968852" y="1447133"/>
            <a:ext cx="4831383" cy="2907014"/>
          </a:xfrm>
          <a:prstGeom prst="rect">
            <a:avLst/>
          </a:prstGeom>
        </p:spPr>
        <p:txBody>
          <a:bodyPr wrap="square" anchor="t">
            <a:spAutoFit/>
          </a:bodyPr>
          <a:lstStyle>
            <a:lvl1pPr marL="0" indent="0" algn="l">
              <a:lnSpc>
                <a:spcPts val="2150"/>
              </a:lnSpc>
              <a:buSzTx/>
              <a:buNone/>
              <a:defRPr kumimoji="0" lang="en-GB" sz="1800" b="0" i="0" u="none" strike="noStrike" cap="none" spc="0" normalizeH="0" baseline="0" dirty="0" smtClean="0">
                <a:ln>
                  <a:noFill/>
                </a:ln>
                <a:solidFill>
                  <a:srgbClr val="000000"/>
                </a:solidFill>
                <a:effectLst/>
                <a:uFillTx/>
                <a:latin typeface="Centra No1"/>
                <a:ea typeface="Centra No1"/>
                <a:cs typeface="Centra No1"/>
                <a:sym typeface="Centra No1"/>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a:t>
            </a:r>
          </a:p>
          <a:p>
            <a:endParaRPr lang="en-GB" dirty="0"/>
          </a:p>
          <a:p>
            <a:endParaRPr lang="en-GB" dirty="0"/>
          </a:p>
        </p:txBody>
      </p:sp>
    </p:spTree>
    <p:extLst>
      <p:ext uri="{BB962C8B-B14F-4D97-AF65-F5344CB8AC3E}">
        <p14:creationId xmlns:p14="http://schemas.microsoft.com/office/powerpoint/2010/main" val="178301031"/>
      </p:ext>
    </p:extLst>
  </p:cSld>
  <p:clrMapOvr>
    <a:masterClrMapping/>
  </p:clrMapOvr>
  <p:transition spd="med"/>
  <p:extLst>
    <p:ext uri="{DCECCB84-F9BA-43D5-87BE-67443E8EF086}">
      <p15:sldGuideLst xmlns:p15="http://schemas.microsoft.com/office/powerpoint/2012/main">
        <p15:guide id="3" pos="393">
          <p15:clr>
            <a:srgbClr val="000000"/>
          </p15:clr>
        </p15:guide>
        <p15:guide id="4" pos="3840">
          <p15:clr>
            <a:srgbClr val="00000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6_Text and image slide">
    <p:bg>
      <p:bgPr>
        <a:solidFill>
          <a:schemeClr val="tx1"/>
        </a:solidFill>
        <a:effectLst/>
      </p:bgPr>
    </p:bg>
    <p:spTree>
      <p:nvGrpSpPr>
        <p:cNvPr id="1" name=""/>
        <p:cNvGrpSpPr/>
        <p:nvPr/>
      </p:nvGrpSpPr>
      <p:grpSpPr>
        <a:xfrm>
          <a:off x="0" y="0"/>
          <a:ext cx="0" cy="0"/>
          <a:chOff x="0" y="0"/>
          <a:chExt cx="0" cy="0"/>
        </a:xfrm>
      </p:grpSpPr>
      <p:pic>
        <p:nvPicPr>
          <p:cNvPr id="3" name="Picture 2" descr="A person standing in front of a building&#10;&#10;Description automatically generated">
            <a:extLst>
              <a:ext uri="{FF2B5EF4-FFF2-40B4-BE49-F238E27FC236}">
                <a16:creationId xmlns:a16="http://schemas.microsoft.com/office/drawing/2014/main" id="{7EADD84A-951F-40CC-86EC-81463E01BD85}"/>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25153" t="11732" r="22461"/>
          <a:stretch/>
        </p:blipFill>
        <p:spPr>
          <a:xfrm>
            <a:off x="0" y="0"/>
            <a:ext cx="6102175" cy="6858000"/>
          </a:xfrm>
          <a:prstGeom prst="rect">
            <a:avLst/>
          </a:prstGeom>
        </p:spPr>
      </p:pic>
      <p:pic>
        <p:nvPicPr>
          <p:cNvPr id="14" name="Kaltura_Logo_Horizontal_ColorSun_BlackText_big.png" descr="Kaltura_Logo_Horizontal_ColorSun_BlackText_big.png">
            <a:extLst>
              <a:ext uri="{FF2B5EF4-FFF2-40B4-BE49-F238E27FC236}">
                <a16:creationId xmlns:a16="http://schemas.microsoft.com/office/drawing/2014/main" id="{05043831-821F-4AAD-AF3B-F3E7E18A394B}"/>
              </a:ext>
            </a:extLst>
          </p:cNvPr>
          <p:cNvPicPr>
            <a:picLocks noChangeAspect="1"/>
          </p:cNvPicPr>
          <p:nvPr userDrawn="1"/>
        </p:nvPicPr>
        <p:blipFill>
          <a:blip r:embed="rId3"/>
          <a:stretch>
            <a:fillRect/>
          </a:stretch>
        </p:blipFill>
        <p:spPr>
          <a:xfrm>
            <a:off x="10753193" y="6335056"/>
            <a:ext cx="1118941" cy="287915"/>
          </a:xfrm>
          <a:prstGeom prst="rect">
            <a:avLst/>
          </a:prstGeom>
          <a:ln w="12700">
            <a:miter lim="400000"/>
          </a:ln>
        </p:spPr>
      </p:pic>
      <p:sp>
        <p:nvSpPr>
          <p:cNvPr id="15" name="Footer Placeholder 4">
            <a:extLst>
              <a:ext uri="{FF2B5EF4-FFF2-40B4-BE49-F238E27FC236}">
                <a16:creationId xmlns:a16="http://schemas.microsoft.com/office/drawing/2014/main" id="{FB45985A-6617-4F60-834D-314C48DC8CF1}"/>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6" name="Slide Number Placeholder 5">
            <a:extLst>
              <a:ext uri="{FF2B5EF4-FFF2-40B4-BE49-F238E27FC236}">
                <a16:creationId xmlns:a16="http://schemas.microsoft.com/office/drawing/2014/main" id="{59CD7913-9470-490F-BE4B-E215D7CEAA58}"/>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7" name="text goes here, one to three lines.">
            <a:extLst>
              <a:ext uri="{FF2B5EF4-FFF2-40B4-BE49-F238E27FC236}">
                <a16:creationId xmlns:a16="http://schemas.microsoft.com/office/drawing/2014/main" id="{E159D762-7EDC-4E61-9E33-DA74C466814F}"/>
              </a:ext>
            </a:extLst>
          </p:cNvPr>
          <p:cNvSpPr txBox="1">
            <a:spLocks noGrp="1"/>
          </p:cNvSpPr>
          <p:nvPr>
            <p:ph type="body" sz="quarter" idx="19" hasCustomPrompt="1"/>
          </p:nvPr>
        </p:nvSpPr>
        <p:spPr>
          <a:xfrm>
            <a:off x="6974649" y="2080389"/>
            <a:ext cx="4831383" cy="2907014"/>
          </a:xfrm>
          <a:prstGeom prst="rect">
            <a:avLst/>
          </a:prstGeom>
        </p:spPr>
        <p:txBody>
          <a:bodyPr wrap="square" anchor="t">
            <a:spAutoFit/>
          </a:bodyPr>
          <a:lstStyle>
            <a:lvl1pPr marL="0" indent="0" algn="l">
              <a:lnSpc>
                <a:spcPts val="2150"/>
              </a:lnSpc>
              <a:buSzTx/>
              <a:buNone/>
              <a:defRPr kumimoji="0" lang="en-GB" sz="1800" b="0" i="0" u="none" strike="noStrike" cap="none" spc="0" normalizeH="0" baseline="0" dirty="0" smtClean="0">
                <a:ln>
                  <a:noFill/>
                </a:ln>
                <a:solidFill>
                  <a:srgbClr val="000000"/>
                </a:solidFill>
                <a:effectLst/>
                <a:uFillTx/>
                <a:latin typeface="Centra No1"/>
                <a:ea typeface="Centra No1"/>
                <a:cs typeface="Centra No1"/>
                <a:sym typeface="Centra No1"/>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a:t>
            </a:r>
          </a:p>
          <a:p>
            <a:endParaRPr lang="en-GB" dirty="0"/>
          </a:p>
          <a:p>
            <a:endParaRPr lang="en-GB" dirty="0"/>
          </a:p>
        </p:txBody>
      </p:sp>
    </p:spTree>
    <p:extLst>
      <p:ext uri="{BB962C8B-B14F-4D97-AF65-F5344CB8AC3E}">
        <p14:creationId xmlns:p14="http://schemas.microsoft.com/office/powerpoint/2010/main" val="2466221308"/>
      </p:ext>
    </p:extLst>
  </p:cSld>
  <p:clrMapOvr>
    <a:masterClrMapping/>
  </p:clrMapOvr>
  <p:transition spd="med"/>
  <p:extLst>
    <p:ext uri="{DCECCB84-F9BA-43D5-87BE-67443E8EF086}">
      <p15:sldGuideLst xmlns:p15="http://schemas.microsoft.com/office/powerpoint/2012/main">
        <p15:guide id="3" pos="393">
          <p15:clr>
            <a:srgbClr val="000000"/>
          </p15:clr>
        </p15:guide>
        <p15:guide id="4" pos="3840">
          <p15:clr>
            <a:srgbClr val="00000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0_Text and image slide">
    <p:bg>
      <p:bgPr>
        <a:solidFill>
          <a:schemeClr val="tx1"/>
        </a:solidFill>
        <a:effectLst/>
      </p:bgPr>
    </p:bg>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63FE9EC5-43EA-48E4-8EAB-3497C92C5C92}"/>
              </a:ext>
            </a:extLst>
          </p:cNvPr>
          <p:cNvSpPr>
            <a:spLocks noGrp="1"/>
          </p:cNvSpPr>
          <p:nvPr>
            <p:ph type="pic" sz="quarter" idx="20"/>
          </p:nvPr>
        </p:nvSpPr>
        <p:spPr>
          <a:xfrm>
            <a:off x="6096000" y="0"/>
            <a:ext cx="6096000" cy="6858000"/>
          </a:xfrm>
          <a:prstGeom prst="rect">
            <a:avLst/>
          </a:prstGeom>
        </p:spPr>
        <p:txBody>
          <a:bodyPr anchor="ctr"/>
          <a:lstStyle>
            <a:lvl1pPr marL="101500" indent="0" algn="ctr">
              <a:buNone/>
              <a:defRPr>
                <a:solidFill>
                  <a:schemeClr val="tx1">
                    <a:lumMod val="50000"/>
                  </a:schemeClr>
                </a:solidFill>
              </a:defRPr>
            </a:lvl1pPr>
          </a:lstStyle>
          <a:p>
            <a:r>
              <a:rPr lang="en-US" dirty="0"/>
              <a:t>Click icon to add picture</a:t>
            </a:r>
          </a:p>
        </p:txBody>
      </p:sp>
      <p:pic>
        <p:nvPicPr>
          <p:cNvPr id="14" name="Kaltura_Logo_Horizontal_White_big_Kaltura_Logo_Horizontal_White.png" descr="Kaltura_Logo_Horizontal_White_big_Kaltura_Logo_Horizontal_White.png">
            <a:extLst>
              <a:ext uri="{FF2B5EF4-FFF2-40B4-BE49-F238E27FC236}">
                <a16:creationId xmlns:a16="http://schemas.microsoft.com/office/drawing/2014/main" id="{0DA7972E-6A19-462C-8808-07C3F7D54AE2}"/>
              </a:ext>
            </a:extLst>
          </p:cNvPr>
          <p:cNvPicPr>
            <a:picLocks noChangeAspect="1"/>
          </p:cNvPicPr>
          <p:nvPr/>
        </p:nvPicPr>
        <p:blipFill>
          <a:blip r:embed="rId2"/>
          <a:stretch>
            <a:fillRect/>
          </a:stretch>
        </p:blipFill>
        <p:spPr>
          <a:xfrm>
            <a:off x="10743669" y="6334683"/>
            <a:ext cx="1120391" cy="288288"/>
          </a:xfrm>
          <a:prstGeom prst="rect">
            <a:avLst/>
          </a:prstGeom>
          <a:ln w="12700">
            <a:miter lim="400000"/>
          </a:ln>
        </p:spPr>
      </p:pic>
      <p:sp>
        <p:nvSpPr>
          <p:cNvPr id="15" name="Footer Placeholder 4">
            <a:extLst>
              <a:ext uri="{FF2B5EF4-FFF2-40B4-BE49-F238E27FC236}">
                <a16:creationId xmlns:a16="http://schemas.microsoft.com/office/drawing/2014/main" id="{752D9B70-38E2-4A5D-823A-6D6F832C43E2}"/>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16" name="Slide Number Placeholder 5">
            <a:extLst>
              <a:ext uri="{FF2B5EF4-FFF2-40B4-BE49-F238E27FC236}">
                <a16:creationId xmlns:a16="http://schemas.microsoft.com/office/drawing/2014/main" id="{C389DCA0-1FCB-4AC3-A948-740BFC05727E}"/>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8" name="text goes here, one to three lines.">
            <a:extLst>
              <a:ext uri="{FF2B5EF4-FFF2-40B4-BE49-F238E27FC236}">
                <a16:creationId xmlns:a16="http://schemas.microsoft.com/office/drawing/2014/main" id="{0F52ACF1-F658-490C-AC56-215870FF2A1A}"/>
              </a:ext>
            </a:extLst>
          </p:cNvPr>
          <p:cNvSpPr txBox="1">
            <a:spLocks noGrp="1"/>
          </p:cNvSpPr>
          <p:nvPr>
            <p:ph type="body" sz="quarter" idx="19" hasCustomPrompt="1"/>
          </p:nvPr>
        </p:nvSpPr>
        <p:spPr>
          <a:xfrm>
            <a:off x="775560" y="2142397"/>
            <a:ext cx="4831383" cy="2907014"/>
          </a:xfrm>
          <a:prstGeom prst="rect">
            <a:avLst/>
          </a:prstGeom>
        </p:spPr>
        <p:txBody>
          <a:bodyPr wrap="square" anchor="t">
            <a:spAutoFit/>
          </a:bodyPr>
          <a:lstStyle>
            <a:lvl1pPr marL="0" indent="0" algn="l">
              <a:lnSpc>
                <a:spcPts val="2150"/>
              </a:lnSpc>
              <a:buSzTx/>
              <a:buNone/>
              <a:defRPr kumimoji="0" lang="en-GB" sz="1800" b="0" i="0" u="none" strike="noStrike" cap="none" spc="0" normalizeH="0" baseline="0" dirty="0" smtClean="0">
                <a:ln>
                  <a:noFill/>
                </a:ln>
                <a:solidFill>
                  <a:srgbClr val="000000"/>
                </a:solidFill>
                <a:effectLst/>
                <a:uFillTx/>
                <a:latin typeface="Centra No1"/>
                <a:ea typeface="Centra No1"/>
                <a:cs typeface="Centra No1"/>
                <a:sym typeface="Centra No1"/>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a:t>
            </a:r>
          </a:p>
          <a:p>
            <a:endParaRPr lang="en-GB" dirty="0"/>
          </a:p>
          <a:p>
            <a:endParaRPr lang="en-GB" dirty="0"/>
          </a:p>
        </p:txBody>
      </p:sp>
      <p:pic>
        <p:nvPicPr>
          <p:cNvPr id="9" name="Kaltura_Logo_Horizontal_White_big_Kaltura_Logo_Horizontal_White.png" descr="Kaltura_Logo_Horizontal_White_big_Kaltura_Logo_Horizontal_White.png">
            <a:extLst>
              <a:ext uri="{FF2B5EF4-FFF2-40B4-BE49-F238E27FC236}">
                <a16:creationId xmlns:a16="http://schemas.microsoft.com/office/drawing/2014/main" id="{43034EE0-BABE-D143-A4BF-1E57B4555CA9}"/>
              </a:ext>
            </a:extLst>
          </p:cNvPr>
          <p:cNvPicPr>
            <a:picLocks noChangeAspect="1"/>
          </p:cNvPicPr>
          <p:nvPr userDrawn="1"/>
        </p:nvPicPr>
        <p:blipFill>
          <a:blip r:embed="rId2"/>
          <a:stretch>
            <a:fillRect/>
          </a:stretch>
        </p:blipFill>
        <p:spPr>
          <a:xfrm>
            <a:off x="10743669" y="6334683"/>
            <a:ext cx="1120391" cy="288288"/>
          </a:xfrm>
          <a:prstGeom prst="rect">
            <a:avLst/>
          </a:prstGeom>
          <a:ln w="12700">
            <a:miter lim="400000"/>
          </a:ln>
        </p:spPr>
      </p:pic>
    </p:spTree>
    <p:extLst>
      <p:ext uri="{BB962C8B-B14F-4D97-AF65-F5344CB8AC3E}">
        <p14:creationId xmlns:p14="http://schemas.microsoft.com/office/powerpoint/2010/main" val="2685375251"/>
      </p:ext>
    </p:extLst>
  </p:cSld>
  <p:clrMapOvr>
    <a:masterClrMapping/>
  </p:clrMapOvr>
  <p:transition spd="med"/>
  <p:extLst>
    <p:ext uri="{DCECCB84-F9BA-43D5-87BE-67443E8EF086}">
      <p15:sldGuideLst xmlns:p15="http://schemas.microsoft.com/office/powerpoint/2012/main">
        <p15:guide id="3" pos="393">
          <p15:clr>
            <a:srgbClr val="00000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9_Text and image slide">
    <p:bg>
      <p:bgPr>
        <a:solidFill>
          <a:schemeClr val="tx1"/>
        </a:solidFill>
        <a:effectLst/>
      </p:bgPr>
    </p:bg>
    <p:spTree>
      <p:nvGrpSpPr>
        <p:cNvPr id="1" name=""/>
        <p:cNvGrpSpPr/>
        <p:nvPr/>
      </p:nvGrpSpPr>
      <p:grpSpPr>
        <a:xfrm>
          <a:off x="0" y="0"/>
          <a:ext cx="0" cy="0"/>
          <a:chOff x="0" y="0"/>
          <a:chExt cx="0" cy="0"/>
        </a:xfrm>
      </p:grpSpPr>
      <p:pic>
        <p:nvPicPr>
          <p:cNvPr id="14" name="Kaltura_Logo_Horizontal_ColorSun_BlackText_big.png" descr="Kaltura_Logo_Horizontal_ColorSun_BlackText_big.png">
            <a:extLst>
              <a:ext uri="{FF2B5EF4-FFF2-40B4-BE49-F238E27FC236}">
                <a16:creationId xmlns:a16="http://schemas.microsoft.com/office/drawing/2014/main" id="{05043831-821F-4AAD-AF3B-F3E7E18A394B}"/>
              </a:ext>
            </a:extLst>
          </p:cNvPr>
          <p:cNvPicPr>
            <a:picLocks noChangeAspect="1"/>
          </p:cNvPicPr>
          <p:nvPr/>
        </p:nvPicPr>
        <p:blipFill>
          <a:blip r:embed="rId2"/>
          <a:stretch>
            <a:fillRect/>
          </a:stretch>
        </p:blipFill>
        <p:spPr>
          <a:xfrm>
            <a:off x="10753193" y="6335056"/>
            <a:ext cx="1118941" cy="287915"/>
          </a:xfrm>
          <a:prstGeom prst="rect">
            <a:avLst/>
          </a:prstGeom>
          <a:ln w="12700">
            <a:miter lim="400000"/>
          </a:ln>
        </p:spPr>
      </p:pic>
      <p:sp>
        <p:nvSpPr>
          <p:cNvPr id="7" name="Picture Placeholder 2">
            <a:extLst>
              <a:ext uri="{FF2B5EF4-FFF2-40B4-BE49-F238E27FC236}">
                <a16:creationId xmlns:a16="http://schemas.microsoft.com/office/drawing/2014/main" id="{344681F0-CD8A-4638-A217-8953B62F9269}"/>
              </a:ext>
            </a:extLst>
          </p:cNvPr>
          <p:cNvSpPr>
            <a:spLocks noGrp="1"/>
          </p:cNvSpPr>
          <p:nvPr>
            <p:ph type="pic" sz="quarter" idx="20"/>
          </p:nvPr>
        </p:nvSpPr>
        <p:spPr>
          <a:xfrm>
            <a:off x="0" y="0"/>
            <a:ext cx="6096000" cy="6858000"/>
          </a:xfrm>
          <a:prstGeom prst="rect">
            <a:avLst/>
          </a:prstGeom>
        </p:spPr>
        <p:txBody>
          <a:bodyPr anchor="ctr">
            <a:normAutofit/>
          </a:bodyPr>
          <a:lstStyle>
            <a:lvl1pPr marL="101500" marR="0" indent="0" algn="ctr" defTabSz="412750" eaLnBrk="1" latinLnBrk="0" hangingPunct="1">
              <a:lnSpc>
                <a:spcPts val="1900"/>
              </a:lnSpc>
              <a:spcBef>
                <a:spcPts val="0"/>
              </a:spcBef>
              <a:spcAft>
                <a:spcPts val="0"/>
              </a:spcAft>
              <a:buClrTx/>
              <a:buSzPct val="125000"/>
              <a:buFontTx/>
              <a:buNone/>
              <a:tabLst/>
              <a:defRPr lang="en-US" sz="1800" b="0" i="0" u="none" strike="noStrike" cap="none" spc="0" baseline="0" dirty="0">
                <a:solidFill>
                  <a:schemeClr val="tx1">
                    <a:lumMod val="50000"/>
                  </a:schemeClr>
                </a:solidFill>
                <a:uFillTx/>
                <a:latin typeface="Centra No1 Medium"/>
                <a:ea typeface="Centra No1 Medium"/>
                <a:cs typeface="Centra No1 Medium"/>
                <a:sym typeface="Centra No1 Medium"/>
              </a:defRPr>
            </a:lvl1pPr>
          </a:lstStyle>
          <a:p>
            <a:r>
              <a:rPr lang="en-US" dirty="0"/>
              <a:t>Click icon to add picture</a:t>
            </a:r>
          </a:p>
        </p:txBody>
      </p:sp>
      <p:sp>
        <p:nvSpPr>
          <p:cNvPr id="10" name="Footer Placeholder 4">
            <a:extLst>
              <a:ext uri="{FF2B5EF4-FFF2-40B4-BE49-F238E27FC236}">
                <a16:creationId xmlns:a16="http://schemas.microsoft.com/office/drawing/2014/main" id="{020ECCCB-2262-44A8-BF62-9A86C704863E}"/>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12" name="Slide Number Placeholder 5">
            <a:extLst>
              <a:ext uri="{FF2B5EF4-FFF2-40B4-BE49-F238E27FC236}">
                <a16:creationId xmlns:a16="http://schemas.microsoft.com/office/drawing/2014/main" id="{499E52F2-4E41-4B28-9BA3-F078EAEB0C5E}"/>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9" name="text goes here, one to three lines.">
            <a:extLst>
              <a:ext uri="{FF2B5EF4-FFF2-40B4-BE49-F238E27FC236}">
                <a16:creationId xmlns:a16="http://schemas.microsoft.com/office/drawing/2014/main" id="{A29B8FED-FCE0-4978-AE90-C615C94669B0}"/>
              </a:ext>
            </a:extLst>
          </p:cNvPr>
          <p:cNvSpPr txBox="1">
            <a:spLocks noGrp="1"/>
          </p:cNvSpPr>
          <p:nvPr>
            <p:ph type="body" sz="quarter" idx="19" hasCustomPrompt="1"/>
          </p:nvPr>
        </p:nvSpPr>
        <p:spPr>
          <a:xfrm>
            <a:off x="6974649" y="2080389"/>
            <a:ext cx="4831383" cy="2907014"/>
          </a:xfrm>
          <a:prstGeom prst="rect">
            <a:avLst/>
          </a:prstGeom>
        </p:spPr>
        <p:txBody>
          <a:bodyPr wrap="square" anchor="t">
            <a:spAutoFit/>
          </a:bodyPr>
          <a:lstStyle>
            <a:lvl1pPr marL="0" indent="0" algn="l">
              <a:lnSpc>
                <a:spcPts val="2150"/>
              </a:lnSpc>
              <a:buSzTx/>
              <a:buNone/>
              <a:defRPr kumimoji="0" lang="en-GB" sz="1800" b="0" i="0" u="none" strike="noStrike" cap="none" spc="0" normalizeH="0" baseline="0" dirty="0" smtClean="0">
                <a:ln>
                  <a:noFill/>
                </a:ln>
                <a:solidFill>
                  <a:srgbClr val="000000"/>
                </a:solidFill>
                <a:effectLst/>
                <a:uFillTx/>
                <a:latin typeface="Centra No1"/>
                <a:ea typeface="Centra No1"/>
                <a:cs typeface="Centra No1"/>
                <a:sym typeface="Centra No1"/>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a:t>
            </a:r>
          </a:p>
          <a:p>
            <a:endParaRPr lang="en-GB" dirty="0"/>
          </a:p>
          <a:p>
            <a:endParaRPr lang="en-GB" dirty="0"/>
          </a:p>
        </p:txBody>
      </p:sp>
    </p:spTree>
    <p:extLst>
      <p:ext uri="{BB962C8B-B14F-4D97-AF65-F5344CB8AC3E}">
        <p14:creationId xmlns:p14="http://schemas.microsoft.com/office/powerpoint/2010/main" val="3079416870"/>
      </p:ext>
    </p:extLst>
  </p:cSld>
  <p:clrMapOvr>
    <a:masterClrMapping/>
  </p:clrMapOvr>
  <p:transition spd="med"/>
  <p:extLst>
    <p:ext uri="{DCECCB84-F9BA-43D5-87BE-67443E8EF086}">
      <p15:sldGuideLst xmlns:p15="http://schemas.microsoft.com/office/powerpoint/2012/main">
        <p15:guide id="3" pos="393">
          <p15:clr>
            <a:srgbClr val="000000"/>
          </p15:clr>
        </p15:guide>
        <p15:guide id="4" pos="3840">
          <p15:clr>
            <a:srgbClr val="00000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Icons">
    <p:bg>
      <p:bgPr>
        <a:solidFill>
          <a:schemeClr val="tx1"/>
        </a:solidFill>
        <a:effectLst/>
      </p:bgPr>
    </p:bg>
    <p:spTree>
      <p:nvGrpSpPr>
        <p:cNvPr id="1" name=""/>
        <p:cNvGrpSpPr/>
        <p:nvPr/>
      </p:nvGrpSpPr>
      <p:grpSpPr>
        <a:xfrm>
          <a:off x="0" y="0"/>
          <a:ext cx="0" cy="0"/>
          <a:chOff x="0" y="0"/>
          <a:chExt cx="0" cy="0"/>
        </a:xfrm>
      </p:grpSpPr>
      <p:sp>
        <p:nvSpPr>
          <p:cNvPr id="25" name="Rectangle">
            <a:extLst>
              <a:ext uri="{FF2B5EF4-FFF2-40B4-BE49-F238E27FC236}">
                <a16:creationId xmlns:a16="http://schemas.microsoft.com/office/drawing/2014/main" id="{8EFADF7D-247E-1E43-9F58-7EE8CA40082F}"/>
              </a:ext>
            </a:extLst>
          </p:cNvPr>
          <p:cNvSpPr/>
          <p:nvPr userDrawn="1"/>
        </p:nvSpPr>
        <p:spPr>
          <a:xfrm>
            <a:off x="0" y="0"/>
            <a:ext cx="12192000" cy="3442792"/>
          </a:xfrm>
          <a:prstGeom prst="rect">
            <a:avLst/>
          </a:prstGeom>
          <a:solidFill>
            <a:srgbClr val="F5F5F5"/>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pic>
        <p:nvPicPr>
          <p:cNvPr id="10" name="Kaltura_Logo_Horizontal_ColorSun_BlackText_big.png" descr="Kaltura_Logo_Horizontal_ColorSun_BlackText_big.png">
            <a:extLst>
              <a:ext uri="{FF2B5EF4-FFF2-40B4-BE49-F238E27FC236}">
                <a16:creationId xmlns:a16="http://schemas.microsoft.com/office/drawing/2014/main" id="{48F21D02-1173-4000-97CC-915610A395DF}"/>
              </a:ext>
            </a:extLst>
          </p:cNvPr>
          <p:cNvPicPr>
            <a:picLocks noChangeAspect="1"/>
          </p:cNvPicPr>
          <p:nvPr/>
        </p:nvPicPr>
        <p:blipFill>
          <a:blip r:embed="rId2"/>
          <a:stretch>
            <a:fillRect/>
          </a:stretch>
        </p:blipFill>
        <p:spPr>
          <a:xfrm>
            <a:off x="10753193" y="6335056"/>
            <a:ext cx="1118941" cy="287915"/>
          </a:xfrm>
          <a:prstGeom prst="rect">
            <a:avLst/>
          </a:prstGeom>
          <a:ln w="12700">
            <a:miter lim="400000"/>
          </a:ln>
        </p:spPr>
      </p:pic>
      <p:sp>
        <p:nvSpPr>
          <p:cNvPr id="12" name="Title goes here">
            <a:extLst>
              <a:ext uri="{FF2B5EF4-FFF2-40B4-BE49-F238E27FC236}">
                <a16:creationId xmlns:a16="http://schemas.microsoft.com/office/drawing/2014/main" id="{2308C84E-CBAF-44A6-A4A2-1C618135BA02}"/>
              </a:ext>
            </a:extLst>
          </p:cNvPr>
          <p:cNvSpPr txBox="1"/>
          <p:nvPr/>
        </p:nvSpPr>
        <p:spPr>
          <a:xfrm>
            <a:off x="635000" y="935232"/>
            <a:ext cx="2334171" cy="4535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a:lnSpc>
                <a:spcPts val="5900"/>
              </a:lnSpc>
              <a:defRPr sz="5200">
                <a:solidFill>
                  <a:srgbClr val="000000"/>
                </a:solidFill>
                <a:latin typeface="Centra No1 Medium"/>
                <a:ea typeface="Centra No1 Medium"/>
                <a:cs typeface="Centra No1 Medium"/>
                <a:sym typeface="Centra No1 Medium"/>
              </a:defRPr>
            </a:lvl1pPr>
          </a:lstStyle>
          <a:p>
            <a:pPr defTabSz="412750">
              <a:lnSpc>
                <a:spcPts val="2950"/>
              </a:lnSpc>
            </a:pPr>
            <a:endParaRPr sz="2600" dirty="0"/>
          </a:p>
        </p:txBody>
      </p:sp>
      <p:sp>
        <p:nvSpPr>
          <p:cNvPr id="13" name="Rectangle">
            <a:extLst>
              <a:ext uri="{FF2B5EF4-FFF2-40B4-BE49-F238E27FC236}">
                <a16:creationId xmlns:a16="http://schemas.microsoft.com/office/drawing/2014/main" id="{472DD103-B3E0-4477-B56C-72581AFDDBDE}"/>
              </a:ext>
            </a:extLst>
          </p:cNvPr>
          <p:cNvSpPr/>
          <p:nvPr/>
        </p:nvSpPr>
        <p:spPr>
          <a:xfrm>
            <a:off x="4395539" y="2070100"/>
            <a:ext cx="3400922" cy="2121694"/>
          </a:xfrm>
          <a:prstGeom prst="rect">
            <a:avLst/>
          </a:prstGeom>
          <a:solidFill>
            <a:srgbClr val="1972E9"/>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sp>
        <p:nvSpPr>
          <p:cNvPr id="17" name="Rectangle">
            <a:extLst>
              <a:ext uri="{FF2B5EF4-FFF2-40B4-BE49-F238E27FC236}">
                <a16:creationId xmlns:a16="http://schemas.microsoft.com/office/drawing/2014/main" id="{D4CE2C86-7BA4-417E-8EAC-B18B2D761C3C}"/>
              </a:ext>
            </a:extLst>
          </p:cNvPr>
          <p:cNvSpPr/>
          <p:nvPr/>
        </p:nvSpPr>
        <p:spPr>
          <a:xfrm>
            <a:off x="8168779" y="2070100"/>
            <a:ext cx="3400922" cy="2121694"/>
          </a:xfrm>
          <a:prstGeom prst="rect">
            <a:avLst/>
          </a:prstGeom>
          <a:solidFill>
            <a:srgbClr val="43C0F4"/>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sp>
        <p:nvSpPr>
          <p:cNvPr id="20" name="Circle">
            <a:extLst>
              <a:ext uri="{FF2B5EF4-FFF2-40B4-BE49-F238E27FC236}">
                <a16:creationId xmlns:a16="http://schemas.microsoft.com/office/drawing/2014/main" id="{AF9B57A7-26A8-4A58-8BAC-29E63805267F}"/>
              </a:ext>
            </a:extLst>
          </p:cNvPr>
          <p:cNvSpPr/>
          <p:nvPr/>
        </p:nvSpPr>
        <p:spPr>
          <a:xfrm>
            <a:off x="5697887" y="1626494"/>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sp>
        <p:nvSpPr>
          <p:cNvPr id="22" name="Circle">
            <a:extLst>
              <a:ext uri="{FF2B5EF4-FFF2-40B4-BE49-F238E27FC236}">
                <a16:creationId xmlns:a16="http://schemas.microsoft.com/office/drawing/2014/main" id="{77FD940E-4762-452A-9B0A-1E9598D74E4F}"/>
              </a:ext>
            </a:extLst>
          </p:cNvPr>
          <p:cNvSpPr/>
          <p:nvPr/>
        </p:nvSpPr>
        <p:spPr>
          <a:xfrm>
            <a:off x="9471127" y="1626494"/>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sp>
        <p:nvSpPr>
          <p:cNvPr id="24" name="Rectangle">
            <a:extLst>
              <a:ext uri="{FF2B5EF4-FFF2-40B4-BE49-F238E27FC236}">
                <a16:creationId xmlns:a16="http://schemas.microsoft.com/office/drawing/2014/main" id="{95877ECF-0228-4D22-8321-AB057C779E02}"/>
              </a:ext>
            </a:extLst>
          </p:cNvPr>
          <p:cNvSpPr/>
          <p:nvPr userDrawn="1"/>
        </p:nvSpPr>
        <p:spPr>
          <a:xfrm>
            <a:off x="635000" y="2070100"/>
            <a:ext cx="3400922" cy="2121695"/>
          </a:xfrm>
          <a:prstGeom prst="rect">
            <a:avLst/>
          </a:prstGeom>
          <a:solidFill>
            <a:srgbClr val="39D2B2"/>
          </a:solidFill>
          <a:ln w="12700" cap="flat">
            <a:noFill/>
            <a:miter lim="400000"/>
          </a:ln>
          <a:effectLst/>
        </p:spPr>
        <p:txBody>
          <a:bodyPr wrap="square" lIns="0" tIns="0" rIns="0" bIns="0" numCol="1" anchor="ctr">
            <a:noAutofit/>
          </a:bodyP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sp>
        <p:nvSpPr>
          <p:cNvPr id="27" name="Circle">
            <a:extLst>
              <a:ext uri="{FF2B5EF4-FFF2-40B4-BE49-F238E27FC236}">
                <a16:creationId xmlns:a16="http://schemas.microsoft.com/office/drawing/2014/main" id="{019B980E-891E-4621-8210-3CFDB8E20136}"/>
              </a:ext>
            </a:extLst>
          </p:cNvPr>
          <p:cNvSpPr/>
          <p:nvPr/>
        </p:nvSpPr>
        <p:spPr>
          <a:xfrm>
            <a:off x="1937348" y="1626494"/>
            <a:ext cx="796226" cy="796226"/>
          </a:xfrm>
          <a:prstGeom prst="ellipse">
            <a:avLst/>
          </a:prstGeom>
          <a:solidFill>
            <a:srgbClr val="FFFFFF"/>
          </a:solidFill>
          <a:ln w="12700" cap="flat">
            <a:noFill/>
            <a:miter lim="400000"/>
          </a:ln>
          <a:effectLst/>
        </p:spPr>
        <p:txBody>
          <a:bodyPr wrap="square" lIns="0" tIns="0" rIns="0" bIns="0" numCol="1" anchor="ctr">
            <a:noAutofit/>
          </a:bodyP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sp>
        <p:nvSpPr>
          <p:cNvPr id="32" name="text goes here, one to three lines.">
            <a:extLst>
              <a:ext uri="{FF2B5EF4-FFF2-40B4-BE49-F238E27FC236}">
                <a16:creationId xmlns:a16="http://schemas.microsoft.com/office/drawing/2014/main" id="{24C81F04-5D3A-4EA2-AFDA-3E1E3C073FF8}"/>
              </a:ext>
            </a:extLst>
          </p:cNvPr>
          <p:cNvSpPr txBox="1">
            <a:spLocks noGrp="1"/>
          </p:cNvSpPr>
          <p:nvPr>
            <p:ph type="body" sz="quarter" idx="17" hasCustomPrompt="1"/>
          </p:nvPr>
        </p:nvSpPr>
        <p:spPr>
          <a:xfrm>
            <a:off x="1017194" y="2484761"/>
            <a:ext cx="2636535" cy="339004"/>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a:t>
            </a:r>
          </a:p>
        </p:txBody>
      </p:sp>
      <p:sp>
        <p:nvSpPr>
          <p:cNvPr id="33" name="text goes here, one to three lines.">
            <a:extLst>
              <a:ext uri="{FF2B5EF4-FFF2-40B4-BE49-F238E27FC236}">
                <a16:creationId xmlns:a16="http://schemas.microsoft.com/office/drawing/2014/main" id="{3E2DE62B-4F6D-4A86-9015-824751553F22}"/>
              </a:ext>
            </a:extLst>
          </p:cNvPr>
          <p:cNvSpPr txBox="1">
            <a:spLocks noGrp="1"/>
          </p:cNvSpPr>
          <p:nvPr>
            <p:ph type="body" sz="quarter" idx="13" hasCustomPrompt="1"/>
          </p:nvPr>
        </p:nvSpPr>
        <p:spPr>
          <a:xfrm>
            <a:off x="1017194" y="2928760"/>
            <a:ext cx="2636535" cy="84779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Text goes here text goes here text goes here text goes here text goes here </a:t>
            </a:r>
          </a:p>
        </p:txBody>
      </p:sp>
      <p:sp>
        <p:nvSpPr>
          <p:cNvPr id="34" name="text goes here, one to three lines.">
            <a:extLst>
              <a:ext uri="{FF2B5EF4-FFF2-40B4-BE49-F238E27FC236}">
                <a16:creationId xmlns:a16="http://schemas.microsoft.com/office/drawing/2014/main" id="{CD8721B7-BFF9-40A7-A6C7-6A1972C11CF5}"/>
              </a:ext>
            </a:extLst>
          </p:cNvPr>
          <p:cNvSpPr txBox="1">
            <a:spLocks noGrp="1"/>
          </p:cNvSpPr>
          <p:nvPr>
            <p:ph type="body" sz="quarter" idx="18" hasCustomPrompt="1"/>
          </p:nvPr>
        </p:nvSpPr>
        <p:spPr>
          <a:xfrm>
            <a:off x="4777733" y="2484761"/>
            <a:ext cx="2636535" cy="339004"/>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a:t>
            </a:r>
          </a:p>
        </p:txBody>
      </p:sp>
      <p:sp>
        <p:nvSpPr>
          <p:cNvPr id="35" name="text goes here, one to three lines.">
            <a:extLst>
              <a:ext uri="{FF2B5EF4-FFF2-40B4-BE49-F238E27FC236}">
                <a16:creationId xmlns:a16="http://schemas.microsoft.com/office/drawing/2014/main" id="{FEAE8581-A400-4DBC-9250-08CA2DB3E2DB}"/>
              </a:ext>
            </a:extLst>
          </p:cNvPr>
          <p:cNvSpPr txBox="1">
            <a:spLocks noGrp="1"/>
          </p:cNvSpPr>
          <p:nvPr>
            <p:ph type="body" sz="quarter" idx="19" hasCustomPrompt="1"/>
          </p:nvPr>
        </p:nvSpPr>
        <p:spPr>
          <a:xfrm>
            <a:off x="4777733" y="2928760"/>
            <a:ext cx="2636535" cy="84779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Text goes here text goes here text goes here text goes here text goes here </a:t>
            </a:r>
          </a:p>
        </p:txBody>
      </p:sp>
      <p:sp>
        <p:nvSpPr>
          <p:cNvPr id="36" name="text goes here, one to three lines.">
            <a:extLst>
              <a:ext uri="{FF2B5EF4-FFF2-40B4-BE49-F238E27FC236}">
                <a16:creationId xmlns:a16="http://schemas.microsoft.com/office/drawing/2014/main" id="{EF19BE2E-88BA-4BE1-91EB-78D13538B615}"/>
              </a:ext>
            </a:extLst>
          </p:cNvPr>
          <p:cNvSpPr txBox="1">
            <a:spLocks noGrp="1"/>
          </p:cNvSpPr>
          <p:nvPr>
            <p:ph type="body" sz="quarter" idx="20" hasCustomPrompt="1"/>
          </p:nvPr>
        </p:nvSpPr>
        <p:spPr>
          <a:xfrm>
            <a:off x="8550973" y="2484761"/>
            <a:ext cx="2636535" cy="339004"/>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a:t>
            </a:r>
          </a:p>
        </p:txBody>
      </p:sp>
      <p:sp>
        <p:nvSpPr>
          <p:cNvPr id="39" name="text goes here, one to three lines.">
            <a:extLst>
              <a:ext uri="{FF2B5EF4-FFF2-40B4-BE49-F238E27FC236}">
                <a16:creationId xmlns:a16="http://schemas.microsoft.com/office/drawing/2014/main" id="{D0514828-C6A9-43CF-825D-06DAB4392E33}"/>
              </a:ext>
            </a:extLst>
          </p:cNvPr>
          <p:cNvSpPr txBox="1">
            <a:spLocks noGrp="1"/>
          </p:cNvSpPr>
          <p:nvPr>
            <p:ph type="body" sz="quarter" idx="21" hasCustomPrompt="1"/>
          </p:nvPr>
        </p:nvSpPr>
        <p:spPr>
          <a:xfrm>
            <a:off x="8550973" y="2928760"/>
            <a:ext cx="2636535" cy="84779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Text goes here text goes here text goes here text goes here text goes here </a:t>
            </a:r>
          </a:p>
        </p:txBody>
      </p:sp>
      <p:sp>
        <p:nvSpPr>
          <p:cNvPr id="5" name="Picture Placeholder 4">
            <a:extLst>
              <a:ext uri="{FF2B5EF4-FFF2-40B4-BE49-F238E27FC236}">
                <a16:creationId xmlns:a16="http://schemas.microsoft.com/office/drawing/2014/main" id="{7200CC74-91D3-4A94-A74A-F2075A91B71D}"/>
              </a:ext>
            </a:extLst>
          </p:cNvPr>
          <p:cNvSpPr>
            <a:spLocks noGrp="1"/>
          </p:cNvSpPr>
          <p:nvPr>
            <p:ph type="pic" sz="quarter" idx="22" hasCustomPrompt="1"/>
          </p:nvPr>
        </p:nvSpPr>
        <p:spPr>
          <a:xfrm>
            <a:off x="2043983" y="1760007"/>
            <a:ext cx="579600" cy="529200"/>
          </a:xfrm>
          <a:prstGeom prst="rect">
            <a:avLst/>
          </a:prstGeom>
        </p:spPr>
        <p:txBody>
          <a:bodyPr/>
          <a:lstStyle>
            <a:lvl1pPr marL="0" indent="0" algn="ctr">
              <a:buNone/>
              <a:defRPr sz="900">
                <a:solidFill>
                  <a:schemeClr val="bg1">
                    <a:lumMod val="50000"/>
                    <a:lumOff val="50000"/>
                  </a:schemeClr>
                </a:solidFill>
              </a:defRPr>
            </a:lvl1pPr>
          </a:lstStyle>
          <a:p>
            <a:r>
              <a:rPr lang="en-GB" dirty="0"/>
              <a:t>Icon</a:t>
            </a:r>
            <a:endParaRPr lang="en-US" dirty="0"/>
          </a:p>
        </p:txBody>
      </p:sp>
      <p:sp>
        <p:nvSpPr>
          <p:cNvPr id="40" name="Picture Placeholder 4">
            <a:extLst>
              <a:ext uri="{FF2B5EF4-FFF2-40B4-BE49-F238E27FC236}">
                <a16:creationId xmlns:a16="http://schemas.microsoft.com/office/drawing/2014/main" id="{EECA0753-3BF7-4940-B633-456EEB9AC3C9}"/>
              </a:ext>
            </a:extLst>
          </p:cNvPr>
          <p:cNvSpPr>
            <a:spLocks noGrp="1"/>
          </p:cNvSpPr>
          <p:nvPr>
            <p:ph type="pic" sz="quarter" idx="23" hasCustomPrompt="1"/>
          </p:nvPr>
        </p:nvSpPr>
        <p:spPr>
          <a:xfrm>
            <a:off x="5806200" y="1760007"/>
            <a:ext cx="579600" cy="529200"/>
          </a:xfrm>
          <a:prstGeom prst="rect">
            <a:avLst/>
          </a:prstGeom>
        </p:spPr>
        <p:txBody>
          <a:bodyPr/>
          <a:lstStyle>
            <a:lvl1pPr marL="0" indent="0" algn="ctr">
              <a:buNone/>
              <a:defRPr sz="900">
                <a:solidFill>
                  <a:schemeClr val="bg1">
                    <a:lumMod val="50000"/>
                    <a:lumOff val="50000"/>
                  </a:schemeClr>
                </a:solidFill>
              </a:defRPr>
            </a:lvl1pPr>
          </a:lstStyle>
          <a:p>
            <a:r>
              <a:rPr lang="en-GB" dirty="0"/>
              <a:t>Icon</a:t>
            </a:r>
            <a:endParaRPr lang="en-US" dirty="0"/>
          </a:p>
        </p:txBody>
      </p:sp>
      <p:sp>
        <p:nvSpPr>
          <p:cNvPr id="41" name="Picture Placeholder 4">
            <a:extLst>
              <a:ext uri="{FF2B5EF4-FFF2-40B4-BE49-F238E27FC236}">
                <a16:creationId xmlns:a16="http://schemas.microsoft.com/office/drawing/2014/main" id="{EF2A3350-AEC7-44B1-A9C9-0A70DDCCB0B8}"/>
              </a:ext>
            </a:extLst>
          </p:cNvPr>
          <p:cNvSpPr>
            <a:spLocks noGrp="1"/>
          </p:cNvSpPr>
          <p:nvPr>
            <p:ph type="pic" sz="quarter" idx="24" hasCustomPrompt="1"/>
          </p:nvPr>
        </p:nvSpPr>
        <p:spPr>
          <a:xfrm>
            <a:off x="9568417" y="1760007"/>
            <a:ext cx="579600" cy="529200"/>
          </a:xfrm>
          <a:prstGeom prst="rect">
            <a:avLst/>
          </a:prstGeom>
        </p:spPr>
        <p:txBody>
          <a:bodyPr/>
          <a:lstStyle>
            <a:lvl1pPr marL="0" indent="0" algn="ctr">
              <a:buNone/>
              <a:defRPr sz="900">
                <a:solidFill>
                  <a:schemeClr val="bg1">
                    <a:lumMod val="50000"/>
                    <a:lumOff val="50000"/>
                  </a:schemeClr>
                </a:solidFill>
              </a:defRPr>
            </a:lvl1pPr>
          </a:lstStyle>
          <a:p>
            <a:r>
              <a:rPr lang="en-GB" dirty="0"/>
              <a:t>Icon</a:t>
            </a:r>
            <a:endParaRPr lang="en-US" dirty="0"/>
          </a:p>
        </p:txBody>
      </p:sp>
      <p:sp>
        <p:nvSpPr>
          <p:cNvPr id="42" name="Footer Placeholder 4">
            <a:extLst>
              <a:ext uri="{FF2B5EF4-FFF2-40B4-BE49-F238E27FC236}">
                <a16:creationId xmlns:a16="http://schemas.microsoft.com/office/drawing/2014/main" id="{5CDDA543-8188-4A79-8F36-A4696ED675B4}"/>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43" name="Slide Number Placeholder 5">
            <a:extLst>
              <a:ext uri="{FF2B5EF4-FFF2-40B4-BE49-F238E27FC236}">
                <a16:creationId xmlns:a16="http://schemas.microsoft.com/office/drawing/2014/main" id="{ABC000E1-8AB3-4AC3-9946-62F025785AE4}"/>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28" name="Title goes here">
            <a:extLst>
              <a:ext uri="{FF2B5EF4-FFF2-40B4-BE49-F238E27FC236}">
                <a16:creationId xmlns:a16="http://schemas.microsoft.com/office/drawing/2014/main" id="{ED02B966-196D-4644-A560-63B9B14D1673}"/>
              </a:ext>
            </a:extLst>
          </p:cNvPr>
          <p:cNvSpPr txBox="1"/>
          <p:nvPr userDrawn="1"/>
        </p:nvSpPr>
        <p:spPr>
          <a:xfrm>
            <a:off x="635000" y="935232"/>
            <a:ext cx="2334171" cy="4535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lvl1pPr>
              <a:lnSpc>
                <a:spcPts val="5900"/>
              </a:lnSpc>
              <a:defRPr sz="5200">
                <a:solidFill>
                  <a:srgbClr val="000000"/>
                </a:solidFill>
                <a:latin typeface="Centra No1 Medium"/>
                <a:ea typeface="Centra No1 Medium"/>
                <a:cs typeface="Centra No1 Medium"/>
                <a:sym typeface="Centra No1 Medium"/>
              </a:defRPr>
            </a:lvl1pPr>
          </a:lstStyle>
          <a:p>
            <a:pPr defTabSz="412750">
              <a:lnSpc>
                <a:spcPts val="2950"/>
              </a:lnSpc>
            </a:pPr>
            <a:endParaRPr sz="2600" dirty="0"/>
          </a:p>
        </p:txBody>
      </p:sp>
      <p:sp>
        <p:nvSpPr>
          <p:cNvPr id="3" name="Title 2">
            <a:extLst>
              <a:ext uri="{FF2B5EF4-FFF2-40B4-BE49-F238E27FC236}">
                <a16:creationId xmlns:a16="http://schemas.microsoft.com/office/drawing/2014/main" id="{2F8A121C-EC65-471C-9CEE-3D79FE1BE7A0}"/>
              </a:ext>
            </a:extLst>
          </p:cNvPr>
          <p:cNvSpPr>
            <a:spLocks noGrp="1"/>
          </p:cNvSpPr>
          <p:nvPr>
            <p:ph type="title" hasCustomPrompt="1"/>
          </p:nvPr>
        </p:nvSpPr>
        <p:spPr/>
        <p:txBody>
          <a:bodyPr/>
          <a:lstStyle/>
          <a:p>
            <a:r>
              <a:rPr lang="en-US" dirty="0"/>
              <a:t>Title goes here</a:t>
            </a:r>
          </a:p>
        </p:txBody>
      </p:sp>
    </p:spTree>
    <p:extLst>
      <p:ext uri="{BB962C8B-B14F-4D97-AF65-F5344CB8AC3E}">
        <p14:creationId xmlns:p14="http://schemas.microsoft.com/office/powerpoint/2010/main" val="1006665886"/>
      </p:ext>
    </p:extLst>
  </p:cSld>
  <p:clrMapOvr>
    <a:masterClrMapping/>
  </p:clrMapOvr>
  <p:transition spd="med"/>
  <p:extLst>
    <p:ext uri="{DCECCB84-F9BA-43D5-87BE-67443E8EF086}">
      <p15:sldGuideLst xmlns:p15="http://schemas.microsoft.com/office/powerpoint/2012/main">
        <p15:guide id="3" pos="393">
          <p15:clr>
            <a:srgbClr val="000000"/>
          </p15:clr>
        </p15:guide>
        <p15:guide id="4" pos="3840">
          <p15:clr>
            <a:srgbClr val="00000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Icon clean">
    <p:bg>
      <p:bgPr>
        <a:solidFill>
          <a:schemeClr val="tx1"/>
        </a:solidFill>
        <a:effectLst/>
      </p:bgPr>
    </p:bg>
    <p:spTree>
      <p:nvGrpSpPr>
        <p:cNvPr id="1" name=""/>
        <p:cNvGrpSpPr/>
        <p:nvPr/>
      </p:nvGrpSpPr>
      <p:grpSpPr>
        <a:xfrm>
          <a:off x="0" y="0"/>
          <a:ext cx="0" cy="0"/>
          <a:chOff x="0" y="0"/>
          <a:chExt cx="0" cy="0"/>
        </a:xfrm>
      </p:grpSpPr>
      <p:sp>
        <p:nvSpPr>
          <p:cNvPr id="30" name="Rectangle">
            <a:extLst>
              <a:ext uri="{FF2B5EF4-FFF2-40B4-BE49-F238E27FC236}">
                <a16:creationId xmlns:a16="http://schemas.microsoft.com/office/drawing/2014/main" id="{10C8BCE6-5965-5740-9388-9788F579A97E}"/>
              </a:ext>
            </a:extLst>
          </p:cNvPr>
          <p:cNvSpPr/>
          <p:nvPr userDrawn="1"/>
        </p:nvSpPr>
        <p:spPr>
          <a:xfrm>
            <a:off x="0" y="0"/>
            <a:ext cx="12192000" cy="3442792"/>
          </a:xfrm>
          <a:prstGeom prst="rect">
            <a:avLst/>
          </a:prstGeom>
          <a:solidFill>
            <a:srgbClr val="F5F5F5"/>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pic>
        <p:nvPicPr>
          <p:cNvPr id="10" name="Kaltura_Logo_Horizontal_ColorSun_BlackText_big.png" descr="Kaltura_Logo_Horizontal_ColorSun_BlackText_big.png">
            <a:extLst>
              <a:ext uri="{FF2B5EF4-FFF2-40B4-BE49-F238E27FC236}">
                <a16:creationId xmlns:a16="http://schemas.microsoft.com/office/drawing/2014/main" id="{48F21D02-1173-4000-97CC-915610A395DF}"/>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sp>
        <p:nvSpPr>
          <p:cNvPr id="12" name="Title goes here">
            <a:extLst>
              <a:ext uri="{FF2B5EF4-FFF2-40B4-BE49-F238E27FC236}">
                <a16:creationId xmlns:a16="http://schemas.microsoft.com/office/drawing/2014/main" id="{2308C84E-CBAF-44A6-A4A2-1C618135BA02}"/>
              </a:ext>
            </a:extLst>
          </p:cNvPr>
          <p:cNvSpPr txBox="1"/>
          <p:nvPr/>
        </p:nvSpPr>
        <p:spPr>
          <a:xfrm>
            <a:off x="635000" y="935232"/>
            <a:ext cx="2334171" cy="4535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a:lnSpc>
                <a:spcPts val="5900"/>
              </a:lnSpc>
              <a:defRPr sz="5200">
                <a:solidFill>
                  <a:srgbClr val="000000"/>
                </a:solidFill>
                <a:latin typeface="Centra No1 Medium"/>
                <a:ea typeface="Centra No1 Medium"/>
                <a:cs typeface="Centra No1 Medium"/>
                <a:sym typeface="Centra No1 Medium"/>
              </a:defRPr>
            </a:lvl1pPr>
          </a:lstStyle>
          <a:p>
            <a:pPr defTabSz="412750">
              <a:lnSpc>
                <a:spcPts val="2950"/>
              </a:lnSpc>
            </a:pPr>
            <a:endParaRPr sz="2600" dirty="0"/>
          </a:p>
        </p:txBody>
      </p:sp>
      <p:sp>
        <p:nvSpPr>
          <p:cNvPr id="13" name="Rectangle">
            <a:extLst>
              <a:ext uri="{FF2B5EF4-FFF2-40B4-BE49-F238E27FC236}">
                <a16:creationId xmlns:a16="http://schemas.microsoft.com/office/drawing/2014/main" id="{472DD103-B3E0-4477-B56C-72581AFDDBDE}"/>
              </a:ext>
            </a:extLst>
          </p:cNvPr>
          <p:cNvSpPr/>
          <p:nvPr userDrawn="1"/>
        </p:nvSpPr>
        <p:spPr>
          <a:xfrm>
            <a:off x="4395539" y="2070100"/>
            <a:ext cx="3400922" cy="2121694"/>
          </a:xfrm>
          <a:prstGeom prst="rect">
            <a:avLst/>
          </a:prstGeom>
          <a:solidFill>
            <a:srgbClr val="1972E9"/>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sp>
        <p:nvSpPr>
          <p:cNvPr id="17" name="Rectangle">
            <a:extLst>
              <a:ext uri="{FF2B5EF4-FFF2-40B4-BE49-F238E27FC236}">
                <a16:creationId xmlns:a16="http://schemas.microsoft.com/office/drawing/2014/main" id="{D4CE2C86-7BA4-417E-8EAC-B18B2D761C3C}"/>
              </a:ext>
            </a:extLst>
          </p:cNvPr>
          <p:cNvSpPr/>
          <p:nvPr userDrawn="1"/>
        </p:nvSpPr>
        <p:spPr>
          <a:xfrm>
            <a:off x="8168779" y="2070100"/>
            <a:ext cx="3400922" cy="2121694"/>
          </a:xfrm>
          <a:prstGeom prst="rect">
            <a:avLst/>
          </a:prstGeom>
          <a:solidFill>
            <a:srgbClr val="43C0F4"/>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sp>
        <p:nvSpPr>
          <p:cNvPr id="20" name="Circle">
            <a:extLst>
              <a:ext uri="{FF2B5EF4-FFF2-40B4-BE49-F238E27FC236}">
                <a16:creationId xmlns:a16="http://schemas.microsoft.com/office/drawing/2014/main" id="{AF9B57A7-26A8-4A58-8BAC-29E63805267F}"/>
              </a:ext>
            </a:extLst>
          </p:cNvPr>
          <p:cNvSpPr/>
          <p:nvPr userDrawn="1"/>
        </p:nvSpPr>
        <p:spPr>
          <a:xfrm>
            <a:off x="5697887" y="1626494"/>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pic>
        <p:nvPicPr>
          <p:cNvPr id="21" name="Kaltura_icons_02-16.png" descr="Kaltura_icons_02-16.png">
            <a:extLst>
              <a:ext uri="{FF2B5EF4-FFF2-40B4-BE49-F238E27FC236}">
                <a16:creationId xmlns:a16="http://schemas.microsoft.com/office/drawing/2014/main" id="{39095D6D-ADF8-445D-A49E-26A3F59AFEAF}"/>
              </a:ext>
            </a:extLst>
          </p:cNvPr>
          <p:cNvPicPr>
            <a:picLocks noChangeAspect="1"/>
          </p:cNvPicPr>
          <p:nvPr userDrawn="1"/>
        </p:nvPicPr>
        <p:blipFill>
          <a:blip r:embed="rId3"/>
          <a:srcRect t="340" b="340"/>
          <a:stretch>
            <a:fillRect/>
          </a:stretch>
        </p:blipFill>
        <p:spPr>
          <a:xfrm>
            <a:off x="5806387" y="1760700"/>
            <a:ext cx="579227" cy="528002"/>
          </a:xfrm>
          <a:prstGeom prst="rect">
            <a:avLst/>
          </a:prstGeom>
          <a:ln w="12700">
            <a:miter lim="400000"/>
          </a:ln>
        </p:spPr>
      </p:pic>
      <p:sp>
        <p:nvSpPr>
          <p:cNvPr id="22" name="Circle">
            <a:extLst>
              <a:ext uri="{FF2B5EF4-FFF2-40B4-BE49-F238E27FC236}">
                <a16:creationId xmlns:a16="http://schemas.microsoft.com/office/drawing/2014/main" id="{77FD940E-4762-452A-9B0A-1E9598D74E4F}"/>
              </a:ext>
            </a:extLst>
          </p:cNvPr>
          <p:cNvSpPr/>
          <p:nvPr/>
        </p:nvSpPr>
        <p:spPr>
          <a:xfrm>
            <a:off x="9471127" y="1626494"/>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sp>
        <p:nvSpPr>
          <p:cNvPr id="24" name="Rectangle">
            <a:extLst>
              <a:ext uri="{FF2B5EF4-FFF2-40B4-BE49-F238E27FC236}">
                <a16:creationId xmlns:a16="http://schemas.microsoft.com/office/drawing/2014/main" id="{95877ECF-0228-4D22-8321-AB057C779E02}"/>
              </a:ext>
            </a:extLst>
          </p:cNvPr>
          <p:cNvSpPr/>
          <p:nvPr/>
        </p:nvSpPr>
        <p:spPr>
          <a:xfrm>
            <a:off x="635000" y="2070100"/>
            <a:ext cx="3400922" cy="2121695"/>
          </a:xfrm>
          <a:prstGeom prst="rect">
            <a:avLst/>
          </a:prstGeom>
          <a:solidFill>
            <a:srgbClr val="39D2B2"/>
          </a:solidFill>
          <a:ln w="12700" cap="flat">
            <a:noFill/>
            <a:miter lim="400000"/>
          </a:ln>
          <a:effectLst/>
        </p:spPr>
        <p:txBody>
          <a:bodyPr wrap="square" lIns="0" tIns="0" rIns="0" bIns="0" numCol="1" anchor="ctr">
            <a:noAutofit/>
          </a:bodyP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sp>
        <p:nvSpPr>
          <p:cNvPr id="27" name="Circle">
            <a:extLst>
              <a:ext uri="{FF2B5EF4-FFF2-40B4-BE49-F238E27FC236}">
                <a16:creationId xmlns:a16="http://schemas.microsoft.com/office/drawing/2014/main" id="{019B980E-891E-4621-8210-3CFDB8E20136}"/>
              </a:ext>
            </a:extLst>
          </p:cNvPr>
          <p:cNvSpPr/>
          <p:nvPr userDrawn="1"/>
        </p:nvSpPr>
        <p:spPr>
          <a:xfrm>
            <a:off x="1937348" y="1626494"/>
            <a:ext cx="796226" cy="796226"/>
          </a:xfrm>
          <a:prstGeom prst="ellipse">
            <a:avLst/>
          </a:prstGeom>
          <a:solidFill>
            <a:srgbClr val="FFFFFF"/>
          </a:solidFill>
          <a:ln w="12700" cap="flat">
            <a:noFill/>
            <a:miter lim="400000"/>
          </a:ln>
          <a:effectLst/>
        </p:spPr>
        <p:txBody>
          <a:bodyPr wrap="square" lIns="0" tIns="0" rIns="0" bIns="0" numCol="1" anchor="ctr">
            <a:noAutofit/>
          </a:bodyP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pic>
        <p:nvPicPr>
          <p:cNvPr id="28" name="Kaltura_icons_02-66.png" descr="Kaltura_icons_02-66.png">
            <a:extLst>
              <a:ext uri="{FF2B5EF4-FFF2-40B4-BE49-F238E27FC236}">
                <a16:creationId xmlns:a16="http://schemas.microsoft.com/office/drawing/2014/main" id="{6C0F62C0-1B54-4B02-907A-8D65149A70E8}"/>
              </a:ext>
            </a:extLst>
          </p:cNvPr>
          <p:cNvPicPr>
            <a:picLocks noChangeAspect="1"/>
          </p:cNvPicPr>
          <p:nvPr userDrawn="1"/>
        </p:nvPicPr>
        <p:blipFill>
          <a:blip r:embed="rId4"/>
          <a:srcRect/>
          <a:stretch>
            <a:fillRect/>
          </a:stretch>
        </p:blipFill>
        <p:spPr>
          <a:xfrm>
            <a:off x="2045848" y="1767050"/>
            <a:ext cx="579227" cy="528003"/>
          </a:xfrm>
          <a:prstGeom prst="rect">
            <a:avLst/>
          </a:prstGeom>
          <a:ln w="12700" cap="flat">
            <a:noFill/>
            <a:miter lim="400000"/>
          </a:ln>
          <a:effectLst/>
        </p:spPr>
      </p:pic>
      <p:pic>
        <p:nvPicPr>
          <p:cNvPr id="29" name="Kaltura_icons_02-50.png" descr="Kaltura_icons_02-50.png">
            <a:extLst>
              <a:ext uri="{FF2B5EF4-FFF2-40B4-BE49-F238E27FC236}">
                <a16:creationId xmlns:a16="http://schemas.microsoft.com/office/drawing/2014/main" id="{9AB76182-BE7A-459E-AA47-E1B7CFD0564A}"/>
              </a:ext>
            </a:extLst>
          </p:cNvPr>
          <p:cNvPicPr>
            <a:picLocks noChangeAspect="1"/>
          </p:cNvPicPr>
          <p:nvPr/>
        </p:nvPicPr>
        <p:blipFill>
          <a:blip r:embed="rId5"/>
          <a:stretch>
            <a:fillRect/>
          </a:stretch>
        </p:blipFill>
        <p:spPr>
          <a:xfrm>
            <a:off x="9579627" y="1767050"/>
            <a:ext cx="579226" cy="528003"/>
          </a:xfrm>
          <a:prstGeom prst="rect">
            <a:avLst/>
          </a:prstGeom>
          <a:ln w="12700">
            <a:miter lim="400000"/>
          </a:ln>
        </p:spPr>
      </p:pic>
      <p:sp>
        <p:nvSpPr>
          <p:cNvPr id="32" name="text goes here, one to three lines.">
            <a:extLst>
              <a:ext uri="{FF2B5EF4-FFF2-40B4-BE49-F238E27FC236}">
                <a16:creationId xmlns:a16="http://schemas.microsoft.com/office/drawing/2014/main" id="{24C81F04-5D3A-4EA2-AFDA-3E1E3C073FF8}"/>
              </a:ext>
            </a:extLst>
          </p:cNvPr>
          <p:cNvSpPr txBox="1">
            <a:spLocks noGrp="1"/>
          </p:cNvSpPr>
          <p:nvPr>
            <p:ph type="body" sz="quarter" idx="17" hasCustomPrompt="1"/>
          </p:nvPr>
        </p:nvSpPr>
        <p:spPr>
          <a:xfrm>
            <a:off x="1017194" y="2484761"/>
            <a:ext cx="2636535" cy="339004"/>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a:t>
            </a:r>
          </a:p>
        </p:txBody>
      </p:sp>
      <p:sp>
        <p:nvSpPr>
          <p:cNvPr id="33" name="text goes here, one to three lines.">
            <a:extLst>
              <a:ext uri="{FF2B5EF4-FFF2-40B4-BE49-F238E27FC236}">
                <a16:creationId xmlns:a16="http://schemas.microsoft.com/office/drawing/2014/main" id="{3E2DE62B-4F6D-4A86-9015-824751553F22}"/>
              </a:ext>
            </a:extLst>
          </p:cNvPr>
          <p:cNvSpPr txBox="1">
            <a:spLocks noGrp="1"/>
          </p:cNvSpPr>
          <p:nvPr>
            <p:ph type="body" sz="quarter" idx="13" hasCustomPrompt="1"/>
          </p:nvPr>
        </p:nvSpPr>
        <p:spPr>
          <a:xfrm>
            <a:off x="1017194" y="2928760"/>
            <a:ext cx="2636535" cy="84779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Text goes here text goes here text goes here text goes here text goes here </a:t>
            </a:r>
          </a:p>
        </p:txBody>
      </p:sp>
      <p:sp>
        <p:nvSpPr>
          <p:cNvPr id="34" name="text goes here, one to three lines.">
            <a:extLst>
              <a:ext uri="{FF2B5EF4-FFF2-40B4-BE49-F238E27FC236}">
                <a16:creationId xmlns:a16="http://schemas.microsoft.com/office/drawing/2014/main" id="{CD8721B7-BFF9-40A7-A6C7-6A1972C11CF5}"/>
              </a:ext>
            </a:extLst>
          </p:cNvPr>
          <p:cNvSpPr txBox="1">
            <a:spLocks noGrp="1"/>
          </p:cNvSpPr>
          <p:nvPr>
            <p:ph type="body" sz="quarter" idx="18" hasCustomPrompt="1"/>
          </p:nvPr>
        </p:nvSpPr>
        <p:spPr>
          <a:xfrm>
            <a:off x="4777733" y="2484761"/>
            <a:ext cx="2636535" cy="339004"/>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a:t>
            </a:r>
          </a:p>
        </p:txBody>
      </p:sp>
      <p:sp>
        <p:nvSpPr>
          <p:cNvPr id="35" name="text goes here, one to three lines.">
            <a:extLst>
              <a:ext uri="{FF2B5EF4-FFF2-40B4-BE49-F238E27FC236}">
                <a16:creationId xmlns:a16="http://schemas.microsoft.com/office/drawing/2014/main" id="{FEAE8581-A400-4DBC-9250-08CA2DB3E2DB}"/>
              </a:ext>
            </a:extLst>
          </p:cNvPr>
          <p:cNvSpPr txBox="1">
            <a:spLocks noGrp="1"/>
          </p:cNvSpPr>
          <p:nvPr>
            <p:ph type="body" sz="quarter" idx="19" hasCustomPrompt="1"/>
          </p:nvPr>
        </p:nvSpPr>
        <p:spPr>
          <a:xfrm>
            <a:off x="4777733" y="2928760"/>
            <a:ext cx="2636535" cy="84779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Text goes here text goes here text goes here text goes here text goes here </a:t>
            </a:r>
          </a:p>
        </p:txBody>
      </p:sp>
      <p:sp>
        <p:nvSpPr>
          <p:cNvPr id="36" name="text goes here, one to three lines.">
            <a:extLst>
              <a:ext uri="{FF2B5EF4-FFF2-40B4-BE49-F238E27FC236}">
                <a16:creationId xmlns:a16="http://schemas.microsoft.com/office/drawing/2014/main" id="{EF19BE2E-88BA-4BE1-91EB-78D13538B615}"/>
              </a:ext>
            </a:extLst>
          </p:cNvPr>
          <p:cNvSpPr txBox="1">
            <a:spLocks noGrp="1"/>
          </p:cNvSpPr>
          <p:nvPr>
            <p:ph type="body" sz="quarter" idx="20" hasCustomPrompt="1"/>
          </p:nvPr>
        </p:nvSpPr>
        <p:spPr>
          <a:xfrm>
            <a:off x="8550973" y="2484761"/>
            <a:ext cx="2636535" cy="339004"/>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a:t>
            </a:r>
          </a:p>
        </p:txBody>
      </p:sp>
      <p:sp>
        <p:nvSpPr>
          <p:cNvPr id="39" name="text goes here, one to three lines.">
            <a:extLst>
              <a:ext uri="{FF2B5EF4-FFF2-40B4-BE49-F238E27FC236}">
                <a16:creationId xmlns:a16="http://schemas.microsoft.com/office/drawing/2014/main" id="{D0514828-C6A9-43CF-825D-06DAB4392E33}"/>
              </a:ext>
            </a:extLst>
          </p:cNvPr>
          <p:cNvSpPr txBox="1">
            <a:spLocks noGrp="1"/>
          </p:cNvSpPr>
          <p:nvPr>
            <p:ph type="body" sz="quarter" idx="21" hasCustomPrompt="1"/>
          </p:nvPr>
        </p:nvSpPr>
        <p:spPr>
          <a:xfrm>
            <a:off x="8550973" y="2928760"/>
            <a:ext cx="2636535" cy="84779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Text goes here text goes here text goes here text goes here text goes here </a:t>
            </a:r>
          </a:p>
        </p:txBody>
      </p:sp>
      <p:sp>
        <p:nvSpPr>
          <p:cNvPr id="23" name="Footer Placeholder 4">
            <a:extLst>
              <a:ext uri="{FF2B5EF4-FFF2-40B4-BE49-F238E27FC236}">
                <a16:creationId xmlns:a16="http://schemas.microsoft.com/office/drawing/2014/main" id="{0446FDA0-715F-44AC-989E-B5399EB96143}"/>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25" name="Slide Number Placeholder 5">
            <a:extLst>
              <a:ext uri="{FF2B5EF4-FFF2-40B4-BE49-F238E27FC236}">
                <a16:creationId xmlns:a16="http://schemas.microsoft.com/office/drawing/2014/main" id="{729824A9-4A2E-4838-B2F0-FA09CD22502B}"/>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37" name="Title goes here">
            <a:extLst>
              <a:ext uri="{FF2B5EF4-FFF2-40B4-BE49-F238E27FC236}">
                <a16:creationId xmlns:a16="http://schemas.microsoft.com/office/drawing/2014/main" id="{21AF7BDB-4EB9-2A48-8F53-23DB251CBE3D}"/>
              </a:ext>
            </a:extLst>
          </p:cNvPr>
          <p:cNvSpPr txBox="1"/>
          <p:nvPr userDrawn="1"/>
        </p:nvSpPr>
        <p:spPr>
          <a:xfrm>
            <a:off x="635000" y="935232"/>
            <a:ext cx="2334171" cy="4535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lvl1pPr>
              <a:lnSpc>
                <a:spcPts val="5900"/>
              </a:lnSpc>
              <a:defRPr sz="5200">
                <a:solidFill>
                  <a:srgbClr val="000000"/>
                </a:solidFill>
                <a:latin typeface="Centra No1 Medium"/>
                <a:ea typeface="Centra No1 Medium"/>
                <a:cs typeface="Centra No1 Medium"/>
                <a:sym typeface="Centra No1 Medium"/>
              </a:defRPr>
            </a:lvl1pPr>
          </a:lstStyle>
          <a:p>
            <a:pPr defTabSz="412750">
              <a:lnSpc>
                <a:spcPts val="2950"/>
              </a:lnSpc>
            </a:pPr>
            <a:endParaRPr sz="2600" dirty="0"/>
          </a:p>
        </p:txBody>
      </p:sp>
      <p:sp>
        <p:nvSpPr>
          <p:cNvPr id="3" name="Title 2">
            <a:extLst>
              <a:ext uri="{FF2B5EF4-FFF2-40B4-BE49-F238E27FC236}">
                <a16:creationId xmlns:a16="http://schemas.microsoft.com/office/drawing/2014/main" id="{8C3B9113-FF95-4D64-ADFD-B5C8253D298A}"/>
              </a:ext>
            </a:extLst>
          </p:cNvPr>
          <p:cNvSpPr>
            <a:spLocks noGrp="1"/>
          </p:cNvSpPr>
          <p:nvPr>
            <p:ph type="title" hasCustomPrompt="1"/>
          </p:nvPr>
        </p:nvSpPr>
        <p:spPr/>
        <p:txBody>
          <a:bodyPr/>
          <a:lstStyle/>
          <a:p>
            <a:r>
              <a:rPr lang="en-US" dirty="0"/>
              <a:t>Title goes here</a:t>
            </a:r>
          </a:p>
        </p:txBody>
      </p:sp>
    </p:spTree>
    <p:extLst>
      <p:ext uri="{BB962C8B-B14F-4D97-AF65-F5344CB8AC3E}">
        <p14:creationId xmlns:p14="http://schemas.microsoft.com/office/powerpoint/2010/main" val="3473532218"/>
      </p:ext>
    </p:extLst>
  </p:cSld>
  <p:clrMapOvr>
    <a:masterClrMapping/>
  </p:clrMapOvr>
  <p:transition spd="med"/>
  <p:extLst>
    <p:ext uri="{DCECCB84-F9BA-43D5-87BE-67443E8EF086}">
      <p15:sldGuideLst xmlns:p15="http://schemas.microsoft.com/office/powerpoint/2012/main">
        <p15:guide id="3" pos="393">
          <p15:clr>
            <a:srgbClr val="000000"/>
          </p15:clr>
        </p15:guide>
        <p15:guide id="4" pos="3840">
          <p15:clr>
            <a:srgbClr val="00000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_icon green">
    <p:bg>
      <p:bgPr>
        <a:solidFill>
          <a:schemeClr val="accent3"/>
        </a:solidFill>
        <a:effectLst/>
      </p:bgPr>
    </p:bg>
    <p:spTree>
      <p:nvGrpSpPr>
        <p:cNvPr id="1" name=""/>
        <p:cNvGrpSpPr/>
        <p:nvPr/>
      </p:nvGrpSpPr>
      <p:grpSpPr>
        <a:xfrm>
          <a:off x="0" y="0"/>
          <a:ext cx="0" cy="0"/>
          <a:chOff x="0" y="0"/>
          <a:chExt cx="0" cy="0"/>
        </a:xfrm>
      </p:grpSpPr>
      <p:sp>
        <p:nvSpPr>
          <p:cNvPr id="12" name="Title goes here">
            <a:extLst>
              <a:ext uri="{FF2B5EF4-FFF2-40B4-BE49-F238E27FC236}">
                <a16:creationId xmlns:a16="http://schemas.microsoft.com/office/drawing/2014/main" id="{2308C84E-CBAF-44A6-A4A2-1C618135BA02}"/>
              </a:ext>
            </a:extLst>
          </p:cNvPr>
          <p:cNvSpPr txBox="1"/>
          <p:nvPr/>
        </p:nvSpPr>
        <p:spPr>
          <a:xfrm>
            <a:off x="635000" y="935232"/>
            <a:ext cx="2334171" cy="4535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a:lnSpc>
                <a:spcPts val="5900"/>
              </a:lnSpc>
              <a:defRPr sz="5200">
                <a:solidFill>
                  <a:srgbClr val="000000"/>
                </a:solidFill>
                <a:latin typeface="Centra No1 Medium"/>
                <a:ea typeface="Centra No1 Medium"/>
                <a:cs typeface="Centra No1 Medium"/>
                <a:sym typeface="Centra No1 Medium"/>
              </a:defRPr>
            </a:lvl1pPr>
          </a:lstStyle>
          <a:p>
            <a:pPr defTabSz="412750">
              <a:lnSpc>
                <a:spcPts val="2950"/>
              </a:lnSpc>
            </a:pPr>
            <a:endParaRPr sz="2600" dirty="0"/>
          </a:p>
        </p:txBody>
      </p:sp>
      <p:sp>
        <p:nvSpPr>
          <p:cNvPr id="13" name="Rectangle">
            <a:extLst>
              <a:ext uri="{FF2B5EF4-FFF2-40B4-BE49-F238E27FC236}">
                <a16:creationId xmlns:a16="http://schemas.microsoft.com/office/drawing/2014/main" id="{472DD103-B3E0-4477-B56C-72581AFDDBDE}"/>
              </a:ext>
            </a:extLst>
          </p:cNvPr>
          <p:cNvSpPr/>
          <p:nvPr/>
        </p:nvSpPr>
        <p:spPr>
          <a:xfrm>
            <a:off x="4395539" y="2070100"/>
            <a:ext cx="3400922" cy="2121694"/>
          </a:xfrm>
          <a:prstGeom prst="rect">
            <a:avLst/>
          </a:prstGeom>
          <a:solidFill>
            <a:schemeClr val="tx1"/>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bg1"/>
              </a:solidFill>
              <a:latin typeface="Arial Black" panose="020B0A04020102020204" pitchFamily="34" charset="0"/>
              <a:sym typeface="Helvetica Neue Medium"/>
            </a:endParaRPr>
          </a:p>
        </p:txBody>
      </p:sp>
      <p:sp>
        <p:nvSpPr>
          <p:cNvPr id="17" name="Rectangle">
            <a:extLst>
              <a:ext uri="{FF2B5EF4-FFF2-40B4-BE49-F238E27FC236}">
                <a16:creationId xmlns:a16="http://schemas.microsoft.com/office/drawing/2014/main" id="{D4CE2C86-7BA4-417E-8EAC-B18B2D761C3C}"/>
              </a:ext>
            </a:extLst>
          </p:cNvPr>
          <p:cNvSpPr/>
          <p:nvPr userDrawn="1"/>
        </p:nvSpPr>
        <p:spPr>
          <a:xfrm>
            <a:off x="8168779" y="2070100"/>
            <a:ext cx="3400922" cy="2121694"/>
          </a:xfrm>
          <a:prstGeom prst="rect">
            <a:avLst/>
          </a:prstGeom>
          <a:solidFill>
            <a:schemeClr val="tx1"/>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bg1"/>
              </a:solidFill>
              <a:latin typeface="Arial Black" panose="020B0A04020102020204" pitchFamily="34" charset="0"/>
              <a:sym typeface="Helvetica Neue Medium"/>
            </a:endParaRPr>
          </a:p>
        </p:txBody>
      </p:sp>
      <p:sp>
        <p:nvSpPr>
          <p:cNvPr id="20" name="Circle">
            <a:extLst>
              <a:ext uri="{FF2B5EF4-FFF2-40B4-BE49-F238E27FC236}">
                <a16:creationId xmlns:a16="http://schemas.microsoft.com/office/drawing/2014/main" id="{AF9B57A7-26A8-4A58-8BAC-29E63805267F}"/>
              </a:ext>
            </a:extLst>
          </p:cNvPr>
          <p:cNvSpPr/>
          <p:nvPr/>
        </p:nvSpPr>
        <p:spPr>
          <a:xfrm>
            <a:off x="5697887" y="1626494"/>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sp>
        <p:nvSpPr>
          <p:cNvPr id="22" name="Circle">
            <a:extLst>
              <a:ext uri="{FF2B5EF4-FFF2-40B4-BE49-F238E27FC236}">
                <a16:creationId xmlns:a16="http://schemas.microsoft.com/office/drawing/2014/main" id="{77FD940E-4762-452A-9B0A-1E9598D74E4F}"/>
              </a:ext>
            </a:extLst>
          </p:cNvPr>
          <p:cNvSpPr/>
          <p:nvPr/>
        </p:nvSpPr>
        <p:spPr>
          <a:xfrm>
            <a:off x="9471127" y="1626494"/>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sp>
        <p:nvSpPr>
          <p:cNvPr id="24" name="Rectangle">
            <a:extLst>
              <a:ext uri="{FF2B5EF4-FFF2-40B4-BE49-F238E27FC236}">
                <a16:creationId xmlns:a16="http://schemas.microsoft.com/office/drawing/2014/main" id="{95877ECF-0228-4D22-8321-AB057C779E02}"/>
              </a:ext>
            </a:extLst>
          </p:cNvPr>
          <p:cNvSpPr/>
          <p:nvPr userDrawn="1"/>
        </p:nvSpPr>
        <p:spPr>
          <a:xfrm>
            <a:off x="635000" y="2070100"/>
            <a:ext cx="3400922" cy="2121695"/>
          </a:xfrm>
          <a:prstGeom prst="rect">
            <a:avLst/>
          </a:prstGeom>
          <a:solidFill>
            <a:schemeClr val="tx1"/>
          </a:solidFill>
          <a:ln w="12700" cap="flat">
            <a:noFill/>
            <a:miter lim="400000"/>
          </a:ln>
          <a:effectLst/>
        </p:spPr>
        <p:txBody>
          <a:bodyPr wrap="square" lIns="0" tIns="0" rIns="0" bIns="0" numCol="1" anchor="ctr">
            <a:noAutofit/>
          </a:bodyPr>
          <a:lstStyle/>
          <a:p>
            <a:pPr algn="ctr" defTabSz="412750">
              <a:defRPr sz="3200">
                <a:latin typeface="Helvetica Neue Medium"/>
                <a:ea typeface="Helvetica Neue Medium"/>
                <a:cs typeface="Helvetica Neue Medium"/>
                <a:sym typeface="Helvetica Neue Medium"/>
              </a:defRPr>
            </a:pPr>
            <a:endParaRPr sz="1600" dirty="0">
              <a:solidFill>
                <a:schemeClr val="bg1"/>
              </a:solidFill>
              <a:latin typeface="Arial Black" panose="020B0A04020102020204" pitchFamily="34" charset="0"/>
              <a:sym typeface="Helvetica Neue Medium"/>
            </a:endParaRPr>
          </a:p>
        </p:txBody>
      </p:sp>
      <p:sp>
        <p:nvSpPr>
          <p:cNvPr id="27" name="Circle">
            <a:extLst>
              <a:ext uri="{FF2B5EF4-FFF2-40B4-BE49-F238E27FC236}">
                <a16:creationId xmlns:a16="http://schemas.microsoft.com/office/drawing/2014/main" id="{019B980E-891E-4621-8210-3CFDB8E20136}"/>
              </a:ext>
            </a:extLst>
          </p:cNvPr>
          <p:cNvSpPr/>
          <p:nvPr userDrawn="1"/>
        </p:nvSpPr>
        <p:spPr>
          <a:xfrm>
            <a:off x="1937348" y="1626494"/>
            <a:ext cx="796226" cy="796226"/>
          </a:xfrm>
          <a:prstGeom prst="ellipse">
            <a:avLst/>
          </a:prstGeom>
          <a:solidFill>
            <a:srgbClr val="FFFFFF"/>
          </a:solidFill>
          <a:ln w="12700" cap="flat">
            <a:noFill/>
            <a:miter lim="400000"/>
          </a:ln>
          <a:effectLst/>
        </p:spPr>
        <p:txBody>
          <a:bodyPr wrap="square" lIns="0" tIns="0" rIns="0" bIns="0" numCol="1" anchor="ctr">
            <a:noAutofit/>
          </a:bodyP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pic>
        <p:nvPicPr>
          <p:cNvPr id="28" name="Kaltura_icons_02-66.png" descr="Kaltura_icons_02-66.png">
            <a:extLst>
              <a:ext uri="{FF2B5EF4-FFF2-40B4-BE49-F238E27FC236}">
                <a16:creationId xmlns:a16="http://schemas.microsoft.com/office/drawing/2014/main" id="{6C0F62C0-1B54-4B02-907A-8D65149A70E8}"/>
              </a:ext>
            </a:extLst>
          </p:cNvPr>
          <p:cNvPicPr>
            <a:picLocks noChangeAspect="1"/>
          </p:cNvPicPr>
          <p:nvPr userDrawn="1"/>
        </p:nvPicPr>
        <p:blipFill>
          <a:blip r:embed="rId2"/>
          <a:srcRect/>
          <a:stretch>
            <a:fillRect/>
          </a:stretch>
        </p:blipFill>
        <p:spPr>
          <a:xfrm>
            <a:off x="2045848" y="1767050"/>
            <a:ext cx="579227" cy="528003"/>
          </a:xfrm>
          <a:prstGeom prst="rect">
            <a:avLst/>
          </a:prstGeom>
          <a:ln w="12700" cap="flat">
            <a:noFill/>
            <a:miter lim="400000"/>
          </a:ln>
          <a:effectLst/>
        </p:spPr>
      </p:pic>
      <p:sp>
        <p:nvSpPr>
          <p:cNvPr id="32" name="text goes here, one to three lines.">
            <a:extLst>
              <a:ext uri="{FF2B5EF4-FFF2-40B4-BE49-F238E27FC236}">
                <a16:creationId xmlns:a16="http://schemas.microsoft.com/office/drawing/2014/main" id="{24C81F04-5D3A-4EA2-AFDA-3E1E3C073FF8}"/>
              </a:ext>
            </a:extLst>
          </p:cNvPr>
          <p:cNvSpPr txBox="1">
            <a:spLocks noGrp="1"/>
          </p:cNvSpPr>
          <p:nvPr>
            <p:ph type="body" sz="quarter" idx="17" hasCustomPrompt="1"/>
          </p:nvPr>
        </p:nvSpPr>
        <p:spPr>
          <a:xfrm>
            <a:off x="1017194" y="2484761"/>
            <a:ext cx="2636535" cy="367858"/>
          </a:xfrm>
          <a:prstGeom prst="rect">
            <a:avLst/>
          </a:prstGeom>
        </p:spPr>
        <p:txBody>
          <a:bodyPr wrap="square" anchor="t">
            <a:spAutoFit/>
          </a:bodyPr>
          <a:lstStyle>
            <a:lvl1pPr marL="0" indent="0" algn="ctr">
              <a:buSzTx/>
              <a:buNone/>
              <a:defRPr sz="1800">
                <a:solidFill>
                  <a:schemeClr val="bg1"/>
                </a:solidFill>
              </a:defRPr>
            </a:lvl1pPr>
          </a:lstStyle>
          <a:p>
            <a:r>
              <a:rPr lang="en-GB" dirty="0"/>
              <a:t>Text goes here</a:t>
            </a:r>
          </a:p>
        </p:txBody>
      </p:sp>
      <p:sp>
        <p:nvSpPr>
          <p:cNvPr id="33" name="text goes here, one to three lines.">
            <a:extLst>
              <a:ext uri="{FF2B5EF4-FFF2-40B4-BE49-F238E27FC236}">
                <a16:creationId xmlns:a16="http://schemas.microsoft.com/office/drawing/2014/main" id="{3E2DE62B-4F6D-4A86-9015-824751553F22}"/>
              </a:ext>
            </a:extLst>
          </p:cNvPr>
          <p:cNvSpPr txBox="1">
            <a:spLocks noGrp="1"/>
          </p:cNvSpPr>
          <p:nvPr>
            <p:ph type="body" sz="quarter" idx="13" hasCustomPrompt="1"/>
          </p:nvPr>
        </p:nvSpPr>
        <p:spPr>
          <a:xfrm>
            <a:off x="1017194" y="2928760"/>
            <a:ext cx="2636535" cy="84779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bg1"/>
                </a:solidFill>
                <a:effectLst/>
                <a:uFillTx/>
                <a:latin typeface="Source Sans Pro"/>
                <a:ea typeface="Source Sans Pro"/>
                <a:cs typeface="Source Sans Pro"/>
                <a:sym typeface="Source Sans Pro"/>
              </a:defRPr>
            </a:lvl1pPr>
          </a:lstStyle>
          <a:p>
            <a:r>
              <a:rPr lang="en-GB" dirty="0"/>
              <a:t>Text goes here text goes here text goes here text goes here text goes here </a:t>
            </a:r>
          </a:p>
        </p:txBody>
      </p:sp>
      <p:sp>
        <p:nvSpPr>
          <p:cNvPr id="34" name="text goes here, one to three lines.">
            <a:extLst>
              <a:ext uri="{FF2B5EF4-FFF2-40B4-BE49-F238E27FC236}">
                <a16:creationId xmlns:a16="http://schemas.microsoft.com/office/drawing/2014/main" id="{CD8721B7-BFF9-40A7-A6C7-6A1972C11CF5}"/>
              </a:ext>
            </a:extLst>
          </p:cNvPr>
          <p:cNvSpPr txBox="1">
            <a:spLocks noGrp="1"/>
          </p:cNvSpPr>
          <p:nvPr>
            <p:ph type="body" sz="quarter" idx="18" hasCustomPrompt="1"/>
          </p:nvPr>
        </p:nvSpPr>
        <p:spPr>
          <a:xfrm>
            <a:off x="4777733" y="2484761"/>
            <a:ext cx="2636535" cy="367858"/>
          </a:xfrm>
          <a:prstGeom prst="rect">
            <a:avLst/>
          </a:prstGeom>
        </p:spPr>
        <p:txBody>
          <a:bodyPr wrap="square" anchor="t">
            <a:spAutoFit/>
          </a:bodyPr>
          <a:lstStyle>
            <a:lvl1pPr marL="0" indent="0" algn="ctr">
              <a:buSzTx/>
              <a:buNone/>
              <a:defRPr sz="1800">
                <a:solidFill>
                  <a:schemeClr val="bg1"/>
                </a:solidFill>
              </a:defRPr>
            </a:lvl1pPr>
          </a:lstStyle>
          <a:p>
            <a:r>
              <a:rPr lang="en-GB" dirty="0"/>
              <a:t>Text goes here</a:t>
            </a:r>
          </a:p>
        </p:txBody>
      </p:sp>
      <p:sp>
        <p:nvSpPr>
          <p:cNvPr id="35" name="text goes here, one to three lines.">
            <a:extLst>
              <a:ext uri="{FF2B5EF4-FFF2-40B4-BE49-F238E27FC236}">
                <a16:creationId xmlns:a16="http://schemas.microsoft.com/office/drawing/2014/main" id="{FEAE8581-A400-4DBC-9250-08CA2DB3E2DB}"/>
              </a:ext>
            </a:extLst>
          </p:cNvPr>
          <p:cNvSpPr txBox="1">
            <a:spLocks noGrp="1"/>
          </p:cNvSpPr>
          <p:nvPr>
            <p:ph type="body" sz="quarter" idx="19" hasCustomPrompt="1"/>
          </p:nvPr>
        </p:nvSpPr>
        <p:spPr>
          <a:xfrm>
            <a:off x="4777733" y="2928760"/>
            <a:ext cx="2636535" cy="84779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bg1"/>
                </a:solidFill>
                <a:effectLst/>
                <a:uFillTx/>
                <a:latin typeface="Source Sans Pro"/>
                <a:ea typeface="Source Sans Pro"/>
                <a:cs typeface="Source Sans Pro"/>
                <a:sym typeface="Source Sans Pro"/>
              </a:defRPr>
            </a:lvl1pPr>
          </a:lstStyle>
          <a:p>
            <a:r>
              <a:rPr lang="en-GB" dirty="0"/>
              <a:t>Text goes here text goes here text goes here text goes here text goes here </a:t>
            </a:r>
          </a:p>
        </p:txBody>
      </p:sp>
      <p:sp>
        <p:nvSpPr>
          <p:cNvPr id="36" name="text goes here, one to three lines.">
            <a:extLst>
              <a:ext uri="{FF2B5EF4-FFF2-40B4-BE49-F238E27FC236}">
                <a16:creationId xmlns:a16="http://schemas.microsoft.com/office/drawing/2014/main" id="{EF19BE2E-88BA-4BE1-91EB-78D13538B615}"/>
              </a:ext>
            </a:extLst>
          </p:cNvPr>
          <p:cNvSpPr txBox="1">
            <a:spLocks noGrp="1"/>
          </p:cNvSpPr>
          <p:nvPr>
            <p:ph type="body" sz="quarter" idx="20" hasCustomPrompt="1"/>
          </p:nvPr>
        </p:nvSpPr>
        <p:spPr>
          <a:xfrm>
            <a:off x="8550973" y="2484761"/>
            <a:ext cx="2636535" cy="367858"/>
          </a:xfrm>
          <a:prstGeom prst="rect">
            <a:avLst/>
          </a:prstGeom>
        </p:spPr>
        <p:txBody>
          <a:bodyPr wrap="square" anchor="t">
            <a:spAutoFit/>
          </a:bodyPr>
          <a:lstStyle>
            <a:lvl1pPr marL="0" indent="0" algn="ctr">
              <a:buSzTx/>
              <a:buNone/>
              <a:defRPr sz="1800">
                <a:solidFill>
                  <a:schemeClr val="bg1"/>
                </a:solidFill>
              </a:defRPr>
            </a:lvl1pPr>
          </a:lstStyle>
          <a:p>
            <a:r>
              <a:rPr lang="en-GB" dirty="0"/>
              <a:t>Text goes here</a:t>
            </a:r>
          </a:p>
        </p:txBody>
      </p:sp>
      <p:sp>
        <p:nvSpPr>
          <p:cNvPr id="39" name="text goes here, one to three lines.">
            <a:extLst>
              <a:ext uri="{FF2B5EF4-FFF2-40B4-BE49-F238E27FC236}">
                <a16:creationId xmlns:a16="http://schemas.microsoft.com/office/drawing/2014/main" id="{D0514828-C6A9-43CF-825D-06DAB4392E33}"/>
              </a:ext>
            </a:extLst>
          </p:cNvPr>
          <p:cNvSpPr txBox="1">
            <a:spLocks noGrp="1"/>
          </p:cNvSpPr>
          <p:nvPr>
            <p:ph type="body" sz="quarter" idx="21" hasCustomPrompt="1"/>
          </p:nvPr>
        </p:nvSpPr>
        <p:spPr>
          <a:xfrm>
            <a:off x="8550973" y="2928760"/>
            <a:ext cx="2636535" cy="84779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bg1"/>
                </a:solidFill>
                <a:effectLst/>
                <a:uFillTx/>
                <a:latin typeface="Source Sans Pro"/>
                <a:ea typeface="Source Sans Pro"/>
                <a:cs typeface="Source Sans Pro"/>
                <a:sym typeface="Source Sans Pro"/>
              </a:defRPr>
            </a:lvl1pPr>
          </a:lstStyle>
          <a:p>
            <a:r>
              <a:rPr lang="en-GB" dirty="0"/>
              <a:t>Text goes here text goes here text goes here text goes here text goes here </a:t>
            </a:r>
          </a:p>
        </p:txBody>
      </p:sp>
      <p:pic>
        <p:nvPicPr>
          <p:cNvPr id="30" name="Kaltura_icons_02-69.png" descr="Kaltura_icons_02-69.png">
            <a:extLst>
              <a:ext uri="{FF2B5EF4-FFF2-40B4-BE49-F238E27FC236}">
                <a16:creationId xmlns:a16="http://schemas.microsoft.com/office/drawing/2014/main" id="{DF73FF84-B813-4B1A-BF30-28CF455D9792}"/>
              </a:ext>
            </a:extLst>
          </p:cNvPr>
          <p:cNvPicPr>
            <a:picLocks noChangeAspect="1"/>
          </p:cNvPicPr>
          <p:nvPr userDrawn="1"/>
        </p:nvPicPr>
        <p:blipFill>
          <a:blip r:embed="rId3"/>
          <a:stretch>
            <a:fillRect/>
          </a:stretch>
        </p:blipFill>
        <p:spPr>
          <a:xfrm>
            <a:off x="5806387" y="1762107"/>
            <a:ext cx="579227" cy="528002"/>
          </a:xfrm>
          <a:prstGeom prst="rect">
            <a:avLst/>
          </a:prstGeom>
          <a:ln w="12700">
            <a:miter lim="400000"/>
          </a:ln>
        </p:spPr>
      </p:pic>
      <p:pic>
        <p:nvPicPr>
          <p:cNvPr id="40" name="Kaltura_icons_02-64.png" descr="Kaltura_icons_02-64.png">
            <a:extLst>
              <a:ext uri="{FF2B5EF4-FFF2-40B4-BE49-F238E27FC236}">
                <a16:creationId xmlns:a16="http://schemas.microsoft.com/office/drawing/2014/main" id="{AF1B74D2-EDA1-4065-BF98-34637429DC56}"/>
              </a:ext>
            </a:extLst>
          </p:cNvPr>
          <p:cNvPicPr>
            <a:picLocks noChangeAspect="1"/>
          </p:cNvPicPr>
          <p:nvPr/>
        </p:nvPicPr>
        <p:blipFill>
          <a:blip r:embed="rId4"/>
          <a:srcRect t="340" b="340"/>
          <a:stretch>
            <a:fillRect/>
          </a:stretch>
        </p:blipFill>
        <p:spPr>
          <a:xfrm>
            <a:off x="9579627" y="1754168"/>
            <a:ext cx="579226" cy="528003"/>
          </a:xfrm>
          <a:prstGeom prst="rect">
            <a:avLst/>
          </a:prstGeom>
          <a:ln w="12700">
            <a:miter lim="400000"/>
          </a:ln>
        </p:spPr>
      </p:pic>
      <p:sp>
        <p:nvSpPr>
          <p:cNvPr id="41" name="Footer Placeholder 4">
            <a:extLst>
              <a:ext uri="{FF2B5EF4-FFF2-40B4-BE49-F238E27FC236}">
                <a16:creationId xmlns:a16="http://schemas.microsoft.com/office/drawing/2014/main" id="{426C7BAC-38FB-4971-810B-0164E51B9574}"/>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42" name="Slide Number Placeholder 5">
            <a:extLst>
              <a:ext uri="{FF2B5EF4-FFF2-40B4-BE49-F238E27FC236}">
                <a16:creationId xmlns:a16="http://schemas.microsoft.com/office/drawing/2014/main" id="{BE54C5E5-7F18-4D9B-8482-A84683EA8A86}"/>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26" name="Title goes here">
            <a:extLst>
              <a:ext uri="{FF2B5EF4-FFF2-40B4-BE49-F238E27FC236}">
                <a16:creationId xmlns:a16="http://schemas.microsoft.com/office/drawing/2014/main" id="{61C028B4-7ACA-E242-ACE1-573AB6EEA979}"/>
              </a:ext>
            </a:extLst>
          </p:cNvPr>
          <p:cNvSpPr txBox="1"/>
          <p:nvPr userDrawn="1"/>
        </p:nvSpPr>
        <p:spPr>
          <a:xfrm>
            <a:off x="635000" y="935232"/>
            <a:ext cx="2334171" cy="4535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lvl1pPr>
              <a:lnSpc>
                <a:spcPts val="5900"/>
              </a:lnSpc>
              <a:defRPr sz="5200">
                <a:solidFill>
                  <a:srgbClr val="000000"/>
                </a:solidFill>
                <a:latin typeface="Centra No1 Medium"/>
                <a:ea typeface="Centra No1 Medium"/>
                <a:cs typeface="Centra No1 Medium"/>
                <a:sym typeface="Centra No1 Medium"/>
              </a:defRPr>
            </a:lvl1pPr>
          </a:lstStyle>
          <a:p>
            <a:pPr defTabSz="412750">
              <a:lnSpc>
                <a:spcPts val="2950"/>
              </a:lnSpc>
            </a:pPr>
            <a:endParaRPr sz="2600" dirty="0"/>
          </a:p>
        </p:txBody>
      </p:sp>
      <p:pic>
        <p:nvPicPr>
          <p:cNvPr id="2" name="Kaltura_Logo_Horizontal_White_big_Kaltura_Logo_Horizontal_White.png" descr="Kaltura_Logo_Horizontal_White_big_Kaltura_Logo_Horizontal_White.png">
            <a:extLst>
              <a:ext uri="{FF2B5EF4-FFF2-40B4-BE49-F238E27FC236}">
                <a16:creationId xmlns:a16="http://schemas.microsoft.com/office/drawing/2014/main" id="{3F82F90F-F628-4C74-AAE3-711D6BFE221E}"/>
              </a:ext>
            </a:extLst>
          </p:cNvPr>
          <p:cNvPicPr>
            <a:picLocks noChangeAspect="1"/>
          </p:cNvPicPr>
          <p:nvPr userDrawn="1"/>
        </p:nvPicPr>
        <p:blipFill>
          <a:blip r:embed="rId5"/>
          <a:stretch>
            <a:fillRect/>
          </a:stretch>
        </p:blipFill>
        <p:spPr>
          <a:xfrm>
            <a:off x="10743669" y="6334683"/>
            <a:ext cx="1120391" cy="288288"/>
          </a:xfrm>
          <a:prstGeom prst="rect">
            <a:avLst/>
          </a:prstGeom>
          <a:ln w="12700">
            <a:miter lim="400000"/>
          </a:ln>
        </p:spPr>
      </p:pic>
      <p:sp>
        <p:nvSpPr>
          <p:cNvPr id="4" name="Title 3">
            <a:extLst>
              <a:ext uri="{FF2B5EF4-FFF2-40B4-BE49-F238E27FC236}">
                <a16:creationId xmlns:a16="http://schemas.microsoft.com/office/drawing/2014/main" id="{E0A08BCC-939E-4424-B246-BD620A5031F3}"/>
              </a:ext>
            </a:extLst>
          </p:cNvPr>
          <p:cNvSpPr>
            <a:spLocks noGrp="1"/>
          </p:cNvSpPr>
          <p:nvPr>
            <p:ph type="title" hasCustomPrompt="1"/>
          </p:nvPr>
        </p:nvSpPr>
        <p:spPr/>
        <p:txBody>
          <a:bodyPr/>
          <a:lstStyle>
            <a:lvl1pPr>
              <a:defRPr>
                <a:solidFill>
                  <a:schemeClr val="tx1"/>
                </a:solidFill>
              </a:defRPr>
            </a:lvl1pPr>
          </a:lstStyle>
          <a:p>
            <a:r>
              <a:rPr lang="en-US" dirty="0"/>
              <a:t>Title goes here</a:t>
            </a:r>
          </a:p>
        </p:txBody>
      </p:sp>
    </p:spTree>
    <p:extLst>
      <p:ext uri="{BB962C8B-B14F-4D97-AF65-F5344CB8AC3E}">
        <p14:creationId xmlns:p14="http://schemas.microsoft.com/office/powerpoint/2010/main" val="2697716661"/>
      </p:ext>
    </p:extLst>
  </p:cSld>
  <p:clrMapOvr>
    <a:masterClrMapping/>
  </p:clrMapOvr>
  <p:transition spd="med"/>
  <p:extLst>
    <p:ext uri="{DCECCB84-F9BA-43D5-87BE-67443E8EF086}">
      <p15:sldGuideLst xmlns:p15="http://schemas.microsoft.com/office/powerpoint/2012/main">
        <p15:guide id="3" pos="393">
          <p15:clr>
            <a:srgbClr val="000000"/>
          </p15:clr>
        </p15:guide>
        <p15:guide id="4" pos="3840">
          <p15:clr>
            <a:srgbClr val="00000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4_icon green clean">
    <p:bg>
      <p:bgPr>
        <a:solidFill>
          <a:schemeClr val="accent3"/>
        </a:solidFill>
        <a:effectLst/>
      </p:bgPr>
    </p:bg>
    <p:spTree>
      <p:nvGrpSpPr>
        <p:cNvPr id="1" name=""/>
        <p:cNvGrpSpPr/>
        <p:nvPr/>
      </p:nvGrpSpPr>
      <p:grpSpPr>
        <a:xfrm>
          <a:off x="0" y="0"/>
          <a:ext cx="0" cy="0"/>
          <a:chOff x="0" y="0"/>
          <a:chExt cx="0" cy="0"/>
        </a:xfrm>
      </p:grpSpPr>
      <p:sp>
        <p:nvSpPr>
          <p:cNvPr id="12" name="Title goes here">
            <a:extLst>
              <a:ext uri="{FF2B5EF4-FFF2-40B4-BE49-F238E27FC236}">
                <a16:creationId xmlns:a16="http://schemas.microsoft.com/office/drawing/2014/main" id="{2308C84E-CBAF-44A6-A4A2-1C618135BA02}"/>
              </a:ext>
            </a:extLst>
          </p:cNvPr>
          <p:cNvSpPr txBox="1"/>
          <p:nvPr/>
        </p:nvSpPr>
        <p:spPr>
          <a:xfrm>
            <a:off x="635000" y="935232"/>
            <a:ext cx="2334171" cy="4535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a:lnSpc>
                <a:spcPts val="5900"/>
              </a:lnSpc>
              <a:defRPr sz="5200">
                <a:solidFill>
                  <a:srgbClr val="000000"/>
                </a:solidFill>
                <a:latin typeface="Centra No1 Medium"/>
                <a:ea typeface="Centra No1 Medium"/>
                <a:cs typeface="Centra No1 Medium"/>
                <a:sym typeface="Centra No1 Medium"/>
              </a:defRPr>
            </a:lvl1pPr>
          </a:lstStyle>
          <a:p>
            <a:pPr defTabSz="412750">
              <a:lnSpc>
                <a:spcPts val="2950"/>
              </a:lnSpc>
            </a:pPr>
            <a:endParaRPr sz="2600" dirty="0"/>
          </a:p>
        </p:txBody>
      </p:sp>
      <p:sp>
        <p:nvSpPr>
          <p:cNvPr id="13" name="Rectangle">
            <a:extLst>
              <a:ext uri="{FF2B5EF4-FFF2-40B4-BE49-F238E27FC236}">
                <a16:creationId xmlns:a16="http://schemas.microsoft.com/office/drawing/2014/main" id="{472DD103-B3E0-4477-B56C-72581AFDDBDE}"/>
              </a:ext>
            </a:extLst>
          </p:cNvPr>
          <p:cNvSpPr/>
          <p:nvPr/>
        </p:nvSpPr>
        <p:spPr>
          <a:xfrm>
            <a:off x="4395539" y="2070100"/>
            <a:ext cx="3400922" cy="2121694"/>
          </a:xfrm>
          <a:prstGeom prst="rect">
            <a:avLst/>
          </a:prstGeom>
          <a:solidFill>
            <a:schemeClr val="tx1"/>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bg1"/>
              </a:solidFill>
              <a:latin typeface="Arial Black" panose="020B0A04020102020204" pitchFamily="34" charset="0"/>
              <a:sym typeface="Helvetica Neue Medium"/>
            </a:endParaRPr>
          </a:p>
        </p:txBody>
      </p:sp>
      <p:sp>
        <p:nvSpPr>
          <p:cNvPr id="17" name="Rectangle">
            <a:extLst>
              <a:ext uri="{FF2B5EF4-FFF2-40B4-BE49-F238E27FC236}">
                <a16:creationId xmlns:a16="http://schemas.microsoft.com/office/drawing/2014/main" id="{D4CE2C86-7BA4-417E-8EAC-B18B2D761C3C}"/>
              </a:ext>
            </a:extLst>
          </p:cNvPr>
          <p:cNvSpPr/>
          <p:nvPr/>
        </p:nvSpPr>
        <p:spPr>
          <a:xfrm>
            <a:off x="8168779" y="2070100"/>
            <a:ext cx="3400922" cy="2121694"/>
          </a:xfrm>
          <a:prstGeom prst="rect">
            <a:avLst/>
          </a:prstGeom>
          <a:solidFill>
            <a:schemeClr val="tx1"/>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bg1"/>
              </a:solidFill>
              <a:latin typeface="Arial Black" panose="020B0A04020102020204" pitchFamily="34" charset="0"/>
              <a:sym typeface="Helvetica Neue Medium"/>
            </a:endParaRPr>
          </a:p>
        </p:txBody>
      </p:sp>
      <p:sp>
        <p:nvSpPr>
          <p:cNvPr id="20" name="Circle">
            <a:extLst>
              <a:ext uri="{FF2B5EF4-FFF2-40B4-BE49-F238E27FC236}">
                <a16:creationId xmlns:a16="http://schemas.microsoft.com/office/drawing/2014/main" id="{AF9B57A7-26A8-4A58-8BAC-29E63805267F}"/>
              </a:ext>
            </a:extLst>
          </p:cNvPr>
          <p:cNvSpPr/>
          <p:nvPr userDrawn="1"/>
        </p:nvSpPr>
        <p:spPr>
          <a:xfrm>
            <a:off x="5697887" y="1626494"/>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sp>
        <p:nvSpPr>
          <p:cNvPr id="22" name="Circle">
            <a:extLst>
              <a:ext uri="{FF2B5EF4-FFF2-40B4-BE49-F238E27FC236}">
                <a16:creationId xmlns:a16="http://schemas.microsoft.com/office/drawing/2014/main" id="{77FD940E-4762-452A-9B0A-1E9598D74E4F}"/>
              </a:ext>
            </a:extLst>
          </p:cNvPr>
          <p:cNvSpPr/>
          <p:nvPr userDrawn="1"/>
        </p:nvSpPr>
        <p:spPr>
          <a:xfrm>
            <a:off x="9471127" y="1626494"/>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sp>
        <p:nvSpPr>
          <p:cNvPr id="24" name="Rectangle">
            <a:extLst>
              <a:ext uri="{FF2B5EF4-FFF2-40B4-BE49-F238E27FC236}">
                <a16:creationId xmlns:a16="http://schemas.microsoft.com/office/drawing/2014/main" id="{95877ECF-0228-4D22-8321-AB057C779E02}"/>
              </a:ext>
            </a:extLst>
          </p:cNvPr>
          <p:cNvSpPr/>
          <p:nvPr/>
        </p:nvSpPr>
        <p:spPr>
          <a:xfrm>
            <a:off x="635000" y="2070100"/>
            <a:ext cx="3400922" cy="2121695"/>
          </a:xfrm>
          <a:prstGeom prst="rect">
            <a:avLst/>
          </a:prstGeom>
          <a:solidFill>
            <a:schemeClr val="tx1"/>
          </a:solidFill>
          <a:ln w="12700" cap="flat">
            <a:noFill/>
            <a:miter lim="400000"/>
          </a:ln>
          <a:effectLst/>
        </p:spPr>
        <p:txBody>
          <a:bodyPr wrap="square" lIns="0" tIns="0" rIns="0" bIns="0" numCol="1" anchor="ctr">
            <a:noAutofit/>
          </a:bodyPr>
          <a:lstStyle/>
          <a:p>
            <a:pPr algn="ctr" defTabSz="412750">
              <a:defRPr sz="3200">
                <a:latin typeface="Helvetica Neue Medium"/>
                <a:ea typeface="Helvetica Neue Medium"/>
                <a:cs typeface="Helvetica Neue Medium"/>
                <a:sym typeface="Helvetica Neue Medium"/>
              </a:defRPr>
            </a:pPr>
            <a:endParaRPr sz="1600" dirty="0">
              <a:solidFill>
                <a:schemeClr val="bg1"/>
              </a:solidFill>
              <a:latin typeface="Arial Black" panose="020B0A04020102020204" pitchFamily="34" charset="0"/>
              <a:sym typeface="Helvetica Neue Medium"/>
            </a:endParaRPr>
          </a:p>
        </p:txBody>
      </p:sp>
      <p:sp>
        <p:nvSpPr>
          <p:cNvPr id="27" name="Circle">
            <a:extLst>
              <a:ext uri="{FF2B5EF4-FFF2-40B4-BE49-F238E27FC236}">
                <a16:creationId xmlns:a16="http://schemas.microsoft.com/office/drawing/2014/main" id="{019B980E-891E-4621-8210-3CFDB8E20136}"/>
              </a:ext>
            </a:extLst>
          </p:cNvPr>
          <p:cNvSpPr/>
          <p:nvPr userDrawn="1"/>
        </p:nvSpPr>
        <p:spPr>
          <a:xfrm>
            <a:off x="1937348" y="1626494"/>
            <a:ext cx="796226" cy="796226"/>
          </a:xfrm>
          <a:prstGeom prst="ellipse">
            <a:avLst/>
          </a:prstGeom>
          <a:solidFill>
            <a:srgbClr val="FFFFFF"/>
          </a:solidFill>
          <a:ln w="12700" cap="flat">
            <a:noFill/>
            <a:miter lim="400000"/>
          </a:ln>
          <a:effectLst/>
        </p:spPr>
        <p:txBody>
          <a:bodyPr wrap="square" lIns="0" tIns="0" rIns="0" bIns="0" numCol="1" anchor="ctr">
            <a:noAutofit/>
          </a:bodyP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sp>
        <p:nvSpPr>
          <p:cNvPr id="32" name="text goes here, one to three lines.">
            <a:extLst>
              <a:ext uri="{FF2B5EF4-FFF2-40B4-BE49-F238E27FC236}">
                <a16:creationId xmlns:a16="http://schemas.microsoft.com/office/drawing/2014/main" id="{24C81F04-5D3A-4EA2-AFDA-3E1E3C073FF8}"/>
              </a:ext>
            </a:extLst>
          </p:cNvPr>
          <p:cNvSpPr txBox="1">
            <a:spLocks noGrp="1"/>
          </p:cNvSpPr>
          <p:nvPr>
            <p:ph type="body" sz="quarter" idx="17" hasCustomPrompt="1"/>
          </p:nvPr>
        </p:nvSpPr>
        <p:spPr>
          <a:xfrm>
            <a:off x="1017194" y="2484761"/>
            <a:ext cx="2636535" cy="367858"/>
          </a:xfrm>
          <a:prstGeom prst="rect">
            <a:avLst/>
          </a:prstGeom>
        </p:spPr>
        <p:txBody>
          <a:bodyPr wrap="square" anchor="t">
            <a:spAutoFit/>
          </a:bodyPr>
          <a:lstStyle>
            <a:lvl1pPr marL="0" indent="0" algn="ctr">
              <a:buSzTx/>
              <a:buNone/>
              <a:defRPr sz="1800">
                <a:solidFill>
                  <a:schemeClr val="bg1"/>
                </a:solidFill>
              </a:defRPr>
            </a:lvl1pPr>
          </a:lstStyle>
          <a:p>
            <a:r>
              <a:rPr lang="en-GB" dirty="0"/>
              <a:t>Text goes here</a:t>
            </a:r>
          </a:p>
        </p:txBody>
      </p:sp>
      <p:sp>
        <p:nvSpPr>
          <p:cNvPr id="33" name="text goes here, one to three lines.">
            <a:extLst>
              <a:ext uri="{FF2B5EF4-FFF2-40B4-BE49-F238E27FC236}">
                <a16:creationId xmlns:a16="http://schemas.microsoft.com/office/drawing/2014/main" id="{3E2DE62B-4F6D-4A86-9015-824751553F22}"/>
              </a:ext>
            </a:extLst>
          </p:cNvPr>
          <p:cNvSpPr txBox="1">
            <a:spLocks noGrp="1"/>
          </p:cNvSpPr>
          <p:nvPr>
            <p:ph type="body" sz="quarter" idx="13" hasCustomPrompt="1"/>
          </p:nvPr>
        </p:nvSpPr>
        <p:spPr>
          <a:xfrm>
            <a:off x="1017194" y="2928760"/>
            <a:ext cx="2636535" cy="84779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bg1"/>
                </a:solidFill>
                <a:effectLst/>
                <a:uFillTx/>
                <a:latin typeface="Source Sans Pro"/>
                <a:ea typeface="Source Sans Pro"/>
                <a:cs typeface="Source Sans Pro"/>
                <a:sym typeface="Source Sans Pro"/>
              </a:defRPr>
            </a:lvl1pPr>
          </a:lstStyle>
          <a:p>
            <a:r>
              <a:rPr lang="en-GB" dirty="0"/>
              <a:t>Text goes here text goes here text goes here text goes here text goes here </a:t>
            </a:r>
          </a:p>
        </p:txBody>
      </p:sp>
      <p:sp>
        <p:nvSpPr>
          <p:cNvPr id="34" name="text goes here, one to three lines.">
            <a:extLst>
              <a:ext uri="{FF2B5EF4-FFF2-40B4-BE49-F238E27FC236}">
                <a16:creationId xmlns:a16="http://schemas.microsoft.com/office/drawing/2014/main" id="{CD8721B7-BFF9-40A7-A6C7-6A1972C11CF5}"/>
              </a:ext>
            </a:extLst>
          </p:cNvPr>
          <p:cNvSpPr txBox="1">
            <a:spLocks noGrp="1"/>
          </p:cNvSpPr>
          <p:nvPr>
            <p:ph type="body" sz="quarter" idx="18" hasCustomPrompt="1"/>
          </p:nvPr>
        </p:nvSpPr>
        <p:spPr>
          <a:xfrm>
            <a:off x="4777733" y="2484761"/>
            <a:ext cx="2636535" cy="367858"/>
          </a:xfrm>
          <a:prstGeom prst="rect">
            <a:avLst/>
          </a:prstGeom>
        </p:spPr>
        <p:txBody>
          <a:bodyPr wrap="square" anchor="t">
            <a:spAutoFit/>
          </a:bodyPr>
          <a:lstStyle>
            <a:lvl1pPr marL="0" indent="0" algn="ctr">
              <a:buSzTx/>
              <a:buNone/>
              <a:defRPr sz="1800">
                <a:solidFill>
                  <a:schemeClr val="bg1"/>
                </a:solidFill>
              </a:defRPr>
            </a:lvl1pPr>
          </a:lstStyle>
          <a:p>
            <a:r>
              <a:rPr lang="en-GB" dirty="0"/>
              <a:t>Text goes here</a:t>
            </a:r>
          </a:p>
        </p:txBody>
      </p:sp>
      <p:sp>
        <p:nvSpPr>
          <p:cNvPr id="35" name="text goes here, one to three lines.">
            <a:extLst>
              <a:ext uri="{FF2B5EF4-FFF2-40B4-BE49-F238E27FC236}">
                <a16:creationId xmlns:a16="http://schemas.microsoft.com/office/drawing/2014/main" id="{FEAE8581-A400-4DBC-9250-08CA2DB3E2DB}"/>
              </a:ext>
            </a:extLst>
          </p:cNvPr>
          <p:cNvSpPr txBox="1">
            <a:spLocks noGrp="1"/>
          </p:cNvSpPr>
          <p:nvPr>
            <p:ph type="body" sz="quarter" idx="19" hasCustomPrompt="1"/>
          </p:nvPr>
        </p:nvSpPr>
        <p:spPr>
          <a:xfrm>
            <a:off x="4777733" y="2928760"/>
            <a:ext cx="2636535" cy="84779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bg1"/>
                </a:solidFill>
                <a:effectLst/>
                <a:uFillTx/>
                <a:latin typeface="Source Sans Pro"/>
                <a:ea typeface="Source Sans Pro"/>
                <a:cs typeface="Source Sans Pro"/>
                <a:sym typeface="Source Sans Pro"/>
              </a:defRPr>
            </a:lvl1pPr>
          </a:lstStyle>
          <a:p>
            <a:r>
              <a:rPr lang="en-GB" dirty="0"/>
              <a:t>Text goes here text goes here text goes here text goes here text goes here </a:t>
            </a:r>
          </a:p>
        </p:txBody>
      </p:sp>
      <p:sp>
        <p:nvSpPr>
          <p:cNvPr id="36" name="text goes here, one to three lines.">
            <a:extLst>
              <a:ext uri="{FF2B5EF4-FFF2-40B4-BE49-F238E27FC236}">
                <a16:creationId xmlns:a16="http://schemas.microsoft.com/office/drawing/2014/main" id="{EF19BE2E-88BA-4BE1-91EB-78D13538B615}"/>
              </a:ext>
            </a:extLst>
          </p:cNvPr>
          <p:cNvSpPr txBox="1">
            <a:spLocks noGrp="1"/>
          </p:cNvSpPr>
          <p:nvPr>
            <p:ph type="body" sz="quarter" idx="20" hasCustomPrompt="1"/>
          </p:nvPr>
        </p:nvSpPr>
        <p:spPr>
          <a:xfrm>
            <a:off x="8550973" y="2484761"/>
            <a:ext cx="2636535" cy="367858"/>
          </a:xfrm>
          <a:prstGeom prst="rect">
            <a:avLst/>
          </a:prstGeom>
        </p:spPr>
        <p:txBody>
          <a:bodyPr wrap="square" anchor="t">
            <a:spAutoFit/>
          </a:bodyPr>
          <a:lstStyle>
            <a:lvl1pPr marL="0" indent="0" algn="ctr">
              <a:buSzTx/>
              <a:buNone/>
              <a:defRPr sz="1800">
                <a:solidFill>
                  <a:schemeClr val="bg1"/>
                </a:solidFill>
              </a:defRPr>
            </a:lvl1pPr>
          </a:lstStyle>
          <a:p>
            <a:r>
              <a:rPr lang="en-GB" dirty="0"/>
              <a:t>Text goes here</a:t>
            </a:r>
          </a:p>
        </p:txBody>
      </p:sp>
      <p:sp>
        <p:nvSpPr>
          <p:cNvPr id="39" name="text goes here, one to three lines.">
            <a:extLst>
              <a:ext uri="{FF2B5EF4-FFF2-40B4-BE49-F238E27FC236}">
                <a16:creationId xmlns:a16="http://schemas.microsoft.com/office/drawing/2014/main" id="{D0514828-C6A9-43CF-825D-06DAB4392E33}"/>
              </a:ext>
            </a:extLst>
          </p:cNvPr>
          <p:cNvSpPr txBox="1">
            <a:spLocks noGrp="1"/>
          </p:cNvSpPr>
          <p:nvPr>
            <p:ph type="body" sz="quarter" idx="21" hasCustomPrompt="1"/>
          </p:nvPr>
        </p:nvSpPr>
        <p:spPr>
          <a:xfrm>
            <a:off x="8550973" y="2928760"/>
            <a:ext cx="2636535" cy="84779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bg1"/>
                </a:solidFill>
                <a:effectLst/>
                <a:uFillTx/>
                <a:latin typeface="Source Sans Pro"/>
                <a:ea typeface="Source Sans Pro"/>
                <a:cs typeface="Source Sans Pro"/>
                <a:sym typeface="Source Sans Pro"/>
              </a:defRPr>
            </a:lvl1pPr>
          </a:lstStyle>
          <a:p>
            <a:r>
              <a:rPr lang="en-GB" dirty="0"/>
              <a:t>Text goes here text goes here text goes here text goes here text goes here </a:t>
            </a:r>
          </a:p>
        </p:txBody>
      </p:sp>
      <p:pic>
        <p:nvPicPr>
          <p:cNvPr id="23" name="Kaltura_Logo_Horizontal_White_big_Kaltura_Logo_Horizontal_White.png" descr="Kaltura_Logo_Horizontal_White_big_Kaltura_Logo_Horizontal_White.png">
            <a:extLst>
              <a:ext uri="{FF2B5EF4-FFF2-40B4-BE49-F238E27FC236}">
                <a16:creationId xmlns:a16="http://schemas.microsoft.com/office/drawing/2014/main" id="{C4D6210A-AAD1-4525-A2F4-9225DD5936E9}"/>
              </a:ext>
            </a:extLst>
          </p:cNvPr>
          <p:cNvPicPr>
            <a:picLocks noChangeAspect="1"/>
          </p:cNvPicPr>
          <p:nvPr/>
        </p:nvPicPr>
        <p:blipFill>
          <a:blip r:embed="rId2"/>
          <a:stretch>
            <a:fillRect/>
          </a:stretch>
        </p:blipFill>
        <p:spPr>
          <a:xfrm>
            <a:off x="10743669" y="6334683"/>
            <a:ext cx="1120391" cy="288288"/>
          </a:xfrm>
          <a:prstGeom prst="rect">
            <a:avLst/>
          </a:prstGeom>
          <a:ln w="12700">
            <a:miter lim="400000"/>
          </a:ln>
        </p:spPr>
      </p:pic>
      <p:sp>
        <p:nvSpPr>
          <p:cNvPr id="25" name="Picture Placeholder 4">
            <a:extLst>
              <a:ext uri="{FF2B5EF4-FFF2-40B4-BE49-F238E27FC236}">
                <a16:creationId xmlns:a16="http://schemas.microsoft.com/office/drawing/2014/main" id="{F3EA9149-B3F9-41CB-9E67-180D99C9A82C}"/>
              </a:ext>
            </a:extLst>
          </p:cNvPr>
          <p:cNvSpPr>
            <a:spLocks noGrp="1"/>
          </p:cNvSpPr>
          <p:nvPr>
            <p:ph type="pic" sz="quarter" idx="22" hasCustomPrompt="1"/>
          </p:nvPr>
        </p:nvSpPr>
        <p:spPr>
          <a:xfrm>
            <a:off x="2043983" y="1760007"/>
            <a:ext cx="579600" cy="529200"/>
          </a:xfrm>
          <a:prstGeom prst="rect">
            <a:avLst/>
          </a:prstGeom>
        </p:spPr>
        <p:txBody>
          <a:bodyPr/>
          <a:lstStyle>
            <a:lvl1pPr marL="0" indent="0" algn="ctr">
              <a:buNone/>
              <a:defRPr sz="900">
                <a:solidFill>
                  <a:schemeClr val="bg1">
                    <a:lumMod val="50000"/>
                    <a:lumOff val="50000"/>
                  </a:schemeClr>
                </a:solidFill>
              </a:defRPr>
            </a:lvl1pPr>
          </a:lstStyle>
          <a:p>
            <a:r>
              <a:rPr lang="en-GB" dirty="0"/>
              <a:t>Icon</a:t>
            </a:r>
            <a:endParaRPr lang="en-US" dirty="0"/>
          </a:p>
        </p:txBody>
      </p:sp>
      <p:sp>
        <p:nvSpPr>
          <p:cNvPr id="26" name="Picture Placeholder 4">
            <a:extLst>
              <a:ext uri="{FF2B5EF4-FFF2-40B4-BE49-F238E27FC236}">
                <a16:creationId xmlns:a16="http://schemas.microsoft.com/office/drawing/2014/main" id="{377A1631-CEE3-4ED2-B0BF-823C8D54B90E}"/>
              </a:ext>
            </a:extLst>
          </p:cNvPr>
          <p:cNvSpPr>
            <a:spLocks noGrp="1"/>
          </p:cNvSpPr>
          <p:nvPr>
            <p:ph type="pic" sz="quarter" idx="23" hasCustomPrompt="1"/>
          </p:nvPr>
        </p:nvSpPr>
        <p:spPr>
          <a:xfrm>
            <a:off x="5806200" y="1760007"/>
            <a:ext cx="579600" cy="529200"/>
          </a:xfrm>
          <a:prstGeom prst="rect">
            <a:avLst/>
          </a:prstGeom>
        </p:spPr>
        <p:txBody>
          <a:bodyPr/>
          <a:lstStyle>
            <a:lvl1pPr marL="0" indent="0" algn="ctr">
              <a:buNone/>
              <a:defRPr sz="900">
                <a:solidFill>
                  <a:schemeClr val="bg1">
                    <a:lumMod val="50000"/>
                    <a:lumOff val="50000"/>
                  </a:schemeClr>
                </a:solidFill>
              </a:defRPr>
            </a:lvl1pPr>
          </a:lstStyle>
          <a:p>
            <a:r>
              <a:rPr lang="en-GB" dirty="0"/>
              <a:t>Icon</a:t>
            </a:r>
            <a:endParaRPr lang="en-US" dirty="0"/>
          </a:p>
        </p:txBody>
      </p:sp>
      <p:sp>
        <p:nvSpPr>
          <p:cNvPr id="29" name="Picture Placeholder 4">
            <a:extLst>
              <a:ext uri="{FF2B5EF4-FFF2-40B4-BE49-F238E27FC236}">
                <a16:creationId xmlns:a16="http://schemas.microsoft.com/office/drawing/2014/main" id="{916291E7-B40E-4516-9094-D8DC8FB90D1B}"/>
              </a:ext>
            </a:extLst>
          </p:cNvPr>
          <p:cNvSpPr>
            <a:spLocks noGrp="1"/>
          </p:cNvSpPr>
          <p:nvPr>
            <p:ph type="pic" sz="quarter" idx="24" hasCustomPrompt="1"/>
          </p:nvPr>
        </p:nvSpPr>
        <p:spPr>
          <a:xfrm>
            <a:off x="9568417" y="1760007"/>
            <a:ext cx="579600" cy="529200"/>
          </a:xfrm>
          <a:prstGeom prst="rect">
            <a:avLst/>
          </a:prstGeom>
        </p:spPr>
        <p:txBody>
          <a:bodyPr/>
          <a:lstStyle>
            <a:lvl1pPr marL="0" indent="0" algn="ctr">
              <a:buNone/>
              <a:defRPr sz="900">
                <a:solidFill>
                  <a:schemeClr val="bg1">
                    <a:lumMod val="50000"/>
                    <a:lumOff val="50000"/>
                  </a:schemeClr>
                </a:solidFill>
              </a:defRPr>
            </a:lvl1pPr>
          </a:lstStyle>
          <a:p>
            <a:r>
              <a:rPr lang="en-GB" dirty="0"/>
              <a:t>Icon</a:t>
            </a:r>
            <a:endParaRPr lang="en-US" dirty="0"/>
          </a:p>
        </p:txBody>
      </p:sp>
      <p:sp>
        <p:nvSpPr>
          <p:cNvPr id="41" name="Footer Placeholder 4">
            <a:extLst>
              <a:ext uri="{FF2B5EF4-FFF2-40B4-BE49-F238E27FC236}">
                <a16:creationId xmlns:a16="http://schemas.microsoft.com/office/drawing/2014/main" id="{C2522AB4-87D1-4F87-9D9E-231C10CD228C}"/>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42" name="Slide Number Placeholder 5">
            <a:extLst>
              <a:ext uri="{FF2B5EF4-FFF2-40B4-BE49-F238E27FC236}">
                <a16:creationId xmlns:a16="http://schemas.microsoft.com/office/drawing/2014/main" id="{91B35E0F-A062-466B-815B-E4706B36662A}"/>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28" name="Title goes here">
            <a:extLst>
              <a:ext uri="{FF2B5EF4-FFF2-40B4-BE49-F238E27FC236}">
                <a16:creationId xmlns:a16="http://schemas.microsoft.com/office/drawing/2014/main" id="{2C9D611B-EB5E-DE4D-90CA-696A619D3008}"/>
              </a:ext>
            </a:extLst>
          </p:cNvPr>
          <p:cNvSpPr txBox="1"/>
          <p:nvPr userDrawn="1"/>
        </p:nvSpPr>
        <p:spPr>
          <a:xfrm>
            <a:off x="635000" y="935232"/>
            <a:ext cx="2334171" cy="4535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lvl1pPr>
              <a:lnSpc>
                <a:spcPts val="5900"/>
              </a:lnSpc>
              <a:defRPr sz="5200">
                <a:solidFill>
                  <a:srgbClr val="000000"/>
                </a:solidFill>
                <a:latin typeface="Centra No1 Medium"/>
                <a:ea typeface="Centra No1 Medium"/>
                <a:cs typeface="Centra No1 Medium"/>
                <a:sym typeface="Centra No1 Medium"/>
              </a:defRPr>
            </a:lvl1pPr>
          </a:lstStyle>
          <a:p>
            <a:pPr defTabSz="412750">
              <a:lnSpc>
                <a:spcPts val="2950"/>
              </a:lnSpc>
            </a:pPr>
            <a:endParaRPr sz="2600" dirty="0"/>
          </a:p>
        </p:txBody>
      </p:sp>
      <p:sp>
        <p:nvSpPr>
          <p:cNvPr id="30" name="Title 3">
            <a:extLst>
              <a:ext uri="{FF2B5EF4-FFF2-40B4-BE49-F238E27FC236}">
                <a16:creationId xmlns:a16="http://schemas.microsoft.com/office/drawing/2014/main" id="{749AC867-79C4-4497-ACFB-39AC9C3E2E46}"/>
              </a:ext>
            </a:extLst>
          </p:cNvPr>
          <p:cNvSpPr>
            <a:spLocks noGrp="1"/>
          </p:cNvSpPr>
          <p:nvPr>
            <p:ph type="title" hasCustomPrompt="1"/>
          </p:nvPr>
        </p:nvSpPr>
        <p:spPr>
          <a:xfrm>
            <a:off x="517531" y="404183"/>
            <a:ext cx="10515600" cy="336340"/>
          </a:xfrm>
        </p:spPr>
        <p:txBody>
          <a:bodyPr/>
          <a:lstStyle>
            <a:lvl1pPr>
              <a:defRPr>
                <a:solidFill>
                  <a:schemeClr val="tx1"/>
                </a:solidFill>
              </a:defRPr>
            </a:lvl1pPr>
          </a:lstStyle>
          <a:p>
            <a:r>
              <a:rPr lang="en-US" dirty="0"/>
              <a:t>Title goes here</a:t>
            </a:r>
          </a:p>
        </p:txBody>
      </p:sp>
    </p:spTree>
    <p:extLst>
      <p:ext uri="{BB962C8B-B14F-4D97-AF65-F5344CB8AC3E}">
        <p14:creationId xmlns:p14="http://schemas.microsoft.com/office/powerpoint/2010/main" val="2924213963"/>
      </p:ext>
    </p:extLst>
  </p:cSld>
  <p:clrMapOvr>
    <a:masterClrMapping/>
  </p:clrMapOvr>
  <p:transition spd="med"/>
  <p:extLst>
    <p:ext uri="{DCECCB84-F9BA-43D5-87BE-67443E8EF086}">
      <p15:sldGuideLst xmlns:p15="http://schemas.microsoft.com/office/powerpoint/2012/main">
        <p15:guide id="3" pos="393">
          <p15:clr>
            <a:srgbClr val="000000"/>
          </p15:clr>
        </p15:guide>
        <p15:guide id="4" pos="3840">
          <p15:clr>
            <a:srgbClr val="00000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 long">
    <p:bg>
      <p:bgPr>
        <a:solidFill>
          <a:srgbClr val="FB3F55"/>
        </a:solidFill>
        <a:effectLst/>
      </p:bgPr>
    </p:bg>
    <p:spTree>
      <p:nvGrpSpPr>
        <p:cNvPr id="1" name=""/>
        <p:cNvGrpSpPr/>
        <p:nvPr/>
      </p:nvGrpSpPr>
      <p:grpSpPr>
        <a:xfrm>
          <a:off x="0" y="0"/>
          <a:ext cx="0" cy="0"/>
          <a:chOff x="0" y="0"/>
          <a:chExt cx="0" cy="0"/>
        </a:xfrm>
      </p:grpSpPr>
      <p:sp>
        <p:nvSpPr>
          <p:cNvPr id="54" name="Footer Placeholder 4">
            <a:extLst>
              <a:ext uri="{FF2B5EF4-FFF2-40B4-BE49-F238E27FC236}">
                <a16:creationId xmlns:a16="http://schemas.microsoft.com/office/drawing/2014/main" id="{3BFD27FE-D276-4E41-B84C-CF23C23EA482}"/>
              </a:ext>
            </a:extLst>
          </p:cNvPr>
          <p:cNvSpPr txBox="1">
            <a:spLocks/>
          </p:cNvSpPr>
          <p:nvPr userDrawn="1"/>
        </p:nvSpPr>
        <p:spPr>
          <a:xfrm>
            <a:off x="773077" y="6351587"/>
            <a:ext cx="1097756" cy="365125"/>
          </a:xfrm>
          <a:prstGeom prst="rect">
            <a:avLst/>
          </a:prstGeom>
          <a:noFill/>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tx1"/>
                </a:solidFill>
                <a:effectLst/>
                <a:uFillTx/>
                <a:latin typeface="Centra No1"/>
                <a:ea typeface="Centra No1"/>
                <a:cs typeface="Centra No1"/>
                <a:sym typeface="Centra No1"/>
              </a:defRPr>
            </a:lvl1pPr>
            <a:lvl2pPr marL="0" marR="0" indent="2286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2pPr>
            <a:lvl3pPr marL="0" marR="0" indent="4572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3pPr>
            <a:lvl4pPr marL="0" marR="0" indent="6858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4pPr>
            <a:lvl5pPr marL="0" marR="0" indent="9144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5pPr>
            <a:lvl6pPr marL="0" marR="0" indent="11430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6pPr>
            <a:lvl7pPr marL="0" marR="0" indent="13716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7pPr>
            <a:lvl8pPr marL="0" marR="0" indent="16002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8pPr>
            <a:lvl9pPr marL="0" marR="0" indent="18288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9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Centra No1"/>
                <a:ea typeface="Centra No1"/>
                <a:sym typeface="Centra No1"/>
              </a:rPr>
              <a:t>- Confidential -</a:t>
            </a:r>
            <a:endParaRPr kumimoji="0" lang="en-US" sz="1000" b="0" i="0" u="none" strike="noStrike" kern="0" cap="none" spc="0" normalizeH="0" baseline="0" noProof="0" dirty="0">
              <a:ln>
                <a:noFill/>
              </a:ln>
              <a:solidFill>
                <a:srgbClr val="FFFFFF"/>
              </a:solidFill>
              <a:effectLst/>
              <a:uLnTx/>
              <a:uFillTx/>
              <a:latin typeface="Centra No1"/>
              <a:ea typeface="Centra No1"/>
              <a:sym typeface="Centra No1"/>
            </a:endParaRPr>
          </a:p>
        </p:txBody>
      </p:sp>
      <p:sp>
        <p:nvSpPr>
          <p:cNvPr id="55" name="Slide Number Placeholder 5">
            <a:extLst>
              <a:ext uri="{FF2B5EF4-FFF2-40B4-BE49-F238E27FC236}">
                <a16:creationId xmlns:a16="http://schemas.microsoft.com/office/drawing/2014/main" id="{59085FD6-F097-C740-9764-605814A02008}"/>
              </a:ext>
            </a:extLst>
          </p:cNvPr>
          <p:cNvSpPr txBox="1">
            <a:spLocks/>
          </p:cNvSpPr>
          <p:nvPr userDrawn="1"/>
        </p:nvSpPr>
        <p:spPr>
          <a:xfrm>
            <a:off x="527056" y="6351587"/>
            <a:ext cx="496881"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tx1"/>
                </a:solidFill>
                <a:effectLst/>
                <a:uFillTx/>
                <a:latin typeface="Centra No1"/>
                <a:ea typeface="Centra No1"/>
                <a:cs typeface="Centra No1"/>
                <a:sym typeface="Centra No1"/>
              </a:defRPr>
            </a:lvl1pPr>
            <a:lvl2pPr marL="0" marR="0" indent="2286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2pPr>
            <a:lvl3pPr marL="0" marR="0" indent="4572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3pPr>
            <a:lvl4pPr marL="0" marR="0" indent="6858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4pPr>
            <a:lvl5pPr marL="0" marR="0" indent="9144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5pPr>
            <a:lvl6pPr marL="0" marR="0" indent="11430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6pPr>
            <a:lvl7pPr marL="0" marR="0" indent="13716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7pPr>
            <a:lvl8pPr marL="0" marR="0" indent="16002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8pPr>
            <a:lvl9pPr marL="0" marR="0" indent="18288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9pPr>
          </a:lstStyle>
          <a:p>
            <a:pPr marL="0" marR="0" lvl="0" indent="0" algn="l" defTabSz="825500" rtl="0" eaLnBrk="1" fontAlgn="auto" latinLnBrk="0" hangingPunct="0">
              <a:lnSpc>
                <a:spcPct val="100000"/>
              </a:lnSpc>
              <a:spcBef>
                <a:spcPts val="0"/>
              </a:spcBef>
              <a:spcAft>
                <a:spcPts val="0"/>
              </a:spcAft>
              <a:buClrTx/>
              <a:buSzTx/>
              <a:buFontTx/>
              <a:buNone/>
              <a:tabLst/>
              <a:defRPr/>
            </a:pPr>
            <a:fld id="{2E75CB79-8733-4231-A645-59CFF2055464}" type="slidenum">
              <a:rPr kumimoji="0" lang="en-US" sz="1000" b="0" i="0" u="none" strike="noStrike" kern="0" cap="none" spc="0" normalizeH="0" baseline="0" noProof="0" smtClean="0">
                <a:ln>
                  <a:noFill/>
                </a:ln>
                <a:solidFill>
                  <a:srgbClr val="FFFFFF"/>
                </a:solidFill>
                <a:effectLst/>
                <a:uLnTx/>
                <a:uFillTx/>
                <a:latin typeface="Centra No1"/>
                <a:ea typeface="Centra No1"/>
                <a:sym typeface="Centra No1"/>
              </a:rPr>
              <a:pPr marL="0" marR="0" lvl="0" indent="0" algn="l" defTabSz="825500" rtl="0" eaLnBrk="1" fontAlgn="auto" latinLnBrk="0" hangingPunct="0">
                <a:lnSpc>
                  <a:spcPct val="100000"/>
                </a:lnSpc>
                <a:spcBef>
                  <a:spcPts val="0"/>
                </a:spcBef>
                <a:spcAft>
                  <a:spcPts val="0"/>
                </a:spcAft>
                <a:buClrTx/>
                <a:buSzTx/>
                <a:buFontTx/>
                <a:buNone/>
                <a:tabLst/>
                <a:defRPr/>
              </a:pPr>
              <a:t>‹#›</a:t>
            </a:fld>
            <a:endParaRPr kumimoji="0" lang="en-US" sz="1000" b="0" i="0" u="none" strike="noStrike" kern="0" cap="none" spc="0" normalizeH="0" baseline="0" noProof="0" dirty="0">
              <a:ln>
                <a:noFill/>
              </a:ln>
              <a:solidFill>
                <a:srgbClr val="FFFFFF"/>
              </a:solidFill>
              <a:effectLst/>
              <a:uLnTx/>
              <a:uFillTx/>
              <a:latin typeface="Centra No1"/>
              <a:ea typeface="Centra No1"/>
              <a:sym typeface="Centra No1"/>
            </a:endParaRPr>
          </a:p>
        </p:txBody>
      </p:sp>
      <p:sp>
        <p:nvSpPr>
          <p:cNvPr id="56" name="1">
            <a:extLst>
              <a:ext uri="{FF2B5EF4-FFF2-40B4-BE49-F238E27FC236}">
                <a16:creationId xmlns:a16="http://schemas.microsoft.com/office/drawing/2014/main" id="{0A9BFD91-CCD4-394C-BC79-3960CA16DC21}"/>
              </a:ext>
            </a:extLst>
          </p:cNvPr>
          <p:cNvSpPr txBox="1"/>
          <p:nvPr userDrawn="1"/>
        </p:nvSpPr>
        <p:spPr>
          <a:xfrm>
            <a:off x="3457835" y="892909"/>
            <a:ext cx="1678831" cy="8697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a:lnSpc>
                <a:spcPts val="5800"/>
              </a:lnSpc>
              <a:defRPr sz="10000">
                <a:solidFill>
                  <a:srgbClr val="006EFA"/>
                </a:solidFill>
                <a:latin typeface="Centra No1 Medium"/>
                <a:ea typeface="Centra No1 Medium"/>
                <a:cs typeface="Centra No1 Medium"/>
                <a:sym typeface="Centra No1 Medium"/>
              </a:defRPr>
            </a:lvl1pPr>
          </a:lstStyle>
          <a:p>
            <a:pPr marL="0" marR="0" lvl="0" indent="0" defTabSz="412750" eaLnBrk="1" fontAlgn="auto" latinLnBrk="0" hangingPunct="0">
              <a:lnSpc>
                <a:spcPts val="2900"/>
              </a:lnSpc>
              <a:spcBef>
                <a:spcPts val="0"/>
              </a:spcBef>
              <a:spcAft>
                <a:spcPts val="0"/>
              </a:spcAft>
              <a:buClrTx/>
              <a:buSzTx/>
              <a:buFontTx/>
              <a:buNone/>
              <a:tabLst/>
              <a:defRPr/>
            </a:pPr>
            <a:r>
              <a:rPr kumimoji="0" sz="5000" b="0" i="0" u="none" strike="noStrike" kern="0" cap="none" spc="0" normalizeH="0" baseline="0" noProof="0" dirty="0">
                <a:ln>
                  <a:noFill/>
                </a:ln>
                <a:solidFill>
                  <a:schemeClr val="bg1"/>
                </a:solidFill>
                <a:effectLst/>
                <a:uLnTx/>
                <a:uFillTx/>
                <a:latin typeface="Centra No1 Medium"/>
                <a:ea typeface="Centra No1 Medium"/>
                <a:sym typeface="Centra No1 Medium"/>
              </a:rPr>
              <a:t>1</a:t>
            </a:r>
          </a:p>
        </p:txBody>
      </p:sp>
      <p:sp>
        <p:nvSpPr>
          <p:cNvPr id="57" name="2">
            <a:extLst>
              <a:ext uri="{FF2B5EF4-FFF2-40B4-BE49-F238E27FC236}">
                <a16:creationId xmlns:a16="http://schemas.microsoft.com/office/drawing/2014/main" id="{FB71F614-89C0-EA45-B73A-2A89B4F60419}"/>
              </a:ext>
            </a:extLst>
          </p:cNvPr>
          <p:cNvSpPr txBox="1"/>
          <p:nvPr userDrawn="1"/>
        </p:nvSpPr>
        <p:spPr>
          <a:xfrm>
            <a:off x="3457835" y="2727853"/>
            <a:ext cx="1259880" cy="7435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a:lnSpc>
                <a:spcPts val="5800"/>
              </a:lnSpc>
              <a:defRPr sz="10000">
                <a:solidFill>
                  <a:srgbClr val="006EFA"/>
                </a:solidFill>
                <a:latin typeface="Centra No1 Medium"/>
                <a:ea typeface="Centra No1 Medium"/>
                <a:cs typeface="Centra No1 Medium"/>
                <a:sym typeface="Centra No1 Medium"/>
              </a:defRPr>
            </a:lvl1pPr>
          </a:lstStyle>
          <a:p>
            <a:pPr marL="0" marR="0" lvl="0" indent="0" defTabSz="412750" eaLnBrk="1" fontAlgn="auto" latinLnBrk="0" hangingPunct="0">
              <a:lnSpc>
                <a:spcPts val="2900"/>
              </a:lnSpc>
              <a:spcBef>
                <a:spcPts val="0"/>
              </a:spcBef>
              <a:spcAft>
                <a:spcPts val="0"/>
              </a:spcAft>
              <a:buClrTx/>
              <a:buSzTx/>
              <a:buFontTx/>
              <a:buNone/>
              <a:tabLst/>
              <a:defRPr/>
            </a:pPr>
            <a:r>
              <a:rPr kumimoji="0" sz="5000" b="0" i="0" u="none" strike="noStrike" kern="0" cap="none" spc="0" normalizeH="0" baseline="0" noProof="0">
                <a:ln>
                  <a:noFill/>
                </a:ln>
                <a:solidFill>
                  <a:schemeClr val="bg1"/>
                </a:solidFill>
                <a:effectLst/>
                <a:uLnTx/>
                <a:uFillTx/>
                <a:latin typeface="Centra No1 Medium"/>
                <a:ea typeface="Centra No1 Medium"/>
                <a:sym typeface="Centra No1 Medium"/>
              </a:rPr>
              <a:t>2</a:t>
            </a:r>
          </a:p>
        </p:txBody>
      </p:sp>
      <p:sp>
        <p:nvSpPr>
          <p:cNvPr id="58" name="3">
            <a:extLst>
              <a:ext uri="{FF2B5EF4-FFF2-40B4-BE49-F238E27FC236}">
                <a16:creationId xmlns:a16="http://schemas.microsoft.com/office/drawing/2014/main" id="{B944B7C5-6D5C-5848-8B81-875450721D15}"/>
              </a:ext>
            </a:extLst>
          </p:cNvPr>
          <p:cNvSpPr txBox="1"/>
          <p:nvPr userDrawn="1"/>
        </p:nvSpPr>
        <p:spPr>
          <a:xfrm>
            <a:off x="3457835" y="4625884"/>
            <a:ext cx="1259880" cy="7435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a:lnSpc>
                <a:spcPts val="5800"/>
              </a:lnSpc>
              <a:defRPr sz="10000">
                <a:solidFill>
                  <a:srgbClr val="006EFA"/>
                </a:solidFill>
                <a:latin typeface="Centra No1 Medium"/>
                <a:ea typeface="Centra No1 Medium"/>
                <a:cs typeface="Centra No1 Medium"/>
                <a:sym typeface="Centra No1 Medium"/>
              </a:defRPr>
            </a:lvl1pPr>
          </a:lstStyle>
          <a:p>
            <a:pPr marL="0" marR="0" lvl="0" indent="0" defTabSz="412750" eaLnBrk="1" fontAlgn="auto" latinLnBrk="0" hangingPunct="0">
              <a:lnSpc>
                <a:spcPts val="2900"/>
              </a:lnSpc>
              <a:spcBef>
                <a:spcPts val="0"/>
              </a:spcBef>
              <a:spcAft>
                <a:spcPts val="0"/>
              </a:spcAft>
              <a:buClrTx/>
              <a:buSzTx/>
              <a:buFontTx/>
              <a:buNone/>
              <a:tabLst/>
              <a:defRPr/>
            </a:pPr>
            <a:r>
              <a:rPr kumimoji="0" sz="5000" b="0" i="0" u="none" strike="noStrike" kern="0" cap="none" spc="0" normalizeH="0" baseline="0" noProof="0">
                <a:ln>
                  <a:noFill/>
                </a:ln>
                <a:solidFill>
                  <a:schemeClr val="bg1"/>
                </a:solidFill>
                <a:effectLst/>
                <a:uLnTx/>
                <a:uFillTx/>
                <a:latin typeface="Centra No1 Medium"/>
                <a:ea typeface="Centra No1 Medium"/>
                <a:sym typeface="Centra No1 Medium"/>
              </a:rPr>
              <a:t>3</a:t>
            </a:r>
          </a:p>
        </p:txBody>
      </p:sp>
      <p:sp>
        <p:nvSpPr>
          <p:cNvPr id="59" name="4">
            <a:extLst>
              <a:ext uri="{FF2B5EF4-FFF2-40B4-BE49-F238E27FC236}">
                <a16:creationId xmlns:a16="http://schemas.microsoft.com/office/drawing/2014/main" id="{FC93F400-28CC-9941-9609-E02320545704}"/>
              </a:ext>
            </a:extLst>
          </p:cNvPr>
          <p:cNvSpPr txBox="1"/>
          <p:nvPr userDrawn="1"/>
        </p:nvSpPr>
        <p:spPr>
          <a:xfrm>
            <a:off x="7661848" y="892909"/>
            <a:ext cx="1678831" cy="8697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a:lnSpc>
                <a:spcPts val="5800"/>
              </a:lnSpc>
              <a:defRPr sz="10000">
                <a:solidFill>
                  <a:srgbClr val="006EFA"/>
                </a:solidFill>
                <a:latin typeface="Centra No1 Medium"/>
                <a:ea typeface="Centra No1 Medium"/>
                <a:cs typeface="Centra No1 Medium"/>
                <a:sym typeface="Centra No1 Medium"/>
              </a:defRPr>
            </a:lvl1pPr>
          </a:lstStyle>
          <a:p>
            <a:pPr marL="0" marR="0" lvl="0" indent="0" defTabSz="412750" eaLnBrk="1" fontAlgn="auto" latinLnBrk="0" hangingPunct="0">
              <a:lnSpc>
                <a:spcPts val="2900"/>
              </a:lnSpc>
              <a:spcBef>
                <a:spcPts val="0"/>
              </a:spcBef>
              <a:spcAft>
                <a:spcPts val="0"/>
              </a:spcAft>
              <a:buClrTx/>
              <a:buSzTx/>
              <a:buFontTx/>
              <a:buNone/>
              <a:tabLst/>
              <a:defRPr/>
            </a:pPr>
            <a:r>
              <a:rPr kumimoji="0" sz="5000" b="0" i="0" u="none" strike="noStrike" kern="0" cap="none" spc="0" normalizeH="0" baseline="0" noProof="0">
                <a:ln>
                  <a:noFill/>
                </a:ln>
                <a:solidFill>
                  <a:schemeClr val="bg1"/>
                </a:solidFill>
                <a:effectLst/>
                <a:uLnTx/>
                <a:uFillTx/>
                <a:latin typeface="Centra No1 Medium"/>
                <a:ea typeface="Centra No1 Medium"/>
                <a:sym typeface="Centra No1 Medium"/>
              </a:rPr>
              <a:t>4</a:t>
            </a:r>
          </a:p>
        </p:txBody>
      </p:sp>
      <p:sp>
        <p:nvSpPr>
          <p:cNvPr id="60" name="5">
            <a:extLst>
              <a:ext uri="{FF2B5EF4-FFF2-40B4-BE49-F238E27FC236}">
                <a16:creationId xmlns:a16="http://schemas.microsoft.com/office/drawing/2014/main" id="{0929A634-ED9E-0244-8497-5B0B3A15F06D}"/>
              </a:ext>
            </a:extLst>
          </p:cNvPr>
          <p:cNvSpPr txBox="1"/>
          <p:nvPr userDrawn="1"/>
        </p:nvSpPr>
        <p:spPr>
          <a:xfrm>
            <a:off x="7661848" y="2727853"/>
            <a:ext cx="1259880" cy="7435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a:lnSpc>
                <a:spcPts val="5800"/>
              </a:lnSpc>
              <a:defRPr sz="10000">
                <a:solidFill>
                  <a:srgbClr val="006EFA"/>
                </a:solidFill>
                <a:latin typeface="Centra No1 Medium"/>
                <a:ea typeface="Centra No1 Medium"/>
                <a:cs typeface="Centra No1 Medium"/>
                <a:sym typeface="Centra No1 Medium"/>
              </a:defRPr>
            </a:lvl1pPr>
          </a:lstStyle>
          <a:p>
            <a:pPr marL="0" marR="0" lvl="0" indent="0" defTabSz="412750" eaLnBrk="1" fontAlgn="auto" latinLnBrk="0" hangingPunct="0">
              <a:lnSpc>
                <a:spcPts val="2900"/>
              </a:lnSpc>
              <a:spcBef>
                <a:spcPts val="0"/>
              </a:spcBef>
              <a:spcAft>
                <a:spcPts val="0"/>
              </a:spcAft>
              <a:buClrTx/>
              <a:buSzTx/>
              <a:buFontTx/>
              <a:buNone/>
              <a:tabLst/>
              <a:defRPr/>
            </a:pPr>
            <a:r>
              <a:rPr kumimoji="0" sz="5000" b="0" i="0" u="none" strike="noStrike" kern="0" cap="none" spc="0" normalizeH="0" baseline="0" noProof="0">
                <a:ln>
                  <a:noFill/>
                </a:ln>
                <a:solidFill>
                  <a:schemeClr val="bg1"/>
                </a:solidFill>
                <a:effectLst/>
                <a:uLnTx/>
                <a:uFillTx/>
                <a:latin typeface="Centra No1 Medium"/>
                <a:ea typeface="Centra No1 Medium"/>
                <a:sym typeface="Centra No1 Medium"/>
              </a:rPr>
              <a:t>5</a:t>
            </a:r>
          </a:p>
        </p:txBody>
      </p:sp>
      <p:sp>
        <p:nvSpPr>
          <p:cNvPr id="61" name="6">
            <a:extLst>
              <a:ext uri="{FF2B5EF4-FFF2-40B4-BE49-F238E27FC236}">
                <a16:creationId xmlns:a16="http://schemas.microsoft.com/office/drawing/2014/main" id="{7FD057DD-4E4F-384B-99C3-E3C13A9C7CA3}"/>
              </a:ext>
            </a:extLst>
          </p:cNvPr>
          <p:cNvSpPr txBox="1"/>
          <p:nvPr userDrawn="1"/>
        </p:nvSpPr>
        <p:spPr>
          <a:xfrm>
            <a:off x="7661848" y="4625884"/>
            <a:ext cx="1259880" cy="7435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a:lnSpc>
                <a:spcPts val="5800"/>
              </a:lnSpc>
              <a:defRPr sz="10000">
                <a:solidFill>
                  <a:srgbClr val="006EFA"/>
                </a:solidFill>
                <a:latin typeface="Centra No1 Medium"/>
                <a:ea typeface="Centra No1 Medium"/>
                <a:cs typeface="Centra No1 Medium"/>
                <a:sym typeface="Centra No1 Medium"/>
              </a:defRPr>
            </a:lvl1pPr>
          </a:lstStyle>
          <a:p>
            <a:pPr marL="0" marR="0" lvl="0" indent="0" defTabSz="412750" eaLnBrk="1" fontAlgn="auto" latinLnBrk="0" hangingPunct="0">
              <a:lnSpc>
                <a:spcPts val="2900"/>
              </a:lnSpc>
              <a:spcBef>
                <a:spcPts val="0"/>
              </a:spcBef>
              <a:spcAft>
                <a:spcPts val="0"/>
              </a:spcAft>
              <a:buClrTx/>
              <a:buSzTx/>
              <a:buFontTx/>
              <a:buNone/>
              <a:tabLst/>
              <a:defRPr/>
            </a:pPr>
            <a:r>
              <a:rPr kumimoji="0" sz="5000" b="0" i="0" u="none" strike="noStrike" kern="0" cap="none" spc="0" normalizeH="0" baseline="0" noProof="0">
                <a:ln>
                  <a:noFill/>
                </a:ln>
                <a:solidFill>
                  <a:schemeClr val="bg1"/>
                </a:solidFill>
                <a:effectLst/>
                <a:uLnTx/>
                <a:uFillTx/>
                <a:latin typeface="Centra No1 Medium"/>
                <a:ea typeface="Centra No1 Medium"/>
                <a:sym typeface="Centra No1 Medium"/>
              </a:rPr>
              <a:t>6</a:t>
            </a:r>
          </a:p>
        </p:txBody>
      </p:sp>
      <p:pic>
        <p:nvPicPr>
          <p:cNvPr id="62" name="Kaltura_Logo_Horizontal_White_big_Kaltura_Logo_Horizontal_White.png" descr="Kaltura_Logo_Horizontal_White_big_Kaltura_Logo_Horizontal_White.png">
            <a:extLst>
              <a:ext uri="{FF2B5EF4-FFF2-40B4-BE49-F238E27FC236}">
                <a16:creationId xmlns:a16="http://schemas.microsoft.com/office/drawing/2014/main" id="{77F6055C-1E93-2C47-9892-AD74774C7919}"/>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sp>
        <p:nvSpPr>
          <p:cNvPr id="71" name="Text Placeholder 2">
            <a:extLst>
              <a:ext uri="{FF2B5EF4-FFF2-40B4-BE49-F238E27FC236}">
                <a16:creationId xmlns:a16="http://schemas.microsoft.com/office/drawing/2014/main" id="{CE9B0B18-6A3A-704F-8D78-84B73CD0BA89}"/>
              </a:ext>
            </a:extLst>
          </p:cNvPr>
          <p:cNvSpPr>
            <a:spLocks noGrp="1"/>
          </p:cNvSpPr>
          <p:nvPr>
            <p:ph type="body" sz="quarter" idx="10" hasCustomPrompt="1"/>
          </p:nvPr>
        </p:nvSpPr>
        <p:spPr>
          <a:xfrm>
            <a:off x="3953135" y="620713"/>
            <a:ext cx="3003550" cy="1104900"/>
          </a:xfrm>
        </p:spPr>
        <p:txBody>
          <a:bodyPr>
            <a:noAutofit/>
          </a:bodyPr>
          <a:lstStyle>
            <a:lvl1pPr marL="0" marR="0" indent="0" algn="l" defTabSz="412750" eaLnBrk="1" fontAlgn="auto" latinLnBrk="0" hangingPunct="1">
              <a:lnSpc>
                <a:spcPts val="1950"/>
              </a:lnSpc>
              <a:spcBef>
                <a:spcPts val="2000"/>
              </a:spcBef>
              <a:spcAft>
                <a:spcPts val="0"/>
              </a:spcAft>
              <a:buClrTx/>
              <a:buSzTx/>
              <a:buFont typeface="Arial" panose="020B0604020202020204" pitchFamily="34" charset="0"/>
              <a:buNone/>
              <a:tabLst/>
              <a:defRPr kumimoji="0" lang="en-IL" sz="1500" b="0" i="0" u="none" strike="noStrike" kern="0" cap="none" spc="0" normalizeH="0" baseline="0">
                <a:ln>
                  <a:noFill/>
                </a:ln>
                <a:solidFill>
                  <a:schemeClr val="bg1"/>
                </a:solidFill>
                <a:effectLst/>
                <a:uLnTx/>
                <a:uFillTx/>
                <a:latin typeface="Source Sans Pro"/>
                <a:ea typeface="Source Sans Pro"/>
                <a:cs typeface="Source Sans Pro"/>
                <a:sym typeface="Source Sans Pro"/>
              </a:defRPr>
            </a:lvl1pPr>
            <a:lvl2pPr marL="457200" indent="0">
              <a:buFontTx/>
              <a:buNone/>
              <a:defRPr>
                <a:latin typeface="Centra No1" pitchFamily="2" charset="77"/>
                <a:ea typeface="Centra No1" pitchFamily="2" charset="77"/>
              </a:defRPr>
            </a:lvl2pPr>
            <a:lvl3pPr marL="914400" indent="0">
              <a:buFontTx/>
              <a:buNone/>
              <a:defRPr>
                <a:latin typeface="Centra No1" pitchFamily="2" charset="77"/>
                <a:ea typeface="Centra No1" pitchFamily="2" charset="77"/>
              </a:defRPr>
            </a:lvl3pPr>
            <a:lvl4pPr marL="1371600" indent="0">
              <a:buFontTx/>
              <a:buNone/>
              <a:defRPr>
                <a:latin typeface="Centra No1" pitchFamily="2" charset="77"/>
                <a:ea typeface="Centra No1" pitchFamily="2" charset="77"/>
              </a:defRPr>
            </a:lvl4pPr>
            <a:lvl5pPr marL="1828800" indent="0">
              <a:buFontTx/>
              <a:buNone/>
              <a:defRPr>
                <a:latin typeface="Centra No1" pitchFamily="2" charset="77"/>
                <a:ea typeface="Centra No1" pitchFamily="2" charset="77"/>
              </a:defRPr>
            </a:lvl5pPr>
          </a:lstStyle>
          <a:p>
            <a:pPr marL="0" marR="0" lvl="0" indent="0" algn="l" defTabSz="412750" eaLnBrk="1" fontAlgn="auto" latinLnBrk="0" hangingPunct="1">
              <a:lnSpc>
                <a:spcPts val="1950"/>
              </a:lnSpc>
              <a:spcBef>
                <a:spcPts val="2000"/>
              </a:spcBef>
              <a:spcAft>
                <a:spcPts val="0"/>
              </a:spcAft>
              <a:buClrTx/>
              <a:buSzTx/>
              <a:buFont typeface="Arial" panose="020B0604020202020204" pitchFamily="34" charset="0"/>
              <a:buNone/>
              <a:tabLst/>
              <a:defRPr/>
            </a:pPr>
            <a:r>
              <a:rPr kumimoji="0" lang="en-US" sz="1500" b="0" i="0" u="none" strike="noStrike" kern="0" cap="none" spc="0" normalizeH="0" baseline="0" noProof="0" dirty="0">
                <a:ln>
                  <a:noFill/>
                </a:ln>
                <a:solidFill>
                  <a:srgbClr val="FFFFFF"/>
                </a:solidFill>
                <a:effectLst/>
                <a:uLnTx/>
                <a:uFillTx/>
                <a:latin typeface="Source Sans Pro"/>
                <a:ea typeface="Source Sans Pro"/>
                <a:sym typeface="Source Sans Pro"/>
              </a:rPr>
              <a:t>More text goes here, of one, two, three lines or more, more text goes here, of one, two, three lines or more, more text goes here.</a:t>
            </a:r>
          </a:p>
        </p:txBody>
      </p:sp>
      <p:sp>
        <p:nvSpPr>
          <p:cNvPr id="72" name="Text Placeholder 2">
            <a:extLst>
              <a:ext uri="{FF2B5EF4-FFF2-40B4-BE49-F238E27FC236}">
                <a16:creationId xmlns:a16="http://schemas.microsoft.com/office/drawing/2014/main" id="{EAA8B929-F43D-E74F-B4CF-0FC5B6A42833}"/>
              </a:ext>
            </a:extLst>
          </p:cNvPr>
          <p:cNvSpPr>
            <a:spLocks noGrp="1"/>
          </p:cNvSpPr>
          <p:nvPr>
            <p:ph type="body" sz="quarter" idx="11" hasCustomPrompt="1"/>
          </p:nvPr>
        </p:nvSpPr>
        <p:spPr>
          <a:xfrm>
            <a:off x="3953135" y="2524464"/>
            <a:ext cx="3003550" cy="1104900"/>
          </a:xfrm>
        </p:spPr>
        <p:txBody>
          <a:bodyPr>
            <a:noAutofit/>
          </a:bodyPr>
          <a:lstStyle>
            <a:lvl1pPr marL="0" marR="0" indent="0" algn="l" defTabSz="412750" eaLnBrk="1" fontAlgn="auto" latinLnBrk="0" hangingPunct="1">
              <a:lnSpc>
                <a:spcPts val="1950"/>
              </a:lnSpc>
              <a:spcBef>
                <a:spcPts val="2000"/>
              </a:spcBef>
              <a:spcAft>
                <a:spcPts val="0"/>
              </a:spcAft>
              <a:buClrTx/>
              <a:buSzTx/>
              <a:buFont typeface="Arial" panose="020B0604020202020204" pitchFamily="34" charset="0"/>
              <a:buNone/>
              <a:tabLst/>
              <a:defRPr kumimoji="0" lang="en-IL" sz="1500" b="0" i="0" u="none" strike="noStrike" kern="0" cap="none" spc="0" normalizeH="0" baseline="0">
                <a:ln>
                  <a:noFill/>
                </a:ln>
                <a:solidFill>
                  <a:schemeClr val="bg1"/>
                </a:solidFill>
                <a:effectLst/>
                <a:uLnTx/>
                <a:uFillTx/>
                <a:latin typeface="Source Sans Pro"/>
                <a:ea typeface="Source Sans Pro"/>
                <a:cs typeface="Source Sans Pro"/>
                <a:sym typeface="Source Sans Pro"/>
              </a:defRPr>
            </a:lvl1pPr>
            <a:lvl2pPr marL="457200" indent="0">
              <a:buFontTx/>
              <a:buNone/>
              <a:defRPr>
                <a:latin typeface="Centra No1" pitchFamily="2" charset="77"/>
                <a:ea typeface="Centra No1" pitchFamily="2" charset="77"/>
              </a:defRPr>
            </a:lvl2pPr>
            <a:lvl3pPr marL="914400" indent="0">
              <a:buFontTx/>
              <a:buNone/>
              <a:defRPr>
                <a:latin typeface="Centra No1" pitchFamily="2" charset="77"/>
                <a:ea typeface="Centra No1" pitchFamily="2" charset="77"/>
              </a:defRPr>
            </a:lvl3pPr>
            <a:lvl4pPr marL="1371600" indent="0">
              <a:buFontTx/>
              <a:buNone/>
              <a:defRPr>
                <a:latin typeface="Centra No1" pitchFamily="2" charset="77"/>
                <a:ea typeface="Centra No1" pitchFamily="2" charset="77"/>
              </a:defRPr>
            </a:lvl4pPr>
            <a:lvl5pPr marL="1828800" indent="0">
              <a:buFontTx/>
              <a:buNone/>
              <a:defRPr>
                <a:latin typeface="Centra No1" pitchFamily="2" charset="77"/>
                <a:ea typeface="Centra No1" pitchFamily="2" charset="77"/>
              </a:defRPr>
            </a:lvl5pPr>
          </a:lstStyle>
          <a:p>
            <a:pPr marL="0" marR="0" lvl="0" indent="0" algn="l" defTabSz="412750" eaLnBrk="1" fontAlgn="auto" latinLnBrk="0" hangingPunct="1">
              <a:lnSpc>
                <a:spcPts val="1950"/>
              </a:lnSpc>
              <a:spcBef>
                <a:spcPts val="2000"/>
              </a:spcBef>
              <a:spcAft>
                <a:spcPts val="0"/>
              </a:spcAft>
              <a:buClrTx/>
              <a:buSzTx/>
              <a:buFont typeface="Arial" panose="020B0604020202020204" pitchFamily="34" charset="0"/>
              <a:buNone/>
              <a:tabLst/>
              <a:defRPr/>
            </a:pPr>
            <a:r>
              <a:rPr kumimoji="0" lang="en-US" sz="1500" b="0" i="0" u="none" strike="noStrike" kern="0" cap="none" spc="0" normalizeH="0" baseline="0" noProof="0" dirty="0">
                <a:ln>
                  <a:noFill/>
                </a:ln>
                <a:solidFill>
                  <a:srgbClr val="FFFFFF"/>
                </a:solidFill>
                <a:effectLst/>
                <a:uLnTx/>
                <a:uFillTx/>
                <a:latin typeface="Source Sans Pro"/>
                <a:ea typeface="Source Sans Pro"/>
                <a:sym typeface="Source Sans Pro"/>
              </a:rPr>
              <a:t>More text goes here, of one, two, three lines or more, more text goes here, of one, two, three lines or more, more text goes here.</a:t>
            </a:r>
          </a:p>
        </p:txBody>
      </p:sp>
      <p:sp>
        <p:nvSpPr>
          <p:cNvPr id="73" name="Text Placeholder 2">
            <a:extLst>
              <a:ext uri="{FF2B5EF4-FFF2-40B4-BE49-F238E27FC236}">
                <a16:creationId xmlns:a16="http://schemas.microsoft.com/office/drawing/2014/main" id="{30A6C475-C4F0-D040-B7D2-FBA525F485ED}"/>
              </a:ext>
            </a:extLst>
          </p:cNvPr>
          <p:cNvSpPr>
            <a:spLocks noGrp="1"/>
          </p:cNvSpPr>
          <p:nvPr>
            <p:ph type="body" sz="quarter" idx="12" hasCustomPrompt="1"/>
          </p:nvPr>
        </p:nvSpPr>
        <p:spPr>
          <a:xfrm>
            <a:off x="3953135" y="4413224"/>
            <a:ext cx="3003550" cy="1104900"/>
          </a:xfrm>
        </p:spPr>
        <p:txBody>
          <a:bodyPr>
            <a:noAutofit/>
          </a:bodyPr>
          <a:lstStyle>
            <a:lvl1pPr marL="0" marR="0" indent="0" algn="l" defTabSz="412750" eaLnBrk="1" fontAlgn="auto" latinLnBrk="0" hangingPunct="1">
              <a:lnSpc>
                <a:spcPts val="1950"/>
              </a:lnSpc>
              <a:spcBef>
                <a:spcPts val="2000"/>
              </a:spcBef>
              <a:spcAft>
                <a:spcPts val="0"/>
              </a:spcAft>
              <a:buClrTx/>
              <a:buSzTx/>
              <a:buFont typeface="Arial" panose="020B0604020202020204" pitchFamily="34" charset="0"/>
              <a:buNone/>
              <a:tabLst/>
              <a:defRPr kumimoji="0" lang="en-IL" sz="1500" b="0" i="0" u="none" strike="noStrike" kern="0" cap="none" spc="0" normalizeH="0" baseline="0">
                <a:ln>
                  <a:noFill/>
                </a:ln>
                <a:solidFill>
                  <a:schemeClr val="bg1"/>
                </a:solidFill>
                <a:effectLst/>
                <a:uLnTx/>
                <a:uFillTx/>
                <a:latin typeface="Source Sans Pro"/>
                <a:ea typeface="Source Sans Pro"/>
                <a:cs typeface="Source Sans Pro"/>
                <a:sym typeface="Source Sans Pro"/>
              </a:defRPr>
            </a:lvl1pPr>
            <a:lvl2pPr marL="457200" indent="0">
              <a:buFontTx/>
              <a:buNone/>
              <a:defRPr>
                <a:latin typeface="Centra No1" pitchFamily="2" charset="77"/>
                <a:ea typeface="Centra No1" pitchFamily="2" charset="77"/>
              </a:defRPr>
            </a:lvl2pPr>
            <a:lvl3pPr marL="914400" indent="0">
              <a:buFontTx/>
              <a:buNone/>
              <a:defRPr>
                <a:latin typeface="Centra No1" pitchFamily="2" charset="77"/>
                <a:ea typeface="Centra No1" pitchFamily="2" charset="77"/>
              </a:defRPr>
            </a:lvl3pPr>
            <a:lvl4pPr marL="1371600" indent="0">
              <a:buFontTx/>
              <a:buNone/>
              <a:defRPr>
                <a:latin typeface="Centra No1" pitchFamily="2" charset="77"/>
                <a:ea typeface="Centra No1" pitchFamily="2" charset="77"/>
              </a:defRPr>
            </a:lvl4pPr>
            <a:lvl5pPr marL="1828800" indent="0">
              <a:buFontTx/>
              <a:buNone/>
              <a:defRPr>
                <a:latin typeface="Centra No1" pitchFamily="2" charset="77"/>
                <a:ea typeface="Centra No1" pitchFamily="2" charset="77"/>
              </a:defRPr>
            </a:lvl5pPr>
          </a:lstStyle>
          <a:p>
            <a:pPr marL="0" marR="0" lvl="0" indent="0" algn="l" defTabSz="412750" eaLnBrk="1" fontAlgn="auto" latinLnBrk="0" hangingPunct="1">
              <a:lnSpc>
                <a:spcPts val="1950"/>
              </a:lnSpc>
              <a:spcBef>
                <a:spcPts val="2000"/>
              </a:spcBef>
              <a:spcAft>
                <a:spcPts val="0"/>
              </a:spcAft>
              <a:buClrTx/>
              <a:buSzTx/>
              <a:buFont typeface="Arial" panose="020B0604020202020204" pitchFamily="34" charset="0"/>
              <a:buNone/>
              <a:tabLst/>
              <a:defRPr/>
            </a:pPr>
            <a:r>
              <a:rPr kumimoji="0" lang="en-US" sz="1500" b="0" i="0" u="none" strike="noStrike" kern="0" cap="none" spc="0" normalizeH="0" baseline="0" noProof="0" dirty="0">
                <a:ln>
                  <a:noFill/>
                </a:ln>
                <a:solidFill>
                  <a:srgbClr val="FFFFFF"/>
                </a:solidFill>
                <a:effectLst/>
                <a:uLnTx/>
                <a:uFillTx/>
                <a:latin typeface="Source Sans Pro"/>
                <a:ea typeface="Source Sans Pro"/>
                <a:sym typeface="Source Sans Pro"/>
              </a:rPr>
              <a:t>More text goes here, of one, two, three lines or more, more text goes here, of one, two, three lines or more, more text goes here.</a:t>
            </a:r>
          </a:p>
        </p:txBody>
      </p:sp>
      <p:sp>
        <p:nvSpPr>
          <p:cNvPr id="74" name="Text Placeholder 2">
            <a:extLst>
              <a:ext uri="{FF2B5EF4-FFF2-40B4-BE49-F238E27FC236}">
                <a16:creationId xmlns:a16="http://schemas.microsoft.com/office/drawing/2014/main" id="{95A1A9CC-C85A-4442-9275-BD3948725863}"/>
              </a:ext>
            </a:extLst>
          </p:cNvPr>
          <p:cNvSpPr>
            <a:spLocks noGrp="1"/>
          </p:cNvSpPr>
          <p:nvPr>
            <p:ph type="body" sz="quarter" idx="13" hasCustomPrompt="1"/>
          </p:nvPr>
        </p:nvSpPr>
        <p:spPr>
          <a:xfrm>
            <a:off x="8212736" y="620713"/>
            <a:ext cx="3003550" cy="1104900"/>
          </a:xfrm>
        </p:spPr>
        <p:txBody>
          <a:bodyPr>
            <a:noAutofit/>
          </a:bodyPr>
          <a:lstStyle>
            <a:lvl1pPr marL="0" marR="0" indent="0" algn="l" defTabSz="412750" eaLnBrk="1" fontAlgn="auto" latinLnBrk="0" hangingPunct="1">
              <a:lnSpc>
                <a:spcPts val="1950"/>
              </a:lnSpc>
              <a:spcBef>
                <a:spcPts val="2000"/>
              </a:spcBef>
              <a:spcAft>
                <a:spcPts val="0"/>
              </a:spcAft>
              <a:buClrTx/>
              <a:buSzTx/>
              <a:buFont typeface="Arial" panose="020B0604020202020204" pitchFamily="34" charset="0"/>
              <a:buNone/>
              <a:tabLst/>
              <a:defRPr kumimoji="0" lang="en-IL" sz="1500" b="0" i="0" u="none" strike="noStrike" kern="0" cap="none" spc="0" normalizeH="0" baseline="0">
                <a:ln>
                  <a:noFill/>
                </a:ln>
                <a:solidFill>
                  <a:schemeClr val="bg1"/>
                </a:solidFill>
                <a:effectLst/>
                <a:uLnTx/>
                <a:uFillTx/>
                <a:latin typeface="Source Sans Pro"/>
                <a:ea typeface="Source Sans Pro"/>
                <a:cs typeface="Source Sans Pro"/>
                <a:sym typeface="Source Sans Pro"/>
              </a:defRPr>
            </a:lvl1pPr>
            <a:lvl2pPr marL="457200" indent="0">
              <a:buFontTx/>
              <a:buNone/>
              <a:defRPr>
                <a:latin typeface="Centra No1" pitchFamily="2" charset="77"/>
                <a:ea typeface="Centra No1" pitchFamily="2" charset="77"/>
              </a:defRPr>
            </a:lvl2pPr>
            <a:lvl3pPr marL="914400" indent="0">
              <a:buFontTx/>
              <a:buNone/>
              <a:defRPr>
                <a:latin typeface="Centra No1" pitchFamily="2" charset="77"/>
                <a:ea typeface="Centra No1" pitchFamily="2" charset="77"/>
              </a:defRPr>
            </a:lvl3pPr>
            <a:lvl4pPr marL="1371600" indent="0">
              <a:buFontTx/>
              <a:buNone/>
              <a:defRPr>
                <a:latin typeface="Centra No1" pitchFamily="2" charset="77"/>
                <a:ea typeface="Centra No1" pitchFamily="2" charset="77"/>
              </a:defRPr>
            </a:lvl4pPr>
            <a:lvl5pPr marL="1828800" indent="0">
              <a:buFontTx/>
              <a:buNone/>
              <a:defRPr>
                <a:latin typeface="Centra No1" pitchFamily="2" charset="77"/>
                <a:ea typeface="Centra No1" pitchFamily="2" charset="77"/>
              </a:defRPr>
            </a:lvl5pPr>
          </a:lstStyle>
          <a:p>
            <a:pPr marL="0" marR="0" lvl="0" indent="0" algn="l" defTabSz="412750" eaLnBrk="1" fontAlgn="auto" latinLnBrk="0" hangingPunct="1">
              <a:lnSpc>
                <a:spcPts val="1950"/>
              </a:lnSpc>
              <a:spcBef>
                <a:spcPts val="2000"/>
              </a:spcBef>
              <a:spcAft>
                <a:spcPts val="0"/>
              </a:spcAft>
              <a:buClrTx/>
              <a:buSzTx/>
              <a:buFont typeface="Arial" panose="020B0604020202020204" pitchFamily="34" charset="0"/>
              <a:buNone/>
              <a:tabLst/>
              <a:defRPr/>
            </a:pPr>
            <a:r>
              <a:rPr kumimoji="0" lang="en-US" sz="1500" b="0" i="0" u="none" strike="noStrike" kern="0" cap="none" spc="0" normalizeH="0" baseline="0" noProof="0" dirty="0">
                <a:ln>
                  <a:noFill/>
                </a:ln>
                <a:solidFill>
                  <a:srgbClr val="FFFFFF"/>
                </a:solidFill>
                <a:effectLst/>
                <a:uLnTx/>
                <a:uFillTx/>
                <a:latin typeface="Source Sans Pro"/>
                <a:ea typeface="Source Sans Pro"/>
                <a:sym typeface="Source Sans Pro"/>
              </a:rPr>
              <a:t>More text goes here, of one, two, three lines or more, more text goes here, of one, two, three lines or more, more text goes here.</a:t>
            </a:r>
          </a:p>
        </p:txBody>
      </p:sp>
      <p:sp>
        <p:nvSpPr>
          <p:cNvPr id="75" name="Text Placeholder 2">
            <a:extLst>
              <a:ext uri="{FF2B5EF4-FFF2-40B4-BE49-F238E27FC236}">
                <a16:creationId xmlns:a16="http://schemas.microsoft.com/office/drawing/2014/main" id="{917FEDE1-62AA-724B-9939-1EA8780ED5E2}"/>
              </a:ext>
            </a:extLst>
          </p:cNvPr>
          <p:cNvSpPr>
            <a:spLocks noGrp="1"/>
          </p:cNvSpPr>
          <p:nvPr>
            <p:ph type="body" sz="quarter" idx="14" hasCustomPrompt="1"/>
          </p:nvPr>
        </p:nvSpPr>
        <p:spPr>
          <a:xfrm>
            <a:off x="8212736" y="2524464"/>
            <a:ext cx="3003550" cy="1104900"/>
          </a:xfrm>
        </p:spPr>
        <p:txBody>
          <a:bodyPr>
            <a:noAutofit/>
          </a:bodyPr>
          <a:lstStyle>
            <a:lvl1pPr marL="0" marR="0" indent="0" algn="l" defTabSz="412750" eaLnBrk="1" fontAlgn="auto" latinLnBrk="0" hangingPunct="1">
              <a:lnSpc>
                <a:spcPts val="1950"/>
              </a:lnSpc>
              <a:spcBef>
                <a:spcPts val="2000"/>
              </a:spcBef>
              <a:spcAft>
                <a:spcPts val="0"/>
              </a:spcAft>
              <a:buClrTx/>
              <a:buSzTx/>
              <a:buFont typeface="Arial" panose="020B0604020202020204" pitchFamily="34" charset="0"/>
              <a:buNone/>
              <a:tabLst/>
              <a:defRPr kumimoji="0" lang="en-IL" sz="1500" b="0" i="0" u="none" strike="noStrike" kern="0" cap="none" spc="0" normalizeH="0" baseline="0">
                <a:ln>
                  <a:noFill/>
                </a:ln>
                <a:solidFill>
                  <a:schemeClr val="bg1"/>
                </a:solidFill>
                <a:effectLst/>
                <a:uLnTx/>
                <a:uFillTx/>
                <a:latin typeface="Source Sans Pro"/>
                <a:ea typeface="Source Sans Pro"/>
                <a:cs typeface="Source Sans Pro"/>
                <a:sym typeface="Source Sans Pro"/>
              </a:defRPr>
            </a:lvl1pPr>
            <a:lvl2pPr marL="457200" indent="0">
              <a:buFontTx/>
              <a:buNone/>
              <a:defRPr>
                <a:latin typeface="Centra No1" pitchFamily="2" charset="77"/>
                <a:ea typeface="Centra No1" pitchFamily="2" charset="77"/>
              </a:defRPr>
            </a:lvl2pPr>
            <a:lvl3pPr marL="914400" indent="0">
              <a:buFontTx/>
              <a:buNone/>
              <a:defRPr>
                <a:latin typeface="Centra No1" pitchFamily="2" charset="77"/>
                <a:ea typeface="Centra No1" pitchFamily="2" charset="77"/>
              </a:defRPr>
            </a:lvl3pPr>
            <a:lvl4pPr marL="1371600" indent="0">
              <a:buFontTx/>
              <a:buNone/>
              <a:defRPr>
                <a:latin typeface="Centra No1" pitchFamily="2" charset="77"/>
                <a:ea typeface="Centra No1" pitchFamily="2" charset="77"/>
              </a:defRPr>
            </a:lvl4pPr>
            <a:lvl5pPr marL="1828800" indent="0">
              <a:buFontTx/>
              <a:buNone/>
              <a:defRPr>
                <a:latin typeface="Centra No1" pitchFamily="2" charset="77"/>
                <a:ea typeface="Centra No1" pitchFamily="2" charset="77"/>
              </a:defRPr>
            </a:lvl5pPr>
          </a:lstStyle>
          <a:p>
            <a:pPr marL="0" marR="0" lvl="0" indent="0" algn="l" defTabSz="412750" eaLnBrk="1" fontAlgn="auto" latinLnBrk="0" hangingPunct="1">
              <a:lnSpc>
                <a:spcPts val="1950"/>
              </a:lnSpc>
              <a:spcBef>
                <a:spcPts val="2000"/>
              </a:spcBef>
              <a:spcAft>
                <a:spcPts val="0"/>
              </a:spcAft>
              <a:buClrTx/>
              <a:buSzTx/>
              <a:buFont typeface="Arial" panose="020B0604020202020204" pitchFamily="34" charset="0"/>
              <a:buNone/>
              <a:tabLst/>
              <a:defRPr/>
            </a:pPr>
            <a:r>
              <a:rPr kumimoji="0" lang="en-US" sz="1500" b="0" i="0" u="none" strike="noStrike" kern="0" cap="none" spc="0" normalizeH="0" baseline="0" noProof="0" dirty="0">
                <a:ln>
                  <a:noFill/>
                </a:ln>
                <a:solidFill>
                  <a:srgbClr val="FFFFFF"/>
                </a:solidFill>
                <a:effectLst/>
                <a:uLnTx/>
                <a:uFillTx/>
                <a:latin typeface="Source Sans Pro"/>
                <a:ea typeface="Source Sans Pro"/>
                <a:sym typeface="Source Sans Pro"/>
              </a:rPr>
              <a:t>More text goes here, of one, two, three lines or more, more text goes here, of one, two, three lines or more, more text goes here.</a:t>
            </a:r>
          </a:p>
        </p:txBody>
      </p:sp>
      <p:sp>
        <p:nvSpPr>
          <p:cNvPr id="76" name="Text Placeholder 2">
            <a:extLst>
              <a:ext uri="{FF2B5EF4-FFF2-40B4-BE49-F238E27FC236}">
                <a16:creationId xmlns:a16="http://schemas.microsoft.com/office/drawing/2014/main" id="{8989077D-54C6-BB46-9DC8-E802C7B9B0AD}"/>
              </a:ext>
            </a:extLst>
          </p:cNvPr>
          <p:cNvSpPr>
            <a:spLocks noGrp="1"/>
          </p:cNvSpPr>
          <p:nvPr>
            <p:ph type="body" sz="quarter" idx="15" hasCustomPrompt="1"/>
          </p:nvPr>
        </p:nvSpPr>
        <p:spPr>
          <a:xfrm>
            <a:off x="8212736" y="4413224"/>
            <a:ext cx="3003550" cy="1104900"/>
          </a:xfrm>
        </p:spPr>
        <p:txBody>
          <a:bodyPr>
            <a:noAutofit/>
          </a:bodyPr>
          <a:lstStyle>
            <a:lvl1pPr marL="0" marR="0" indent="0" algn="l" defTabSz="412750" eaLnBrk="1" fontAlgn="auto" latinLnBrk="0" hangingPunct="1">
              <a:lnSpc>
                <a:spcPts val="1950"/>
              </a:lnSpc>
              <a:spcBef>
                <a:spcPts val="2000"/>
              </a:spcBef>
              <a:spcAft>
                <a:spcPts val="0"/>
              </a:spcAft>
              <a:buClrTx/>
              <a:buSzTx/>
              <a:buFont typeface="Arial" panose="020B0604020202020204" pitchFamily="34" charset="0"/>
              <a:buNone/>
              <a:tabLst/>
              <a:defRPr kumimoji="0" lang="en-IL" sz="1500" b="0" i="0" u="none" strike="noStrike" kern="0" cap="none" spc="0" normalizeH="0" baseline="0">
                <a:ln>
                  <a:noFill/>
                </a:ln>
                <a:solidFill>
                  <a:schemeClr val="bg1"/>
                </a:solidFill>
                <a:effectLst/>
                <a:uLnTx/>
                <a:uFillTx/>
                <a:latin typeface="Source Sans Pro"/>
                <a:ea typeface="Source Sans Pro"/>
                <a:cs typeface="Source Sans Pro"/>
                <a:sym typeface="Source Sans Pro"/>
              </a:defRPr>
            </a:lvl1pPr>
            <a:lvl2pPr marL="457200" indent="0">
              <a:buFontTx/>
              <a:buNone/>
              <a:defRPr>
                <a:latin typeface="Centra No1" pitchFamily="2" charset="77"/>
                <a:ea typeface="Centra No1" pitchFamily="2" charset="77"/>
              </a:defRPr>
            </a:lvl2pPr>
            <a:lvl3pPr marL="914400" indent="0">
              <a:buFontTx/>
              <a:buNone/>
              <a:defRPr>
                <a:latin typeface="Centra No1" pitchFamily="2" charset="77"/>
                <a:ea typeface="Centra No1" pitchFamily="2" charset="77"/>
              </a:defRPr>
            </a:lvl3pPr>
            <a:lvl4pPr marL="1371600" indent="0">
              <a:buFontTx/>
              <a:buNone/>
              <a:defRPr>
                <a:latin typeface="Centra No1" pitchFamily="2" charset="77"/>
                <a:ea typeface="Centra No1" pitchFamily="2" charset="77"/>
              </a:defRPr>
            </a:lvl4pPr>
            <a:lvl5pPr marL="1828800" indent="0">
              <a:buFontTx/>
              <a:buNone/>
              <a:defRPr>
                <a:latin typeface="Centra No1" pitchFamily="2" charset="77"/>
                <a:ea typeface="Centra No1" pitchFamily="2" charset="77"/>
              </a:defRPr>
            </a:lvl5pPr>
          </a:lstStyle>
          <a:p>
            <a:pPr marL="0" marR="0" lvl="0" indent="0" algn="l" defTabSz="412750" eaLnBrk="1" fontAlgn="auto" latinLnBrk="0" hangingPunct="1">
              <a:lnSpc>
                <a:spcPts val="1950"/>
              </a:lnSpc>
              <a:spcBef>
                <a:spcPts val="2000"/>
              </a:spcBef>
              <a:spcAft>
                <a:spcPts val="0"/>
              </a:spcAft>
              <a:buClrTx/>
              <a:buSzTx/>
              <a:buFont typeface="Arial" panose="020B0604020202020204" pitchFamily="34" charset="0"/>
              <a:buNone/>
              <a:tabLst/>
              <a:defRPr/>
            </a:pPr>
            <a:r>
              <a:rPr kumimoji="0" lang="en-US" sz="1500" b="0" i="0" u="none" strike="noStrike" kern="0" cap="none" spc="0" normalizeH="0" baseline="0" noProof="0" dirty="0">
                <a:ln>
                  <a:noFill/>
                </a:ln>
                <a:solidFill>
                  <a:srgbClr val="FFFFFF"/>
                </a:solidFill>
                <a:effectLst/>
                <a:uLnTx/>
                <a:uFillTx/>
                <a:latin typeface="Source Sans Pro"/>
                <a:ea typeface="Source Sans Pro"/>
                <a:sym typeface="Source Sans Pro"/>
              </a:rPr>
              <a:t>More text goes here, of one, two, three lines or more, more text goes here, of one, two, three lines or more, more text goes here.</a:t>
            </a:r>
          </a:p>
        </p:txBody>
      </p:sp>
      <p:pic>
        <p:nvPicPr>
          <p:cNvPr id="3" name="Picture 2" descr="Icon&#10;&#10;Description automatically generated">
            <a:extLst>
              <a:ext uri="{FF2B5EF4-FFF2-40B4-BE49-F238E27FC236}">
                <a16:creationId xmlns:a16="http://schemas.microsoft.com/office/drawing/2014/main" id="{59F5689F-F0C7-9A49-BDFD-E91B56108D3E}"/>
              </a:ext>
            </a:extLst>
          </p:cNvPr>
          <p:cNvPicPr>
            <a:picLocks noChangeAspect="1"/>
          </p:cNvPicPr>
          <p:nvPr userDrawn="1"/>
        </p:nvPicPr>
        <p:blipFill rotWithShape="1">
          <a:blip r:embed="rId3">
            <a:extLst>
              <a:ext uri="{28A0092B-C50C-407E-A947-70E740481C1C}">
                <a14:useLocalDpi xmlns:a14="http://schemas.microsoft.com/office/drawing/2010/main"/>
              </a:ext>
            </a:extLst>
          </a:blip>
          <a:srcRect b="36373"/>
          <a:stretch/>
        </p:blipFill>
        <p:spPr>
          <a:xfrm rot="5400000">
            <a:off x="-763352" y="2165953"/>
            <a:ext cx="4115523" cy="2588822"/>
          </a:xfrm>
          <a:prstGeom prst="rect">
            <a:avLst/>
          </a:prstGeom>
        </p:spPr>
      </p:pic>
      <p:sp>
        <p:nvSpPr>
          <p:cNvPr id="21" name="Presentation title">
            <a:extLst>
              <a:ext uri="{FF2B5EF4-FFF2-40B4-BE49-F238E27FC236}">
                <a16:creationId xmlns:a16="http://schemas.microsoft.com/office/drawing/2014/main" id="{7E2001C8-07FB-8741-8BAE-630D860D6D08}"/>
              </a:ext>
            </a:extLst>
          </p:cNvPr>
          <p:cNvSpPr txBox="1">
            <a:spLocks noGrp="1"/>
          </p:cNvSpPr>
          <p:nvPr>
            <p:ph type="title" hasCustomPrompt="1"/>
          </p:nvPr>
        </p:nvSpPr>
        <p:spPr>
          <a:xfrm>
            <a:off x="385631" y="360264"/>
            <a:ext cx="2737580" cy="812899"/>
          </a:xfrm>
          <a:prstGeom prst="rect">
            <a:avLst/>
          </a:prstGeom>
        </p:spPr>
        <p:txBody>
          <a:bodyPr anchor="t">
            <a:noAutofit/>
          </a:bodyPr>
          <a:lstStyle>
            <a:lvl1pPr marL="0" marR="0" indent="0" algn="l" defTabSz="914400" rtl="0" eaLnBrk="1" fontAlgn="auto" latinLnBrk="0" hangingPunct="1">
              <a:lnSpc>
                <a:spcPts val="4950"/>
              </a:lnSpc>
              <a:spcBef>
                <a:spcPct val="0"/>
              </a:spcBef>
              <a:spcAft>
                <a:spcPts val="0"/>
              </a:spcAft>
              <a:buClrTx/>
              <a:buSzTx/>
              <a:buFontTx/>
              <a:buNone/>
              <a:tabLst/>
              <a:defRPr sz="2400" b="1">
                <a:solidFill>
                  <a:schemeClr val="bg1"/>
                </a:solidFill>
                <a:latin typeface="Centra No1" pitchFamily="2" charset="77"/>
                <a:ea typeface="Centra No1" pitchFamily="2" charset="77"/>
                <a:cs typeface="+mj-cs"/>
              </a:defRPr>
            </a:lvl1pPr>
          </a:lstStyle>
          <a:p>
            <a:r>
              <a:rPr lang="en-US" dirty="0"/>
              <a:t>Long Agenda</a:t>
            </a:r>
            <a:endParaRPr dirty="0"/>
          </a:p>
        </p:txBody>
      </p:sp>
    </p:spTree>
    <p:extLst>
      <p:ext uri="{BB962C8B-B14F-4D97-AF65-F5344CB8AC3E}">
        <p14:creationId xmlns:p14="http://schemas.microsoft.com/office/powerpoint/2010/main" val="36747941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5_icon green clean">
    <p:bg>
      <p:bgPr>
        <a:solidFill>
          <a:schemeClr val="tx1"/>
        </a:solidFill>
        <a:effectLst/>
      </p:bgPr>
    </p:bg>
    <p:spTree>
      <p:nvGrpSpPr>
        <p:cNvPr id="1" name=""/>
        <p:cNvGrpSpPr/>
        <p:nvPr/>
      </p:nvGrpSpPr>
      <p:grpSpPr>
        <a:xfrm>
          <a:off x="0" y="0"/>
          <a:ext cx="0" cy="0"/>
          <a:chOff x="0" y="0"/>
          <a:chExt cx="0" cy="0"/>
        </a:xfrm>
      </p:grpSpPr>
      <p:pic>
        <p:nvPicPr>
          <p:cNvPr id="5" name="Picture 4" descr="A picture containing person, person, female, girl&#10;&#10;Description automatically generated">
            <a:extLst>
              <a:ext uri="{FF2B5EF4-FFF2-40B4-BE49-F238E27FC236}">
                <a16:creationId xmlns:a16="http://schemas.microsoft.com/office/drawing/2014/main" id="{4F6D4D4A-C6FF-4774-A175-2018362AD5B3}"/>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22304" t="12427" r="27881" b="8525"/>
          <a:stretch/>
        </p:blipFill>
        <p:spPr>
          <a:xfrm>
            <a:off x="0" y="0"/>
            <a:ext cx="6076352" cy="6858000"/>
          </a:xfrm>
          <a:prstGeom prst="rect">
            <a:avLst/>
          </a:prstGeom>
        </p:spPr>
      </p:pic>
      <p:sp>
        <p:nvSpPr>
          <p:cNvPr id="46" name="Rectangle">
            <a:extLst>
              <a:ext uri="{FF2B5EF4-FFF2-40B4-BE49-F238E27FC236}">
                <a16:creationId xmlns:a16="http://schemas.microsoft.com/office/drawing/2014/main" id="{D8EC58A0-84C4-4C10-A2AB-837AAFC13589}"/>
              </a:ext>
            </a:extLst>
          </p:cNvPr>
          <p:cNvSpPr/>
          <p:nvPr/>
        </p:nvSpPr>
        <p:spPr>
          <a:xfrm>
            <a:off x="7378700" y="4559300"/>
            <a:ext cx="3400922" cy="1693565"/>
          </a:xfrm>
          <a:prstGeom prst="rect">
            <a:avLst/>
          </a:prstGeom>
          <a:solidFill>
            <a:srgbClr val="41BE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sp>
        <p:nvSpPr>
          <p:cNvPr id="43" name="Rectangle">
            <a:extLst>
              <a:ext uri="{FF2B5EF4-FFF2-40B4-BE49-F238E27FC236}">
                <a16:creationId xmlns:a16="http://schemas.microsoft.com/office/drawing/2014/main" id="{93AFBD86-D682-40AD-9B27-2BA52E8E4B6C}"/>
              </a:ext>
            </a:extLst>
          </p:cNvPr>
          <p:cNvSpPr/>
          <p:nvPr/>
        </p:nvSpPr>
        <p:spPr>
          <a:xfrm>
            <a:off x="7378700" y="2562222"/>
            <a:ext cx="3400922" cy="1693565"/>
          </a:xfrm>
          <a:prstGeom prst="rect">
            <a:avLst/>
          </a:prstGeom>
          <a:solidFill>
            <a:srgbClr val="41BE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sp>
        <p:nvSpPr>
          <p:cNvPr id="40" name="Rectangle">
            <a:extLst>
              <a:ext uri="{FF2B5EF4-FFF2-40B4-BE49-F238E27FC236}">
                <a16:creationId xmlns:a16="http://schemas.microsoft.com/office/drawing/2014/main" id="{1BDEBEB5-02C9-4618-B13D-30185AAFE660}"/>
              </a:ext>
            </a:extLst>
          </p:cNvPr>
          <p:cNvSpPr/>
          <p:nvPr/>
        </p:nvSpPr>
        <p:spPr>
          <a:xfrm>
            <a:off x="7378700" y="622300"/>
            <a:ext cx="3400922" cy="1693565"/>
          </a:xfrm>
          <a:prstGeom prst="rect">
            <a:avLst/>
          </a:prstGeom>
          <a:solidFill>
            <a:srgbClr val="41BE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pic>
        <p:nvPicPr>
          <p:cNvPr id="28" name="hands_together.jpg" descr="hands_together.jpg">
            <a:extLst>
              <a:ext uri="{FF2B5EF4-FFF2-40B4-BE49-F238E27FC236}">
                <a16:creationId xmlns:a16="http://schemas.microsoft.com/office/drawing/2014/main" id="{C59D900A-5A35-4F34-86F1-8C16C1CFBFBD}"/>
              </a:ext>
            </a:extLst>
          </p:cNvPr>
          <p:cNvPicPr>
            <a:picLocks noChangeAspect="1"/>
          </p:cNvPicPr>
          <p:nvPr userDrawn="1"/>
        </p:nvPicPr>
        <p:blipFill rotWithShape="1">
          <a:blip r:embed="rId3"/>
          <a:srcRect l="22411" t="12219" r="27921" b="9022"/>
          <a:stretch/>
        </p:blipFill>
        <p:spPr>
          <a:xfrm>
            <a:off x="0" y="-12254"/>
            <a:ext cx="6104593" cy="6882507"/>
          </a:xfrm>
          <a:prstGeom prst="rect">
            <a:avLst/>
          </a:prstGeom>
          <a:ln w="12700">
            <a:miter lim="400000"/>
          </a:ln>
        </p:spPr>
      </p:pic>
      <p:pic>
        <p:nvPicPr>
          <p:cNvPr id="30" name="Kaltura_Logo_Horizontal_ColorSun_BlackText_big.png" descr="Kaltura_Logo_Horizontal_ColorSun_BlackText_big.png">
            <a:extLst>
              <a:ext uri="{FF2B5EF4-FFF2-40B4-BE49-F238E27FC236}">
                <a16:creationId xmlns:a16="http://schemas.microsoft.com/office/drawing/2014/main" id="{62F320A0-3870-43B8-ADDE-A96A289671D9}"/>
              </a:ext>
            </a:extLst>
          </p:cNvPr>
          <p:cNvPicPr>
            <a:picLocks noChangeAspect="1"/>
          </p:cNvPicPr>
          <p:nvPr userDrawn="1"/>
        </p:nvPicPr>
        <p:blipFill>
          <a:blip r:embed="rId4"/>
          <a:stretch>
            <a:fillRect/>
          </a:stretch>
        </p:blipFill>
        <p:spPr>
          <a:xfrm>
            <a:off x="10753193" y="6335056"/>
            <a:ext cx="1118941" cy="287915"/>
          </a:xfrm>
          <a:prstGeom prst="rect">
            <a:avLst/>
          </a:prstGeom>
          <a:ln w="12700">
            <a:miter lim="400000"/>
          </a:ln>
        </p:spPr>
      </p:pic>
      <p:sp>
        <p:nvSpPr>
          <p:cNvPr id="41" name="Circle">
            <a:extLst>
              <a:ext uri="{FF2B5EF4-FFF2-40B4-BE49-F238E27FC236}">
                <a16:creationId xmlns:a16="http://schemas.microsoft.com/office/drawing/2014/main" id="{5FF00C8B-4E5F-418E-A7C8-B6EE44CF1550}"/>
              </a:ext>
            </a:extLst>
          </p:cNvPr>
          <p:cNvSpPr/>
          <p:nvPr/>
        </p:nvSpPr>
        <p:spPr>
          <a:xfrm>
            <a:off x="8681048" y="178694"/>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pic>
        <p:nvPicPr>
          <p:cNvPr id="42" name="Kaltura_icons_02-53.png" descr="Kaltura_icons_02-53.png">
            <a:extLst>
              <a:ext uri="{FF2B5EF4-FFF2-40B4-BE49-F238E27FC236}">
                <a16:creationId xmlns:a16="http://schemas.microsoft.com/office/drawing/2014/main" id="{612F7095-B6EB-41FF-8710-64D91BFBADB0}"/>
              </a:ext>
            </a:extLst>
          </p:cNvPr>
          <p:cNvPicPr>
            <a:picLocks noChangeAspect="1"/>
          </p:cNvPicPr>
          <p:nvPr/>
        </p:nvPicPr>
        <p:blipFill>
          <a:blip r:embed="rId5"/>
          <a:stretch>
            <a:fillRect/>
          </a:stretch>
        </p:blipFill>
        <p:spPr>
          <a:xfrm>
            <a:off x="8789548" y="319250"/>
            <a:ext cx="579226" cy="528002"/>
          </a:xfrm>
          <a:prstGeom prst="rect">
            <a:avLst/>
          </a:prstGeom>
          <a:ln w="12700">
            <a:miter lim="400000"/>
          </a:ln>
        </p:spPr>
      </p:pic>
      <p:sp>
        <p:nvSpPr>
          <p:cNvPr id="44" name="Circle">
            <a:extLst>
              <a:ext uri="{FF2B5EF4-FFF2-40B4-BE49-F238E27FC236}">
                <a16:creationId xmlns:a16="http://schemas.microsoft.com/office/drawing/2014/main" id="{6F0F2BD7-491B-4A41-8B9B-20995788D883}"/>
              </a:ext>
            </a:extLst>
          </p:cNvPr>
          <p:cNvSpPr/>
          <p:nvPr userDrawn="1"/>
        </p:nvSpPr>
        <p:spPr>
          <a:xfrm>
            <a:off x="8681048" y="2147194"/>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pic>
        <p:nvPicPr>
          <p:cNvPr id="45" name="Kaltura_icons_02-48.png" descr="Kaltura_icons_02-48.png">
            <a:extLst>
              <a:ext uri="{FF2B5EF4-FFF2-40B4-BE49-F238E27FC236}">
                <a16:creationId xmlns:a16="http://schemas.microsoft.com/office/drawing/2014/main" id="{7CBCE386-8F6A-4CC5-A611-6BA1742CD648}"/>
              </a:ext>
            </a:extLst>
          </p:cNvPr>
          <p:cNvPicPr>
            <a:picLocks noChangeAspect="1"/>
          </p:cNvPicPr>
          <p:nvPr userDrawn="1"/>
        </p:nvPicPr>
        <p:blipFill>
          <a:blip r:embed="rId6"/>
          <a:stretch>
            <a:fillRect/>
          </a:stretch>
        </p:blipFill>
        <p:spPr>
          <a:xfrm>
            <a:off x="8789548" y="2268700"/>
            <a:ext cx="579226" cy="528002"/>
          </a:xfrm>
          <a:prstGeom prst="rect">
            <a:avLst/>
          </a:prstGeom>
          <a:ln w="12700">
            <a:miter lim="400000"/>
          </a:ln>
        </p:spPr>
      </p:pic>
      <p:sp>
        <p:nvSpPr>
          <p:cNvPr id="47" name="Circle">
            <a:extLst>
              <a:ext uri="{FF2B5EF4-FFF2-40B4-BE49-F238E27FC236}">
                <a16:creationId xmlns:a16="http://schemas.microsoft.com/office/drawing/2014/main" id="{D7FD5E4E-865B-4BAC-B59A-700EF3FE1327}"/>
              </a:ext>
            </a:extLst>
          </p:cNvPr>
          <p:cNvSpPr/>
          <p:nvPr userDrawn="1"/>
        </p:nvSpPr>
        <p:spPr>
          <a:xfrm>
            <a:off x="8681048" y="4115694"/>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pic>
        <p:nvPicPr>
          <p:cNvPr id="48" name="Kaltura_icons_02-50.png" descr="Kaltura_icons_02-50.png">
            <a:extLst>
              <a:ext uri="{FF2B5EF4-FFF2-40B4-BE49-F238E27FC236}">
                <a16:creationId xmlns:a16="http://schemas.microsoft.com/office/drawing/2014/main" id="{895A6465-DB16-44E7-8413-94621D4F8085}"/>
              </a:ext>
            </a:extLst>
          </p:cNvPr>
          <p:cNvPicPr>
            <a:picLocks noChangeAspect="1"/>
          </p:cNvPicPr>
          <p:nvPr/>
        </p:nvPicPr>
        <p:blipFill>
          <a:blip r:embed="rId7"/>
          <a:stretch>
            <a:fillRect/>
          </a:stretch>
        </p:blipFill>
        <p:spPr>
          <a:xfrm>
            <a:off x="8789548" y="4237200"/>
            <a:ext cx="579226" cy="528002"/>
          </a:xfrm>
          <a:prstGeom prst="rect">
            <a:avLst/>
          </a:prstGeom>
          <a:ln w="12700">
            <a:miter lim="400000"/>
          </a:ln>
        </p:spPr>
      </p:pic>
      <p:sp>
        <p:nvSpPr>
          <p:cNvPr id="51" name="text goes here, one to three lines.">
            <a:extLst>
              <a:ext uri="{FF2B5EF4-FFF2-40B4-BE49-F238E27FC236}">
                <a16:creationId xmlns:a16="http://schemas.microsoft.com/office/drawing/2014/main" id="{360F019D-053F-40ED-A8C8-0982B0FBB156}"/>
              </a:ext>
            </a:extLst>
          </p:cNvPr>
          <p:cNvSpPr txBox="1">
            <a:spLocks noGrp="1"/>
          </p:cNvSpPr>
          <p:nvPr>
            <p:ph type="body" sz="quarter" idx="17" hasCustomPrompt="1"/>
          </p:nvPr>
        </p:nvSpPr>
        <p:spPr>
          <a:xfrm>
            <a:off x="7760894" y="929077"/>
            <a:ext cx="2636535" cy="339004"/>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a:t>
            </a:r>
          </a:p>
        </p:txBody>
      </p:sp>
      <p:sp>
        <p:nvSpPr>
          <p:cNvPr id="52" name="text goes here, one to three lines.">
            <a:extLst>
              <a:ext uri="{FF2B5EF4-FFF2-40B4-BE49-F238E27FC236}">
                <a16:creationId xmlns:a16="http://schemas.microsoft.com/office/drawing/2014/main" id="{A0ACD472-BFD9-41FE-BAAB-52361D6A7F09}"/>
              </a:ext>
            </a:extLst>
          </p:cNvPr>
          <p:cNvSpPr txBox="1">
            <a:spLocks noGrp="1"/>
          </p:cNvSpPr>
          <p:nvPr>
            <p:ph type="body" sz="quarter" idx="13" hasCustomPrompt="1"/>
          </p:nvPr>
        </p:nvSpPr>
        <p:spPr>
          <a:xfrm>
            <a:off x="7760894" y="1265126"/>
            <a:ext cx="2636535" cy="84779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Text goes here text goes here text goes here text goes here text goes here </a:t>
            </a:r>
          </a:p>
        </p:txBody>
      </p:sp>
      <p:sp>
        <p:nvSpPr>
          <p:cNvPr id="53" name="text goes here, one to three lines.">
            <a:extLst>
              <a:ext uri="{FF2B5EF4-FFF2-40B4-BE49-F238E27FC236}">
                <a16:creationId xmlns:a16="http://schemas.microsoft.com/office/drawing/2014/main" id="{8E14FB76-B292-4891-9505-E73CEC7F52E1}"/>
              </a:ext>
            </a:extLst>
          </p:cNvPr>
          <p:cNvSpPr txBox="1">
            <a:spLocks noGrp="1"/>
          </p:cNvSpPr>
          <p:nvPr>
            <p:ph type="body" sz="quarter" idx="18" hasCustomPrompt="1"/>
          </p:nvPr>
        </p:nvSpPr>
        <p:spPr>
          <a:xfrm>
            <a:off x="7760894" y="2901437"/>
            <a:ext cx="2636535" cy="339004"/>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a:t>
            </a:r>
          </a:p>
        </p:txBody>
      </p:sp>
      <p:sp>
        <p:nvSpPr>
          <p:cNvPr id="54" name="text goes here, one to three lines.">
            <a:extLst>
              <a:ext uri="{FF2B5EF4-FFF2-40B4-BE49-F238E27FC236}">
                <a16:creationId xmlns:a16="http://schemas.microsoft.com/office/drawing/2014/main" id="{4B28B03A-F9D2-4559-87DE-A02EA540A62E}"/>
              </a:ext>
            </a:extLst>
          </p:cNvPr>
          <p:cNvSpPr txBox="1">
            <a:spLocks noGrp="1"/>
          </p:cNvSpPr>
          <p:nvPr>
            <p:ph type="body" sz="quarter" idx="19" hasCustomPrompt="1"/>
          </p:nvPr>
        </p:nvSpPr>
        <p:spPr>
          <a:xfrm>
            <a:off x="7760894" y="3237486"/>
            <a:ext cx="2636535" cy="84779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Text goes here text goes here text goes here text goes here text goes here </a:t>
            </a:r>
          </a:p>
        </p:txBody>
      </p:sp>
      <p:sp>
        <p:nvSpPr>
          <p:cNvPr id="55" name="text goes here, one to three lines.">
            <a:extLst>
              <a:ext uri="{FF2B5EF4-FFF2-40B4-BE49-F238E27FC236}">
                <a16:creationId xmlns:a16="http://schemas.microsoft.com/office/drawing/2014/main" id="{A6D525F5-D1B9-4EA5-8C73-547A45151984}"/>
              </a:ext>
            </a:extLst>
          </p:cNvPr>
          <p:cNvSpPr txBox="1">
            <a:spLocks noGrp="1"/>
          </p:cNvSpPr>
          <p:nvPr>
            <p:ph type="body" sz="quarter" idx="20" hasCustomPrompt="1"/>
          </p:nvPr>
        </p:nvSpPr>
        <p:spPr>
          <a:xfrm>
            <a:off x="7760894" y="4863643"/>
            <a:ext cx="2636535" cy="339004"/>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a:t>
            </a:r>
          </a:p>
        </p:txBody>
      </p:sp>
      <p:sp>
        <p:nvSpPr>
          <p:cNvPr id="56" name="text goes here, one to three lines.">
            <a:extLst>
              <a:ext uri="{FF2B5EF4-FFF2-40B4-BE49-F238E27FC236}">
                <a16:creationId xmlns:a16="http://schemas.microsoft.com/office/drawing/2014/main" id="{25409F94-1466-429F-A89F-9DA4EDAAD0BC}"/>
              </a:ext>
            </a:extLst>
          </p:cNvPr>
          <p:cNvSpPr txBox="1">
            <a:spLocks noGrp="1"/>
          </p:cNvSpPr>
          <p:nvPr>
            <p:ph type="body" sz="quarter" idx="21" hasCustomPrompt="1"/>
          </p:nvPr>
        </p:nvSpPr>
        <p:spPr>
          <a:xfrm>
            <a:off x="7760894" y="5199692"/>
            <a:ext cx="2636535" cy="84779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Text goes here text goes here text goes here text goes here text goes here </a:t>
            </a:r>
          </a:p>
        </p:txBody>
      </p:sp>
      <p:sp>
        <p:nvSpPr>
          <p:cNvPr id="57" name="Footer Placeholder 4">
            <a:extLst>
              <a:ext uri="{FF2B5EF4-FFF2-40B4-BE49-F238E27FC236}">
                <a16:creationId xmlns:a16="http://schemas.microsoft.com/office/drawing/2014/main" id="{AC13B37C-2016-482D-BB69-FC949AFEE235}"/>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58" name="Slide Number Placeholder 5">
            <a:extLst>
              <a:ext uri="{FF2B5EF4-FFF2-40B4-BE49-F238E27FC236}">
                <a16:creationId xmlns:a16="http://schemas.microsoft.com/office/drawing/2014/main" id="{F0A41E4D-6F0B-45B4-B0F0-D2843EAE9815}"/>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6" name="Title 5">
            <a:extLst>
              <a:ext uri="{FF2B5EF4-FFF2-40B4-BE49-F238E27FC236}">
                <a16:creationId xmlns:a16="http://schemas.microsoft.com/office/drawing/2014/main" id="{10EE5B6D-936E-414F-80E2-1EC5403B0B9E}"/>
              </a:ext>
            </a:extLst>
          </p:cNvPr>
          <p:cNvSpPr>
            <a:spLocks noGrp="1"/>
          </p:cNvSpPr>
          <p:nvPr>
            <p:ph type="title" hasCustomPrompt="1"/>
          </p:nvPr>
        </p:nvSpPr>
        <p:spPr>
          <a:xfrm>
            <a:off x="517531" y="404183"/>
            <a:ext cx="5331178" cy="336340"/>
          </a:xfrm>
        </p:spPr>
        <p:txBody>
          <a:bodyPr/>
          <a:lstStyle/>
          <a:p>
            <a:r>
              <a:rPr lang="en-US" dirty="0"/>
              <a:t>Title goes here</a:t>
            </a:r>
          </a:p>
        </p:txBody>
      </p:sp>
    </p:spTree>
    <p:extLst>
      <p:ext uri="{BB962C8B-B14F-4D97-AF65-F5344CB8AC3E}">
        <p14:creationId xmlns:p14="http://schemas.microsoft.com/office/powerpoint/2010/main" val="2097806429"/>
      </p:ext>
    </p:extLst>
  </p:cSld>
  <p:clrMapOvr>
    <a:masterClrMapping/>
  </p:clrMapOvr>
  <p:transition spd="med"/>
  <p:extLst>
    <p:ext uri="{DCECCB84-F9BA-43D5-87BE-67443E8EF086}">
      <p15:sldGuideLst xmlns:p15="http://schemas.microsoft.com/office/powerpoint/2012/main">
        <p15:guide id="3" pos="393">
          <p15:clr>
            <a:srgbClr val="000000"/>
          </p15:clr>
        </p15:guide>
        <p15:guide id="4" pos="3840">
          <p15:clr>
            <a:srgbClr val="00000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6_icon blue clean">
    <p:bg>
      <p:bgPr>
        <a:solidFill>
          <a:schemeClr val="tx1"/>
        </a:solidFill>
        <a:effectLst/>
      </p:bgPr>
    </p:bg>
    <p:spTree>
      <p:nvGrpSpPr>
        <p:cNvPr id="1" name=""/>
        <p:cNvGrpSpPr/>
        <p:nvPr/>
      </p:nvGrpSpPr>
      <p:grpSpPr>
        <a:xfrm>
          <a:off x="0" y="0"/>
          <a:ext cx="0" cy="0"/>
          <a:chOff x="0" y="0"/>
          <a:chExt cx="0" cy="0"/>
        </a:xfrm>
      </p:grpSpPr>
      <p:pic>
        <p:nvPicPr>
          <p:cNvPr id="2" name="hands_together.jpg" descr="hands_together.jpg">
            <a:extLst>
              <a:ext uri="{FF2B5EF4-FFF2-40B4-BE49-F238E27FC236}">
                <a16:creationId xmlns:a16="http://schemas.microsoft.com/office/drawing/2014/main" id="{8E3B8FB2-0C03-4A91-9E1D-4099D730A1B8}"/>
              </a:ext>
            </a:extLst>
          </p:cNvPr>
          <p:cNvPicPr>
            <a:picLocks noChangeAspect="1"/>
          </p:cNvPicPr>
          <p:nvPr userDrawn="1"/>
        </p:nvPicPr>
        <p:blipFill rotWithShape="1">
          <a:blip r:embed="rId2"/>
          <a:srcRect l="22411" t="12219" r="27921" b="9022"/>
          <a:stretch/>
        </p:blipFill>
        <p:spPr>
          <a:xfrm>
            <a:off x="0" y="-12254"/>
            <a:ext cx="6104593" cy="6882507"/>
          </a:xfrm>
          <a:prstGeom prst="rect">
            <a:avLst/>
          </a:prstGeom>
          <a:ln w="12700">
            <a:miter lim="400000"/>
          </a:ln>
        </p:spPr>
      </p:pic>
      <p:sp>
        <p:nvSpPr>
          <p:cNvPr id="46" name="Rectangle">
            <a:extLst>
              <a:ext uri="{FF2B5EF4-FFF2-40B4-BE49-F238E27FC236}">
                <a16:creationId xmlns:a16="http://schemas.microsoft.com/office/drawing/2014/main" id="{D8EC58A0-84C4-4C10-A2AB-837AAFC13589}"/>
              </a:ext>
            </a:extLst>
          </p:cNvPr>
          <p:cNvSpPr/>
          <p:nvPr/>
        </p:nvSpPr>
        <p:spPr>
          <a:xfrm>
            <a:off x="7378700" y="4559300"/>
            <a:ext cx="3400922" cy="1693565"/>
          </a:xfrm>
          <a:prstGeom prst="rect">
            <a:avLst/>
          </a:prstGeom>
          <a:solidFill>
            <a:srgbClr val="41BE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sp>
        <p:nvSpPr>
          <p:cNvPr id="43" name="Rectangle">
            <a:extLst>
              <a:ext uri="{FF2B5EF4-FFF2-40B4-BE49-F238E27FC236}">
                <a16:creationId xmlns:a16="http://schemas.microsoft.com/office/drawing/2014/main" id="{93AFBD86-D682-40AD-9B27-2BA52E8E4B6C}"/>
              </a:ext>
            </a:extLst>
          </p:cNvPr>
          <p:cNvSpPr/>
          <p:nvPr/>
        </p:nvSpPr>
        <p:spPr>
          <a:xfrm>
            <a:off x="7378700" y="2562222"/>
            <a:ext cx="3400922" cy="1693565"/>
          </a:xfrm>
          <a:prstGeom prst="rect">
            <a:avLst/>
          </a:prstGeom>
          <a:solidFill>
            <a:srgbClr val="41BE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sp>
        <p:nvSpPr>
          <p:cNvPr id="40" name="Rectangle">
            <a:extLst>
              <a:ext uri="{FF2B5EF4-FFF2-40B4-BE49-F238E27FC236}">
                <a16:creationId xmlns:a16="http://schemas.microsoft.com/office/drawing/2014/main" id="{1BDEBEB5-02C9-4618-B13D-30185AAFE660}"/>
              </a:ext>
            </a:extLst>
          </p:cNvPr>
          <p:cNvSpPr/>
          <p:nvPr/>
        </p:nvSpPr>
        <p:spPr>
          <a:xfrm>
            <a:off x="7378700" y="622300"/>
            <a:ext cx="3400922" cy="1693565"/>
          </a:xfrm>
          <a:prstGeom prst="rect">
            <a:avLst/>
          </a:prstGeom>
          <a:solidFill>
            <a:srgbClr val="41BE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pic>
        <p:nvPicPr>
          <p:cNvPr id="30" name="Kaltura_Logo_Horizontal_ColorSun_BlackText_big.png" descr="Kaltura_Logo_Horizontal_ColorSun_BlackText_big.png">
            <a:extLst>
              <a:ext uri="{FF2B5EF4-FFF2-40B4-BE49-F238E27FC236}">
                <a16:creationId xmlns:a16="http://schemas.microsoft.com/office/drawing/2014/main" id="{62F320A0-3870-43B8-ADDE-A96A289671D9}"/>
              </a:ext>
            </a:extLst>
          </p:cNvPr>
          <p:cNvPicPr>
            <a:picLocks noChangeAspect="1"/>
          </p:cNvPicPr>
          <p:nvPr/>
        </p:nvPicPr>
        <p:blipFill>
          <a:blip r:embed="rId3"/>
          <a:stretch>
            <a:fillRect/>
          </a:stretch>
        </p:blipFill>
        <p:spPr>
          <a:xfrm>
            <a:off x="10753193" y="6335056"/>
            <a:ext cx="1118941" cy="287915"/>
          </a:xfrm>
          <a:prstGeom prst="rect">
            <a:avLst/>
          </a:prstGeom>
          <a:ln w="12700">
            <a:miter lim="400000"/>
          </a:ln>
        </p:spPr>
      </p:pic>
      <p:sp>
        <p:nvSpPr>
          <p:cNvPr id="41" name="Circle">
            <a:extLst>
              <a:ext uri="{FF2B5EF4-FFF2-40B4-BE49-F238E27FC236}">
                <a16:creationId xmlns:a16="http://schemas.microsoft.com/office/drawing/2014/main" id="{5FF00C8B-4E5F-418E-A7C8-B6EE44CF1550}"/>
              </a:ext>
            </a:extLst>
          </p:cNvPr>
          <p:cNvSpPr/>
          <p:nvPr userDrawn="1"/>
        </p:nvSpPr>
        <p:spPr>
          <a:xfrm>
            <a:off x="8681048" y="178694"/>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sp>
        <p:nvSpPr>
          <p:cNvPr id="44" name="Circle">
            <a:extLst>
              <a:ext uri="{FF2B5EF4-FFF2-40B4-BE49-F238E27FC236}">
                <a16:creationId xmlns:a16="http://schemas.microsoft.com/office/drawing/2014/main" id="{6F0F2BD7-491B-4A41-8B9B-20995788D883}"/>
              </a:ext>
            </a:extLst>
          </p:cNvPr>
          <p:cNvSpPr/>
          <p:nvPr userDrawn="1"/>
        </p:nvSpPr>
        <p:spPr>
          <a:xfrm>
            <a:off x="8681048" y="2147194"/>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sp>
        <p:nvSpPr>
          <p:cNvPr id="47" name="Circle">
            <a:extLst>
              <a:ext uri="{FF2B5EF4-FFF2-40B4-BE49-F238E27FC236}">
                <a16:creationId xmlns:a16="http://schemas.microsoft.com/office/drawing/2014/main" id="{D7FD5E4E-865B-4BAC-B59A-700EF3FE1327}"/>
              </a:ext>
            </a:extLst>
          </p:cNvPr>
          <p:cNvSpPr/>
          <p:nvPr userDrawn="1"/>
        </p:nvSpPr>
        <p:spPr>
          <a:xfrm>
            <a:off x="8681048" y="4115694"/>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sp>
        <p:nvSpPr>
          <p:cNvPr id="37" name="Footer Placeholder 4">
            <a:extLst>
              <a:ext uri="{FF2B5EF4-FFF2-40B4-BE49-F238E27FC236}">
                <a16:creationId xmlns:a16="http://schemas.microsoft.com/office/drawing/2014/main" id="{9436607E-7CAE-4140-8923-8DADDDE42CA4}"/>
              </a:ext>
            </a:extLst>
          </p:cNvPr>
          <p:cNvSpPr>
            <a:spLocks noGrp="1"/>
          </p:cNvSpPr>
          <p:nvPr>
            <p:ph type="ftr" sz="quarter" idx="3"/>
          </p:nvPr>
        </p:nvSpPr>
        <p:spPr>
          <a:xfrm>
            <a:off x="73103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38" name="Slide Number Placeholder 5">
            <a:extLst>
              <a:ext uri="{FF2B5EF4-FFF2-40B4-BE49-F238E27FC236}">
                <a16:creationId xmlns:a16="http://schemas.microsoft.com/office/drawing/2014/main" id="{D3D90185-7267-46DA-8F4A-79898DD7283E}"/>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51" name="text goes here, one to three lines.">
            <a:extLst>
              <a:ext uri="{FF2B5EF4-FFF2-40B4-BE49-F238E27FC236}">
                <a16:creationId xmlns:a16="http://schemas.microsoft.com/office/drawing/2014/main" id="{360F019D-053F-40ED-A8C8-0982B0FBB156}"/>
              </a:ext>
            </a:extLst>
          </p:cNvPr>
          <p:cNvSpPr txBox="1">
            <a:spLocks noGrp="1"/>
          </p:cNvSpPr>
          <p:nvPr>
            <p:ph type="body" sz="quarter" idx="17" hasCustomPrompt="1"/>
          </p:nvPr>
        </p:nvSpPr>
        <p:spPr>
          <a:xfrm>
            <a:off x="7760894" y="929077"/>
            <a:ext cx="2636535" cy="339004"/>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a:t>
            </a:r>
          </a:p>
        </p:txBody>
      </p:sp>
      <p:sp>
        <p:nvSpPr>
          <p:cNvPr id="52" name="text goes here, one to three lines.">
            <a:extLst>
              <a:ext uri="{FF2B5EF4-FFF2-40B4-BE49-F238E27FC236}">
                <a16:creationId xmlns:a16="http://schemas.microsoft.com/office/drawing/2014/main" id="{A0ACD472-BFD9-41FE-BAAB-52361D6A7F09}"/>
              </a:ext>
            </a:extLst>
          </p:cNvPr>
          <p:cNvSpPr txBox="1">
            <a:spLocks noGrp="1"/>
          </p:cNvSpPr>
          <p:nvPr>
            <p:ph type="body" sz="quarter" idx="13" hasCustomPrompt="1"/>
          </p:nvPr>
        </p:nvSpPr>
        <p:spPr>
          <a:xfrm>
            <a:off x="7760894" y="1265126"/>
            <a:ext cx="2636535" cy="84779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Text goes here text goes here text goes here text goes here text goes here </a:t>
            </a:r>
          </a:p>
        </p:txBody>
      </p:sp>
      <p:sp>
        <p:nvSpPr>
          <p:cNvPr id="53" name="text goes here, one to three lines.">
            <a:extLst>
              <a:ext uri="{FF2B5EF4-FFF2-40B4-BE49-F238E27FC236}">
                <a16:creationId xmlns:a16="http://schemas.microsoft.com/office/drawing/2014/main" id="{8E14FB76-B292-4891-9505-E73CEC7F52E1}"/>
              </a:ext>
            </a:extLst>
          </p:cNvPr>
          <p:cNvSpPr txBox="1">
            <a:spLocks noGrp="1"/>
          </p:cNvSpPr>
          <p:nvPr>
            <p:ph type="body" sz="quarter" idx="18" hasCustomPrompt="1"/>
          </p:nvPr>
        </p:nvSpPr>
        <p:spPr>
          <a:xfrm>
            <a:off x="7760894" y="2901437"/>
            <a:ext cx="2636535" cy="339004"/>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a:t>
            </a:r>
          </a:p>
        </p:txBody>
      </p:sp>
      <p:sp>
        <p:nvSpPr>
          <p:cNvPr id="54" name="text goes here, one to three lines.">
            <a:extLst>
              <a:ext uri="{FF2B5EF4-FFF2-40B4-BE49-F238E27FC236}">
                <a16:creationId xmlns:a16="http://schemas.microsoft.com/office/drawing/2014/main" id="{4B28B03A-F9D2-4559-87DE-A02EA540A62E}"/>
              </a:ext>
            </a:extLst>
          </p:cNvPr>
          <p:cNvSpPr txBox="1">
            <a:spLocks noGrp="1"/>
          </p:cNvSpPr>
          <p:nvPr>
            <p:ph type="body" sz="quarter" idx="19" hasCustomPrompt="1"/>
          </p:nvPr>
        </p:nvSpPr>
        <p:spPr>
          <a:xfrm>
            <a:off x="7760894" y="3237486"/>
            <a:ext cx="2636535" cy="84779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Text goes here text goes here text goes here text goes here text goes here </a:t>
            </a:r>
          </a:p>
        </p:txBody>
      </p:sp>
      <p:sp>
        <p:nvSpPr>
          <p:cNvPr id="55" name="text goes here, one to three lines.">
            <a:extLst>
              <a:ext uri="{FF2B5EF4-FFF2-40B4-BE49-F238E27FC236}">
                <a16:creationId xmlns:a16="http://schemas.microsoft.com/office/drawing/2014/main" id="{A6D525F5-D1B9-4EA5-8C73-547A45151984}"/>
              </a:ext>
            </a:extLst>
          </p:cNvPr>
          <p:cNvSpPr txBox="1">
            <a:spLocks noGrp="1"/>
          </p:cNvSpPr>
          <p:nvPr>
            <p:ph type="body" sz="quarter" idx="20" hasCustomPrompt="1"/>
          </p:nvPr>
        </p:nvSpPr>
        <p:spPr>
          <a:xfrm>
            <a:off x="7760894" y="4863643"/>
            <a:ext cx="2636535" cy="339004"/>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a:t>
            </a:r>
          </a:p>
        </p:txBody>
      </p:sp>
      <p:sp>
        <p:nvSpPr>
          <p:cNvPr id="56" name="text goes here, one to three lines.">
            <a:extLst>
              <a:ext uri="{FF2B5EF4-FFF2-40B4-BE49-F238E27FC236}">
                <a16:creationId xmlns:a16="http://schemas.microsoft.com/office/drawing/2014/main" id="{25409F94-1466-429F-A89F-9DA4EDAAD0BC}"/>
              </a:ext>
            </a:extLst>
          </p:cNvPr>
          <p:cNvSpPr txBox="1">
            <a:spLocks noGrp="1"/>
          </p:cNvSpPr>
          <p:nvPr>
            <p:ph type="body" sz="quarter" idx="21" hasCustomPrompt="1"/>
          </p:nvPr>
        </p:nvSpPr>
        <p:spPr>
          <a:xfrm>
            <a:off x="7760894" y="5199692"/>
            <a:ext cx="2636535" cy="84779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Text goes here text goes here text goes here text goes here text goes here </a:t>
            </a:r>
          </a:p>
        </p:txBody>
      </p:sp>
      <p:sp>
        <p:nvSpPr>
          <p:cNvPr id="22" name="Picture Placeholder 4">
            <a:extLst>
              <a:ext uri="{FF2B5EF4-FFF2-40B4-BE49-F238E27FC236}">
                <a16:creationId xmlns:a16="http://schemas.microsoft.com/office/drawing/2014/main" id="{9AC3F264-805D-4824-A0DA-607A8E2E0189}"/>
              </a:ext>
            </a:extLst>
          </p:cNvPr>
          <p:cNvSpPr>
            <a:spLocks noGrp="1"/>
          </p:cNvSpPr>
          <p:nvPr>
            <p:ph type="pic" sz="quarter" idx="23" hasCustomPrompt="1"/>
          </p:nvPr>
        </p:nvSpPr>
        <p:spPr>
          <a:xfrm>
            <a:off x="8789361" y="313263"/>
            <a:ext cx="579600" cy="529200"/>
          </a:xfrm>
          <a:prstGeom prst="rect">
            <a:avLst/>
          </a:prstGeom>
        </p:spPr>
        <p:txBody>
          <a:bodyPr/>
          <a:lstStyle>
            <a:lvl1pPr marL="0" indent="0" algn="ctr">
              <a:buNone/>
              <a:defRPr sz="900">
                <a:solidFill>
                  <a:schemeClr val="tx1"/>
                </a:solidFill>
              </a:defRPr>
            </a:lvl1pPr>
          </a:lstStyle>
          <a:p>
            <a:r>
              <a:rPr lang="en-GB" dirty="0"/>
              <a:t>Icon</a:t>
            </a:r>
            <a:endParaRPr lang="en-US" dirty="0"/>
          </a:p>
        </p:txBody>
      </p:sp>
      <p:sp>
        <p:nvSpPr>
          <p:cNvPr id="23" name="Picture Placeholder 4">
            <a:extLst>
              <a:ext uri="{FF2B5EF4-FFF2-40B4-BE49-F238E27FC236}">
                <a16:creationId xmlns:a16="http://schemas.microsoft.com/office/drawing/2014/main" id="{518C0182-006F-44AE-98FE-44EBA60781C6}"/>
              </a:ext>
            </a:extLst>
          </p:cNvPr>
          <p:cNvSpPr>
            <a:spLocks noGrp="1"/>
          </p:cNvSpPr>
          <p:nvPr>
            <p:ph type="pic" sz="quarter" idx="24" hasCustomPrompt="1"/>
          </p:nvPr>
        </p:nvSpPr>
        <p:spPr>
          <a:xfrm>
            <a:off x="8789361" y="2275662"/>
            <a:ext cx="579600" cy="529200"/>
          </a:xfrm>
          <a:prstGeom prst="rect">
            <a:avLst/>
          </a:prstGeom>
        </p:spPr>
        <p:txBody>
          <a:bodyPr/>
          <a:lstStyle>
            <a:lvl1pPr marL="0" indent="0" algn="ctr">
              <a:buNone/>
              <a:defRPr sz="900">
                <a:solidFill>
                  <a:schemeClr val="tx1"/>
                </a:solidFill>
              </a:defRPr>
            </a:lvl1pPr>
          </a:lstStyle>
          <a:p>
            <a:r>
              <a:rPr lang="en-GB" dirty="0"/>
              <a:t>Icon</a:t>
            </a:r>
            <a:endParaRPr lang="en-US" dirty="0"/>
          </a:p>
        </p:txBody>
      </p:sp>
      <p:sp>
        <p:nvSpPr>
          <p:cNvPr id="24" name="Picture Placeholder 4">
            <a:extLst>
              <a:ext uri="{FF2B5EF4-FFF2-40B4-BE49-F238E27FC236}">
                <a16:creationId xmlns:a16="http://schemas.microsoft.com/office/drawing/2014/main" id="{8F09C615-8ACC-49DF-A47C-D0B95932EA7F}"/>
              </a:ext>
            </a:extLst>
          </p:cNvPr>
          <p:cNvSpPr>
            <a:spLocks noGrp="1"/>
          </p:cNvSpPr>
          <p:nvPr>
            <p:ph type="pic" sz="quarter" idx="25" hasCustomPrompt="1"/>
          </p:nvPr>
        </p:nvSpPr>
        <p:spPr>
          <a:xfrm>
            <a:off x="8789361" y="4249207"/>
            <a:ext cx="579600" cy="529200"/>
          </a:xfrm>
          <a:prstGeom prst="rect">
            <a:avLst/>
          </a:prstGeom>
        </p:spPr>
        <p:txBody>
          <a:bodyPr/>
          <a:lstStyle>
            <a:lvl1pPr marL="0" indent="0" algn="ctr">
              <a:buNone/>
              <a:defRPr sz="900">
                <a:solidFill>
                  <a:schemeClr val="tx1"/>
                </a:solidFill>
              </a:defRPr>
            </a:lvl1pPr>
          </a:lstStyle>
          <a:p>
            <a:r>
              <a:rPr lang="en-GB" dirty="0"/>
              <a:t>Icon</a:t>
            </a:r>
            <a:endParaRPr lang="en-US" dirty="0"/>
          </a:p>
        </p:txBody>
      </p:sp>
      <p:sp>
        <p:nvSpPr>
          <p:cNvPr id="28" name="Title 5">
            <a:extLst>
              <a:ext uri="{FF2B5EF4-FFF2-40B4-BE49-F238E27FC236}">
                <a16:creationId xmlns:a16="http://schemas.microsoft.com/office/drawing/2014/main" id="{E1C78CC8-FDEE-49B2-897A-8FDB79792718}"/>
              </a:ext>
            </a:extLst>
          </p:cNvPr>
          <p:cNvSpPr>
            <a:spLocks noGrp="1"/>
          </p:cNvSpPr>
          <p:nvPr>
            <p:ph type="title" hasCustomPrompt="1"/>
          </p:nvPr>
        </p:nvSpPr>
        <p:spPr>
          <a:xfrm>
            <a:off x="517531" y="404183"/>
            <a:ext cx="5331178" cy="336340"/>
          </a:xfrm>
        </p:spPr>
        <p:txBody>
          <a:bodyPr/>
          <a:lstStyle/>
          <a:p>
            <a:r>
              <a:rPr lang="en-US" dirty="0"/>
              <a:t>Title goes here</a:t>
            </a:r>
          </a:p>
        </p:txBody>
      </p:sp>
    </p:spTree>
    <p:extLst>
      <p:ext uri="{BB962C8B-B14F-4D97-AF65-F5344CB8AC3E}">
        <p14:creationId xmlns:p14="http://schemas.microsoft.com/office/powerpoint/2010/main" val="569255253"/>
      </p:ext>
    </p:extLst>
  </p:cSld>
  <p:clrMapOvr>
    <a:masterClrMapping/>
  </p:clrMapOvr>
  <p:transition spd="med"/>
  <p:extLst>
    <p:ext uri="{DCECCB84-F9BA-43D5-87BE-67443E8EF086}">
      <p15:sldGuideLst xmlns:p15="http://schemas.microsoft.com/office/powerpoint/2012/main">
        <p15:guide id="3" pos="393">
          <p15:clr>
            <a:srgbClr val="000000"/>
          </p15:clr>
        </p15:guide>
        <p15:guide id="4" pos="3840">
          <p15:clr>
            <a:srgbClr val="00000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7_icon grey ">
    <p:bg>
      <p:bgPr>
        <a:solidFill>
          <a:srgbClr val="F5F5F5"/>
        </a:solidFill>
        <a:effectLst/>
      </p:bgPr>
    </p:bg>
    <p:spTree>
      <p:nvGrpSpPr>
        <p:cNvPr id="1" name=""/>
        <p:cNvGrpSpPr/>
        <p:nvPr/>
      </p:nvGrpSpPr>
      <p:grpSpPr>
        <a:xfrm>
          <a:off x="0" y="0"/>
          <a:ext cx="0" cy="0"/>
          <a:chOff x="0" y="0"/>
          <a:chExt cx="0" cy="0"/>
        </a:xfrm>
      </p:grpSpPr>
      <p:pic>
        <p:nvPicPr>
          <p:cNvPr id="26" name="Kaltura_shapes_vertical_stirpes_white .png" descr="Kaltura_shapes_vertical_stirpes_white .png">
            <a:extLst>
              <a:ext uri="{FF2B5EF4-FFF2-40B4-BE49-F238E27FC236}">
                <a16:creationId xmlns:a16="http://schemas.microsoft.com/office/drawing/2014/main" id="{DBF266F2-E468-4127-AE68-3DF0928F95D4}"/>
              </a:ext>
            </a:extLst>
          </p:cNvPr>
          <p:cNvPicPr>
            <a:picLocks noChangeAspect="1"/>
          </p:cNvPicPr>
          <p:nvPr/>
        </p:nvPicPr>
        <p:blipFill rotWithShape="1">
          <a:blip r:embed="rId2"/>
          <a:srcRect l="17499" t="13113"/>
          <a:stretch/>
        </p:blipFill>
        <p:spPr>
          <a:xfrm>
            <a:off x="0" y="-1"/>
            <a:ext cx="4848424" cy="5050490"/>
          </a:xfrm>
          <a:prstGeom prst="rect">
            <a:avLst/>
          </a:prstGeom>
          <a:ln w="12700">
            <a:miter lim="400000"/>
          </a:ln>
        </p:spPr>
      </p:pic>
      <p:pic>
        <p:nvPicPr>
          <p:cNvPr id="2" name="Picture 1" descr="A person wearing glasses and smiling at the camera&#10;&#10;Description automatically generated">
            <a:extLst>
              <a:ext uri="{FF2B5EF4-FFF2-40B4-BE49-F238E27FC236}">
                <a16:creationId xmlns:a16="http://schemas.microsoft.com/office/drawing/2014/main" id="{F6EC152D-4D4A-4F8D-B4B5-9FE74E9CE80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9478"/>
          <a:stretch/>
        </p:blipFill>
        <p:spPr>
          <a:xfrm>
            <a:off x="0" y="-1"/>
            <a:ext cx="6996190" cy="6883401"/>
          </a:xfrm>
          <a:prstGeom prst="rect">
            <a:avLst/>
          </a:prstGeom>
        </p:spPr>
      </p:pic>
      <p:pic>
        <p:nvPicPr>
          <p:cNvPr id="30" name="Kaltura_Logo_Horizontal_ColorSun_BlackText_big.png" descr="Kaltura_Logo_Horizontal_ColorSun_BlackText_big.png">
            <a:extLst>
              <a:ext uri="{FF2B5EF4-FFF2-40B4-BE49-F238E27FC236}">
                <a16:creationId xmlns:a16="http://schemas.microsoft.com/office/drawing/2014/main" id="{62F320A0-3870-43B8-ADDE-A96A289671D9}"/>
              </a:ext>
            </a:extLst>
          </p:cNvPr>
          <p:cNvPicPr>
            <a:picLocks noChangeAspect="1"/>
          </p:cNvPicPr>
          <p:nvPr/>
        </p:nvPicPr>
        <p:blipFill>
          <a:blip r:embed="rId4"/>
          <a:stretch>
            <a:fillRect/>
          </a:stretch>
        </p:blipFill>
        <p:spPr>
          <a:xfrm>
            <a:off x="10753193" y="6335056"/>
            <a:ext cx="1118941" cy="287915"/>
          </a:xfrm>
          <a:prstGeom prst="rect">
            <a:avLst/>
          </a:prstGeom>
          <a:ln w="12700">
            <a:miter lim="400000"/>
          </a:ln>
        </p:spPr>
      </p:pic>
      <p:sp>
        <p:nvSpPr>
          <p:cNvPr id="28" name="Rectangle">
            <a:extLst>
              <a:ext uri="{FF2B5EF4-FFF2-40B4-BE49-F238E27FC236}">
                <a16:creationId xmlns:a16="http://schemas.microsoft.com/office/drawing/2014/main" id="{97D45145-6120-4EFD-9B75-4527B602B149}"/>
              </a:ext>
            </a:extLst>
          </p:cNvPr>
          <p:cNvSpPr/>
          <p:nvPr userDrawn="1"/>
        </p:nvSpPr>
        <p:spPr>
          <a:xfrm>
            <a:off x="7378700" y="4559300"/>
            <a:ext cx="3400922" cy="1693565"/>
          </a:xfrm>
          <a:prstGeom prst="rect">
            <a:avLst/>
          </a:prstGeom>
          <a:solidFill>
            <a:srgbClr val="41BE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sp>
        <p:nvSpPr>
          <p:cNvPr id="31" name="Rectangle">
            <a:extLst>
              <a:ext uri="{FF2B5EF4-FFF2-40B4-BE49-F238E27FC236}">
                <a16:creationId xmlns:a16="http://schemas.microsoft.com/office/drawing/2014/main" id="{97456200-46C4-45DD-BAB8-1CCB9C7340A3}"/>
              </a:ext>
            </a:extLst>
          </p:cNvPr>
          <p:cNvSpPr/>
          <p:nvPr userDrawn="1"/>
        </p:nvSpPr>
        <p:spPr>
          <a:xfrm>
            <a:off x="7378700" y="2562222"/>
            <a:ext cx="3400922" cy="1693565"/>
          </a:xfrm>
          <a:prstGeom prst="rect">
            <a:avLst/>
          </a:prstGeom>
          <a:solidFill>
            <a:srgbClr val="41BE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sp>
        <p:nvSpPr>
          <p:cNvPr id="32" name="Rectangle">
            <a:extLst>
              <a:ext uri="{FF2B5EF4-FFF2-40B4-BE49-F238E27FC236}">
                <a16:creationId xmlns:a16="http://schemas.microsoft.com/office/drawing/2014/main" id="{2D41B65B-5FDC-4E5C-80D7-4B91E46DFF96}"/>
              </a:ext>
            </a:extLst>
          </p:cNvPr>
          <p:cNvSpPr/>
          <p:nvPr/>
        </p:nvSpPr>
        <p:spPr>
          <a:xfrm>
            <a:off x="7378700" y="622300"/>
            <a:ext cx="3400922" cy="1693565"/>
          </a:xfrm>
          <a:prstGeom prst="rect">
            <a:avLst/>
          </a:prstGeom>
          <a:solidFill>
            <a:srgbClr val="41BE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sp>
        <p:nvSpPr>
          <p:cNvPr id="33" name="Circle">
            <a:extLst>
              <a:ext uri="{FF2B5EF4-FFF2-40B4-BE49-F238E27FC236}">
                <a16:creationId xmlns:a16="http://schemas.microsoft.com/office/drawing/2014/main" id="{5945E0FE-554D-4407-AFEE-026608B3EA91}"/>
              </a:ext>
            </a:extLst>
          </p:cNvPr>
          <p:cNvSpPr/>
          <p:nvPr/>
        </p:nvSpPr>
        <p:spPr>
          <a:xfrm>
            <a:off x="8681048" y="178694"/>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pic>
        <p:nvPicPr>
          <p:cNvPr id="34" name="Kaltura_icons_02-53.png" descr="Kaltura_icons_02-53.png">
            <a:extLst>
              <a:ext uri="{FF2B5EF4-FFF2-40B4-BE49-F238E27FC236}">
                <a16:creationId xmlns:a16="http://schemas.microsoft.com/office/drawing/2014/main" id="{AF3123C2-0BE9-4152-ACFD-166693CF60C9}"/>
              </a:ext>
            </a:extLst>
          </p:cNvPr>
          <p:cNvPicPr>
            <a:picLocks noChangeAspect="1"/>
          </p:cNvPicPr>
          <p:nvPr userDrawn="1"/>
        </p:nvPicPr>
        <p:blipFill>
          <a:blip r:embed="rId5"/>
          <a:stretch>
            <a:fillRect/>
          </a:stretch>
        </p:blipFill>
        <p:spPr>
          <a:xfrm>
            <a:off x="8789548" y="319250"/>
            <a:ext cx="579226" cy="528002"/>
          </a:xfrm>
          <a:prstGeom prst="rect">
            <a:avLst/>
          </a:prstGeom>
          <a:ln w="12700">
            <a:miter lim="400000"/>
          </a:ln>
        </p:spPr>
      </p:pic>
      <p:sp>
        <p:nvSpPr>
          <p:cNvPr id="35" name="Circle">
            <a:extLst>
              <a:ext uri="{FF2B5EF4-FFF2-40B4-BE49-F238E27FC236}">
                <a16:creationId xmlns:a16="http://schemas.microsoft.com/office/drawing/2014/main" id="{D5552F5B-17BC-484E-B809-916C14515381}"/>
              </a:ext>
            </a:extLst>
          </p:cNvPr>
          <p:cNvSpPr/>
          <p:nvPr/>
        </p:nvSpPr>
        <p:spPr>
          <a:xfrm>
            <a:off x="8681048" y="2147194"/>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pic>
        <p:nvPicPr>
          <p:cNvPr id="36" name="Kaltura_icons_02-48.png" descr="Kaltura_icons_02-48.png">
            <a:extLst>
              <a:ext uri="{FF2B5EF4-FFF2-40B4-BE49-F238E27FC236}">
                <a16:creationId xmlns:a16="http://schemas.microsoft.com/office/drawing/2014/main" id="{49990ED5-FD05-4695-9C18-08A5F3628901}"/>
              </a:ext>
            </a:extLst>
          </p:cNvPr>
          <p:cNvPicPr>
            <a:picLocks noChangeAspect="1"/>
          </p:cNvPicPr>
          <p:nvPr userDrawn="1"/>
        </p:nvPicPr>
        <p:blipFill>
          <a:blip r:embed="rId6"/>
          <a:stretch>
            <a:fillRect/>
          </a:stretch>
        </p:blipFill>
        <p:spPr>
          <a:xfrm>
            <a:off x="8789548" y="2268700"/>
            <a:ext cx="579226" cy="528002"/>
          </a:xfrm>
          <a:prstGeom prst="rect">
            <a:avLst/>
          </a:prstGeom>
          <a:ln w="12700">
            <a:miter lim="400000"/>
          </a:ln>
        </p:spPr>
      </p:pic>
      <p:sp>
        <p:nvSpPr>
          <p:cNvPr id="39" name="Circle">
            <a:extLst>
              <a:ext uri="{FF2B5EF4-FFF2-40B4-BE49-F238E27FC236}">
                <a16:creationId xmlns:a16="http://schemas.microsoft.com/office/drawing/2014/main" id="{715BB75C-7BB3-4F39-9851-9DEC10F2CD82}"/>
              </a:ext>
            </a:extLst>
          </p:cNvPr>
          <p:cNvSpPr/>
          <p:nvPr/>
        </p:nvSpPr>
        <p:spPr>
          <a:xfrm>
            <a:off x="8681048" y="4115694"/>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pic>
        <p:nvPicPr>
          <p:cNvPr id="42" name="Kaltura_icons_02-50.png" descr="Kaltura_icons_02-50.png">
            <a:extLst>
              <a:ext uri="{FF2B5EF4-FFF2-40B4-BE49-F238E27FC236}">
                <a16:creationId xmlns:a16="http://schemas.microsoft.com/office/drawing/2014/main" id="{A0D1F122-C1C1-48E5-BA89-AF1E39C5CCDD}"/>
              </a:ext>
            </a:extLst>
          </p:cNvPr>
          <p:cNvPicPr>
            <a:picLocks noChangeAspect="1"/>
          </p:cNvPicPr>
          <p:nvPr/>
        </p:nvPicPr>
        <p:blipFill>
          <a:blip r:embed="rId7"/>
          <a:stretch>
            <a:fillRect/>
          </a:stretch>
        </p:blipFill>
        <p:spPr>
          <a:xfrm>
            <a:off x="8789548" y="4237200"/>
            <a:ext cx="579226" cy="528002"/>
          </a:xfrm>
          <a:prstGeom prst="rect">
            <a:avLst/>
          </a:prstGeom>
          <a:ln w="12700">
            <a:miter lim="400000"/>
          </a:ln>
        </p:spPr>
      </p:pic>
      <p:sp>
        <p:nvSpPr>
          <p:cNvPr id="45" name="text goes here, one to three lines.">
            <a:extLst>
              <a:ext uri="{FF2B5EF4-FFF2-40B4-BE49-F238E27FC236}">
                <a16:creationId xmlns:a16="http://schemas.microsoft.com/office/drawing/2014/main" id="{9C9C68D4-D477-47A9-9A7C-4E7A567551EB}"/>
              </a:ext>
            </a:extLst>
          </p:cNvPr>
          <p:cNvSpPr txBox="1">
            <a:spLocks noGrp="1"/>
          </p:cNvSpPr>
          <p:nvPr>
            <p:ph type="body" sz="quarter" idx="17" hasCustomPrompt="1"/>
          </p:nvPr>
        </p:nvSpPr>
        <p:spPr>
          <a:xfrm>
            <a:off x="7760894" y="929077"/>
            <a:ext cx="2636535" cy="339004"/>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a:t>
            </a:r>
          </a:p>
        </p:txBody>
      </p:sp>
      <p:sp>
        <p:nvSpPr>
          <p:cNvPr id="48" name="text goes here, one to three lines.">
            <a:extLst>
              <a:ext uri="{FF2B5EF4-FFF2-40B4-BE49-F238E27FC236}">
                <a16:creationId xmlns:a16="http://schemas.microsoft.com/office/drawing/2014/main" id="{F6095248-DAB9-4601-BF47-76E9DF15AF06}"/>
              </a:ext>
            </a:extLst>
          </p:cNvPr>
          <p:cNvSpPr txBox="1">
            <a:spLocks noGrp="1"/>
          </p:cNvSpPr>
          <p:nvPr>
            <p:ph type="body" sz="quarter" idx="13" hasCustomPrompt="1"/>
          </p:nvPr>
        </p:nvSpPr>
        <p:spPr>
          <a:xfrm>
            <a:off x="7760894" y="1265126"/>
            <a:ext cx="2636535" cy="84779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Text goes here text goes here text goes here text goes here text goes here </a:t>
            </a:r>
          </a:p>
        </p:txBody>
      </p:sp>
      <p:sp>
        <p:nvSpPr>
          <p:cNvPr id="50" name="text goes here, one to three lines.">
            <a:extLst>
              <a:ext uri="{FF2B5EF4-FFF2-40B4-BE49-F238E27FC236}">
                <a16:creationId xmlns:a16="http://schemas.microsoft.com/office/drawing/2014/main" id="{1CFE4DAC-FD6D-437E-951D-4F052018A99C}"/>
              </a:ext>
            </a:extLst>
          </p:cNvPr>
          <p:cNvSpPr txBox="1">
            <a:spLocks noGrp="1"/>
          </p:cNvSpPr>
          <p:nvPr>
            <p:ph type="body" sz="quarter" idx="18" hasCustomPrompt="1"/>
          </p:nvPr>
        </p:nvSpPr>
        <p:spPr>
          <a:xfrm>
            <a:off x="7760894" y="2901437"/>
            <a:ext cx="2636535" cy="339004"/>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a:t>
            </a:r>
          </a:p>
        </p:txBody>
      </p:sp>
      <p:sp>
        <p:nvSpPr>
          <p:cNvPr id="57" name="text goes here, one to three lines.">
            <a:extLst>
              <a:ext uri="{FF2B5EF4-FFF2-40B4-BE49-F238E27FC236}">
                <a16:creationId xmlns:a16="http://schemas.microsoft.com/office/drawing/2014/main" id="{C11D9B23-6F7A-4790-B397-B7B4ED2641D2}"/>
              </a:ext>
            </a:extLst>
          </p:cNvPr>
          <p:cNvSpPr txBox="1">
            <a:spLocks noGrp="1"/>
          </p:cNvSpPr>
          <p:nvPr>
            <p:ph type="body" sz="quarter" idx="19" hasCustomPrompt="1"/>
          </p:nvPr>
        </p:nvSpPr>
        <p:spPr>
          <a:xfrm>
            <a:off x="7760894" y="3237486"/>
            <a:ext cx="2636535" cy="84779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Text goes here text goes here text goes here text goes here text goes here </a:t>
            </a:r>
          </a:p>
        </p:txBody>
      </p:sp>
      <p:sp>
        <p:nvSpPr>
          <p:cNvPr id="58" name="text goes here, one to three lines.">
            <a:extLst>
              <a:ext uri="{FF2B5EF4-FFF2-40B4-BE49-F238E27FC236}">
                <a16:creationId xmlns:a16="http://schemas.microsoft.com/office/drawing/2014/main" id="{7093A113-BBC7-4C6D-9BEF-B4601E4F92E6}"/>
              </a:ext>
            </a:extLst>
          </p:cNvPr>
          <p:cNvSpPr txBox="1">
            <a:spLocks noGrp="1"/>
          </p:cNvSpPr>
          <p:nvPr>
            <p:ph type="body" sz="quarter" idx="20" hasCustomPrompt="1"/>
          </p:nvPr>
        </p:nvSpPr>
        <p:spPr>
          <a:xfrm>
            <a:off x="7760894" y="4863643"/>
            <a:ext cx="2636535" cy="339004"/>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a:t>
            </a:r>
          </a:p>
        </p:txBody>
      </p:sp>
      <p:sp>
        <p:nvSpPr>
          <p:cNvPr id="59" name="text goes here, one to three lines.">
            <a:extLst>
              <a:ext uri="{FF2B5EF4-FFF2-40B4-BE49-F238E27FC236}">
                <a16:creationId xmlns:a16="http://schemas.microsoft.com/office/drawing/2014/main" id="{5C12E923-B436-4CCD-822C-65647A5655F8}"/>
              </a:ext>
            </a:extLst>
          </p:cNvPr>
          <p:cNvSpPr txBox="1">
            <a:spLocks noGrp="1"/>
          </p:cNvSpPr>
          <p:nvPr>
            <p:ph type="body" sz="quarter" idx="21" hasCustomPrompt="1"/>
          </p:nvPr>
        </p:nvSpPr>
        <p:spPr>
          <a:xfrm>
            <a:off x="7760894" y="5199692"/>
            <a:ext cx="2636535" cy="84779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rgbClr val="FFFFFF"/>
                </a:solidFill>
                <a:effectLst/>
                <a:uFillTx/>
                <a:latin typeface="Source Sans Pro"/>
                <a:ea typeface="Source Sans Pro"/>
                <a:cs typeface="Source Sans Pro"/>
                <a:sym typeface="Source Sans Pro"/>
              </a:defRPr>
            </a:lvl1pPr>
          </a:lstStyle>
          <a:p>
            <a:r>
              <a:rPr lang="en-GB" dirty="0"/>
              <a:t>Text goes here text goes here text goes here text goes here text goes here </a:t>
            </a:r>
          </a:p>
        </p:txBody>
      </p:sp>
      <p:sp>
        <p:nvSpPr>
          <p:cNvPr id="62" name="Footer Placeholder 4">
            <a:extLst>
              <a:ext uri="{FF2B5EF4-FFF2-40B4-BE49-F238E27FC236}">
                <a16:creationId xmlns:a16="http://schemas.microsoft.com/office/drawing/2014/main" id="{EE23AB66-3BB6-4E57-90D2-EA4E8F3E1D09}"/>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63" name="Slide Number Placeholder 5">
            <a:extLst>
              <a:ext uri="{FF2B5EF4-FFF2-40B4-BE49-F238E27FC236}">
                <a16:creationId xmlns:a16="http://schemas.microsoft.com/office/drawing/2014/main" id="{B46A0AF8-60B2-41F2-84AF-E3AD8F8B5D8B}"/>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2325778938"/>
      </p:ext>
    </p:extLst>
  </p:cSld>
  <p:clrMapOvr>
    <a:masterClrMapping/>
  </p:clrMapOvr>
  <p:transition spd="med"/>
  <p:extLst>
    <p:ext uri="{DCECCB84-F9BA-43D5-87BE-67443E8EF086}">
      <p15:sldGuideLst xmlns:p15="http://schemas.microsoft.com/office/powerpoint/2012/main">
        <p15:guide id="3" pos="393">
          <p15:clr>
            <a:srgbClr val="000000"/>
          </p15:clr>
        </p15:guide>
        <p15:guide id="4" pos="3840">
          <p15:clr>
            <a:srgbClr val="00000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8_icon grey clean">
    <p:bg>
      <p:bgPr>
        <a:solidFill>
          <a:srgbClr val="F5F5F5"/>
        </a:solidFill>
        <a:effectLst/>
      </p:bgPr>
    </p:bg>
    <p:spTree>
      <p:nvGrpSpPr>
        <p:cNvPr id="1" name=""/>
        <p:cNvGrpSpPr/>
        <p:nvPr/>
      </p:nvGrpSpPr>
      <p:grpSpPr>
        <a:xfrm>
          <a:off x="0" y="0"/>
          <a:ext cx="0" cy="0"/>
          <a:chOff x="0" y="0"/>
          <a:chExt cx="0" cy="0"/>
        </a:xfrm>
      </p:grpSpPr>
      <p:pic>
        <p:nvPicPr>
          <p:cNvPr id="26" name="Kaltura_shapes_vertical_stirpes_white .png" descr="Kaltura_shapes_vertical_stirpes_white .png">
            <a:extLst>
              <a:ext uri="{FF2B5EF4-FFF2-40B4-BE49-F238E27FC236}">
                <a16:creationId xmlns:a16="http://schemas.microsoft.com/office/drawing/2014/main" id="{DBF266F2-E468-4127-AE68-3DF0928F95D4}"/>
              </a:ext>
            </a:extLst>
          </p:cNvPr>
          <p:cNvPicPr>
            <a:picLocks noChangeAspect="1"/>
          </p:cNvPicPr>
          <p:nvPr userDrawn="1"/>
        </p:nvPicPr>
        <p:blipFill rotWithShape="1">
          <a:blip r:embed="rId2"/>
          <a:srcRect l="17499" t="13113"/>
          <a:stretch/>
        </p:blipFill>
        <p:spPr>
          <a:xfrm>
            <a:off x="0" y="-1"/>
            <a:ext cx="4848424" cy="5050490"/>
          </a:xfrm>
          <a:prstGeom prst="rect">
            <a:avLst/>
          </a:prstGeom>
          <a:ln w="12700">
            <a:miter lim="400000"/>
          </a:ln>
        </p:spPr>
      </p:pic>
      <p:pic>
        <p:nvPicPr>
          <p:cNvPr id="2" name="Picture 1" descr="A person wearing glasses and smiling at the camera&#10;&#10;Description automatically generated">
            <a:extLst>
              <a:ext uri="{FF2B5EF4-FFF2-40B4-BE49-F238E27FC236}">
                <a16:creationId xmlns:a16="http://schemas.microsoft.com/office/drawing/2014/main" id="{A9CE1F88-3728-4252-8BFB-1AEDC7C177F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9478"/>
          <a:stretch/>
        </p:blipFill>
        <p:spPr>
          <a:xfrm>
            <a:off x="0" y="-1"/>
            <a:ext cx="6996190" cy="6883401"/>
          </a:xfrm>
          <a:prstGeom prst="rect">
            <a:avLst/>
          </a:prstGeom>
        </p:spPr>
      </p:pic>
      <p:sp>
        <p:nvSpPr>
          <p:cNvPr id="46" name="Rectangle">
            <a:extLst>
              <a:ext uri="{FF2B5EF4-FFF2-40B4-BE49-F238E27FC236}">
                <a16:creationId xmlns:a16="http://schemas.microsoft.com/office/drawing/2014/main" id="{D8EC58A0-84C4-4C10-A2AB-837AAFC13589}"/>
              </a:ext>
            </a:extLst>
          </p:cNvPr>
          <p:cNvSpPr/>
          <p:nvPr/>
        </p:nvSpPr>
        <p:spPr>
          <a:xfrm>
            <a:off x="7378700" y="4559300"/>
            <a:ext cx="3400922" cy="1693565"/>
          </a:xfrm>
          <a:prstGeom prst="rect">
            <a:avLst/>
          </a:prstGeom>
          <a:solidFill>
            <a:srgbClr val="41BE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sp>
        <p:nvSpPr>
          <p:cNvPr id="43" name="Rectangle">
            <a:extLst>
              <a:ext uri="{FF2B5EF4-FFF2-40B4-BE49-F238E27FC236}">
                <a16:creationId xmlns:a16="http://schemas.microsoft.com/office/drawing/2014/main" id="{93AFBD86-D682-40AD-9B27-2BA52E8E4B6C}"/>
              </a:ext>
            </a:extLst>
          </p:cNvPr>
          <p:cNvSpPr/>
          <p:nvPr/>
        </p:nvSpPr>
        <p:spPr>
          <a:xfrm>
            <a:off x="7378700" y="2562222"/>
            <a:ext cx="3400922" cy="1693565"/>
          </a:xfrm>
          <a:prstGeom prst="rect">
            <a:avLst/>
          </a:prstGeom>
          <a:solidFill>
            <a:srgbClr val="41BE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sp>
        <p:nvSpPr>
          <p:cNvPr id="40" name="Rectangle">
            <a:extLst>
              <a:ext uri="{FF2B5EF4-FFF2-40B4-BE49-F238E27FC236}">
                <a16:creationId xmlns:a16="http://schemas.microsoft.com/office/drawing/2014/main" id="{1BDEBEB5-02C9-4618-B13D-30185AAFE660}"/>
              </a:ext>
            </a:extLst>
          </p:cNvPr>
          <p:cNvSpPr/>
          <p:nvPr/>
        </p:nvSpPr>
        <p:spPr>
          <a:xfrm>
            <a:off x="7378700" y="622300"/>
            <a:ext cx="3400922" cy="1693565"/>
          </a:xfrm>
          <a:prstGeom prst="rect">
            <a:avLst/>
          </a:prstGeom>
          <a:solidFill>
            <a:srgbClr val="41BE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pic>
        <p:nvPicPr>
          <p:cNvPr id="30" name="Kaltura_Logo_Horizontal_ColorSun_BlackText_big.png" descr="Kaltura_Logo_Horizontal_ColorSun_BlackText_big.png">
            <a:extLst>
              <a:ext uri="{FF2B5EF4-FFF2-40B4-BE49-F238E27FC236}">
                <a16:creationId xmlns:a16="http://schemas.microsoft.com/office/drawing/2014/main" id="{62F320A0-3870-43B8-ADDE-A96A289671D9}"/>
              </a:ext>
            </a:extLst>
          </p:cNvPr>
          <p:cNvPicPr>
            <a:picLocks noChangeAspect="1"/>
          </p:cNvPicPr>
          <p:nvPr userDrawn="1"/>
        </p:nvPicPr>
        <p:blipFill>
          <a:blip r:embed="rId4"/>
          <a:stretch>
            <a:fillRect/>
          </a:stretch>
        </p:blipFill>
        <p:spPr>
          <a:xfrm>
            <a:off x="10753193" y="6335056"/>
            <a:ext cx="1118941" cy="287915"/>
          </a:xfrm>
          <a:prstGeom prst="rect">
            <a:avLst/>
          </a:prstGeom>
          <a:ln w="12700">
            <a:miter lim="400000"/>
          </a:ln>
        </p:spPr>
      </p:pic>
      <p:sp>
        <p:nvSpPr>
          <p:cNvPr id="41" name="Circle">
            <a:extLst>
              <a:ext uri="{FF2B5EF4-FFF2-40B4-BE49-F238E27FC236}">
                <a16:creationId xmlns:a16="http://schemas.microsoft.com/office/drawing/2014/main" id="{5FF00C8B-4E5F-418E-A7C8-B6EE44CF1550}"/>
              </a:ext>
            </a:extLst>
          </p:cNvPr>
          <p:cNvSpPr/>
          <p:nvPr userDrawn="1"/>
        </p:nvSpPr>
        <p:spPr>
          <a:xfrm>
            <a:off x="8681048" y="178694"/>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sp>
        <p:nvSpPr>
          <p:cNvPr id="44" name="Circle">
            <a:extLst>
              <a:ext uri="{FF2B5EF4-FFF2-40B4-BE49-F238E27FC236}">
                <a16:creationId xmlns:a16="http://schemas.microsoft.com/office/drawing/2014/main" id="{6F0F2BD7-491B-4A41-8B9B-20995788D883}"/>
              </a:ext>
            </a:extLst>
          </p:cNvPr>
          <p:cNvSpPr/>
          <p:nvPr userDrawn="1"/>
        </p:nvSpPr>
        <p:spPr>
          <a:xfrm>
            <a:off x="8681048" y="2147194"/>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sp>
        <p:nvSpPr>
          <p:cNvPr id="47" name="Circle">
            <a:extLst>
              <a:ext uri="{FF2B5EF4-FFF2-40B4-BE49-F238E27FC236}">
                <a16:creationId xmlns:a16="http://schemas.microsoft.com/office/drawing/2014/main" id="{D7FD5E4E-865B-4BAC-B59A-700EF3FE1327}"/>
              </a:ext>
            </a:extLst>
          </p:cNvPr>
          <p:cNvSpPr/>
          <p:nvPr userDrawn="1"/>
        </p:nvSpPr>
        <p:spPr>
          <a:xfrm>
            <a:off x="8681048" y="4115694"/>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sp>
        <p:nvSpPr>
          <p:cNvPr id="51" name="text goes here, one to three lines.">
            <a:extLst>
              <a:ext uri="{FF2B5EF4-FFF2-40B4-BE49-F238E27FC236}">
                <a16:creationId xmlns:a16="http://schemas.microsoft.com/office/drawing/2014/main" id="{360F019D-053F-40ED-A8C8-0982B0FBB156}"/>
              </a:ext>
            </a:extLst>
          </p:cNvPr>
          <p:cNvSpPr txBox="1">
            <a:spLocks noGrp="1"/>
          </p:cNvSpPr>
          <p:nvPr>
            <p:ph type="body" sz="quarter" idx="17" hasCustomPrompt="1"/>
          </p:nvPr>
        </p:nvSpPr>
        <p:spPr>
          <a:xfrm>
            <a:off x="7760894" y="929077"/>
            <a:ext cx="2636535" cy="339004"/>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a:t>
            </a:r>
          </a:p>
        </p:txBody>
      </p:sp>
      <p:sp>
        <p:nvSpPr>
          <p:cNvPr id="52" name="text goes here, one to three lines.">
            <a:extLst>
              <a:ext uri="{FF2B5EF4-FFF2-40B4-BE49-F238E27FC236}">
                <a16:creationId xmlns:a16="http://schemas.microsoft.com/office/drawing/2014/main" id="{A0ACD472-BFD9-41FE-BAAB-52361D6A7F09}"/>
              </a:ext>
            </a:extLst>
          </p:cNvPr>
          <p:cNvSpPr txBox="1">
            <a:spLocks noGrp="1"/>
          </p:cNvSpPr>
          <p:nvPr>
            <p:ph type="body" sz="quarter" idx="13" hasCustomPrompt="1"/>
          </p:nvPr>
        </p:nvSpPr>
        <p:spPr>
          <a:xfrm>
            <a:off x="7760894" y="1265126"/>
            <a:ext cx="2636535" cy="84779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Text goes here text goes here text goes here text goes here text goes here </a:t>
            </a:r>
          </a:p>
        </p:txBody>
      </p:sp>
      <p:sp>
        <p:nvSpPr>
          <p:cNvPr id="53" name="text goes here, one to three lines.">
            <a:extLst>
              <a:ext uri="{FF2B5EF4-FFF2-40B4-BE49-F238E27FC236}">
                <a16:creationId xmlns:a16="http://schemas.microsoft.com/office/drawing/2014/main" id="{8E14FB76-B292-4891-9505-E73CEC7F52E1}"/>
              </a:ext>
            </a:extLst>
          </p:cNvPr>
          <p:cNvSpPr txBox="1">
            <a:spLocks noGrp="1"/>
          </p:cNvSpPr>
          <p:nvPr>
            <p:ph type="body" sz="quarter" idx="18" hasCustomPrompt="1"/>
          </p:nvPr>
        </p:nvSpPr>
        <p:spPr>
          <a:xfrm>
            <a:off x="7760894" y="2901437"/>
            <a:ext cx="2636535" cy="339004"/>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a:t>
            </a:r>
          </a:p>
        </p:txBody>
      </p:sp>
      <p:sp>
        <p:nvSpPr>
          <p:cNvPr id="54" name="text goes here, one to three lines.">
            <a:extLst>
              <a:ext uri="{FF2B5EF4-FFF2-40B4-BE49-F238E27FC236}">
                <a16:creationId xmlns:a16="http://schemas.microsoft.com/office/drawing/2014/main" id="{4B28B03A-F9D2-4559-87DE-A02EA540A62E}"/>
              </a:ext>
            </a:extLst>
          </p:cNvPr>
          <p:cNvSpPr txBox="1">
            <a:spLocks noGrp="1"/>
          </p:cNvSpPr>
          <p:nvPr>
            <p:ph type="body" sz="quarter" idx="19" hasCustomPrompt="1"/>
          </p:nvPr>
        </p:nvSpPr>
        <p:spPr>
          <a:xfrm>
            <a:off x="7760894" y="3237486"/>
            <a:ext cx="2636535" cy="84779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Text goes here text goes here text goes here text goes here text goes here </a:t>
            </a:r>
          </a:p>
        </p:txBody>
      </p:sp>
      <p:sp>
        <p:nvSpPr>
          <p:cNvPr id="55" name="text goes here, one to three lines.">
            <a:extLst>
              <a:ext uri="{FF2B5EF4-FFF2-40B4-BE49-F238E27FC236}">
                <a16:creationId xmlns:a16="http://schemas.microsoft.com/office/drawing/2014/main" id="{A6D525F5-D1B9-4EA5-8C73-547A45151984}"/>
              </a:ext>
            </a:extLst>
          </p:cNvPr>
          <p:cNvSpPr txBox="1">
            <a:spLocks noGrp="1"/>
          </p:cNvSpPr>
          <p:nvPr>
            <p:ph type="body" sz="quarter" idx="20" hasCustomPrompt="1"/>
          </p:nvPr>
        </p:nvSpPr>
        <p:spPr>
          <a:xfrm>
            <a:off x="7760894" y="4863643"/>
            <a:ext cx="2636535" cy="339004"/>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a:t>
            </a:r>
          </a:p>
        </p:txBody>
      </p:sp>
      <p:sp>
        <p:nvSpPr>
          <p:cNvPr id="56" name="text goes here, one to three lines.">
            <a:extLst>
              <a:ext uri="{FF2B5EF4-FFF2-40B4-BE49-F238E27FC236}">
                <a16:creationId xmlns:a16="http://schemas.microsoft.com/office/drawing/2014/main" id="{25409F94-1466-429F-A89F-9DA4EDAAD0BC}"/>
              </a:ext>
            </a:extLst>
          </p:cNvPr>
          <p:cNvSpPr txBox="1">
            <a:spLocks noGrp="1"/>
          </p:cNvSpPr>
          <p:nvPr>
            <p:ph type="body" sz="quarter" idx="21" hasCustomPrompt="1"/>
          </p:nvPr>
        </p:nvSpPr>
        <p:spPr>
          <a:xfrm>
            <a:off x="7760894" y="5199692"/>
            <a:ext cx="2636535" cy="84779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Text goes here text goes here text goes here text goes here text goes here </a:t>
            </a:r>
          </a:p>
        </p:txBody>
      </p:sp>
      <p:sp>
        <p:nvSpPr>
          <p:cNvPr id="22" name="Picture Placeholder 4">
            <a:extLst>
              <a:ext uri="{FF2B5EF4-FFF2-40B4-BE49-F238E27FC236}">
                <a16:creationId xmlns:a16="http://schemas.microsoft.com/office/drawing/2014/main" id="{9AC3F264-805D-4824-A0DA-607A8E2E0189}"/>
              </a:ext>
            </a:extLst>
          </p:cNvPr>
          <p:cNvSpPr>
            <a:spLocks noGrp="1"/>
          </p:cNvSpPr>
          <p:nvPr>
            <p:ph type="pic" sz="quarter" idx="23" hasCustomPrompt="1"/>
          </p:nvPr>
        </p:nvSpPr>
        <p:spPr>
          <a:xfrm>
            <a:off x="8789361" y="313263"/>
            <a:ext cx="579600" cy="529200"/>
          </a:xfrm>
          <a:prstGeom prst="rect">
            <a:avLst/>
          </a:prstGeom>
        </p:spPr>
        <p:txBody>
          <a:bodyPr/>
          <a:lstStyle>
            <a:lvl1pPr marL="0" indent="0" algn="ctr">
              <a:buNone/>
              <a:defRPr sz="900">
                <a:solidFill>
                  <a:schemeClr val="tx1"/>
                </a:solidFill>
              </a:defRPr>
            </a:lvl1pPr>
          </a:lstStyle>
          <a:p>
            <a:r>
              <a:rPr lang="en-GB" dirty="0"/>
              <a:t>Icon</a:t>
            </a:r>
            <a:endParaRPr lang="en-US" dirty="0"/>
          </a:p>
        </p:txBody>
      </p:sp>
      <p:sp>
        <p:nvSpPr>
          <p:cNvPr id="23" name="Picture Placeholder 4">
            <a:extLst>
              <a:ext uri="{FF2B5EF4-FFF2-40B4-BE49-F238E27FC236}">
                <a16:creationId xmlns:a16="http://schemas.microsoft.com/office/drawing/2014/main" id="{518C0182-006F-44AE-98FE-44EBA60781C6}"/>
              </a:ext>
            </a:extLst>
          </p:cNvPr>
          <p:cNvSpPr>
            <a:spLocks noGrp="1"/>
          </p:cNvSpPr>
          <p:nvPr>
            <p:ph type="pic" sz="quarter" idx="24" hasCustomPrompt="1"/>
          </p:nvPr>
        </p:nvSpPr>
        <p:spPr>
          <a:xfrm>
            <a:off x="8789361" y="2275662"/>
            <a:ext cx="579600" cy="529200"/>
          </a:xfrm>
          <a:prstGeom prst="rect">
            <a:avLst/>
          </a:prstGeom>
        </p:spPr>
        <p:txBody>
          <a:bodyPr/>
          <a:lstStyle>
            <a:lvl1pPr marL="0" indent="0" algn="ctr">
              <a:buNone/>
              <a:defRPr sz="900">
                <a:solidFill>
                  <a:schemeClr val="tx1"/>
                </a:solidFill>
              </a:defRPr>
            </a:lvl1pPr>
          </a:lstStyle>
          <a:p>
            <a:r>
              <a:rPr lang="en-GB" dirty="0"/>
              <a:t>Icon</a:t>
            </a:r>
            <a:endParaRPr lang="en-US" dirty="0"/>
          </a:p>
        </p:txBody>
      </p:sp>
      <p:sp>
        <p:nvSpPr>
          <p:cNvPr id="24" name="Picture Placeholder 4">
            <a:extLst>
              <a:ext uri="{FF2B5EF4-FFF2-40B4-BE49-F238E27FC236}">
                <a16:creationId xmlns:a16="http://schemas.microsoft.com/office/drawing/2014/main" id="{8F09C615-8ACC-49DF-A47C-D0B95932EA7F}"/>
              </a:ext>
            </a:extLst>
          </p:cNvPr>
          <p:cNvSpPr>
            <a:spLocks noGrp="1"/>
          </p:cNvSpPr>
          <p:nvPr>
            <p:ph type="pic" sz="quarter" idx="25" hasCustomPrompt="1"/>
          </p:nvPr>
        </p:nvSpPr>
        <p:spPr>
          <a:xfrm>
            <a:off x="8789361" y="4249207"/>
            <a:ext cx="579600" cy="529200"/>
          </a:xfrm>
          <a:prstGeom prst="rect">
            <a:avLst/>
          </a:prstGeom>
        </p:spPr>
        <p:txBody>
          <a:bodyPr/>
          <a:lstStyle>
            <a:lvl1pPr marL="0" indent="0" algn="ctr">
              <a:buNone/>
              <a:defRPr sz="900">
                <a:solidFill>
                  <a:schemeClr val="tx1"/>
                </a:solidFill>
              </a:defRPr>
            </a:lvl1pPr>
          </a:lstStyle>
          <a:p>
            <a:r>
              <a:rPr lang="en-GB" dirty="0"/>
              <a:t>Icon</a:t>
            </a:r>
            <a:endParaRPr lang="en-US" dirty="0"/>
          </a:p>
        </p:txBody>
      </p:sp>
      <p:sp>
        <p:nvSpPr>
          <p:cNvPr id="33" name="Footer Placeholder 4">
            <a:extLst>
              <a:ext uri="{FF2B5EF4-FFF2-40B4-BE49-F238E27FC236}">
                <a16:creationId xmlns:a16="http://schemas.microsoft.com/office/drawing/2014/main" id="{5B306E11-8968-4A5A-8870-220E2091E5A2}"/>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34" name="Slide Number Placeholder 5">
            <a:extLst>
              <a:ext uri="{FF2B5EF4-FFF2-40B4-BE49-F238E27FC236}">
                <a16:creationId xmlns:a16="http://schemas.microsoft.com/office/drawing/2014/main" id="{7E635372-653B-4DA6-9637-0235F61DB3B8}"/>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3868867353"/>
      </p:ext>
    </p:extLst>
  </p:cSld>
  <p:clrMapOvr>
    <a:masterClrMapping/>
  </p:clrMapOvr>
  <p:transition spd="med"/>
  <p:extLst>
    <p:ext uri="{DCECCB84-F9BA-43D5-87BE-67443E8EF086}">
      <p15:sldGuideLst xmlns:p15="http://schemas.microsoft.com/office/powerpoint/2012/main">
        <p15:guide id="3" pos="393">
          <p15:clr>
            <a:srgbClr val="000000"/>
          </p15:clr>
        </p15:guide>
        <p15:guide id="4" pos="3840">
          <p15:clr>
            <a:srgbClr val="00000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9_icon 4 elemets">
    <p:bg>
      <p:bgPr>
        <a:solidFill>
          <a:schemeClr val="bg2"/>
        </a:solidFill>
        <a:effectLst/>
      </p:bgPr>
    </p:bg>
    <p:spTree>
      <p:nvGrpSpPr>
        <p:cNvPr id="1" name=""/>
        <p:cNvGrpSpPr/>
        <p:nvPr/>
      </p:nvGrpSpPr>
      <p:grpSpPr>
        <a:xfrm>
          <a:off x="0" y="0"/>
          <a:ext cx="0" cy="0"/>
          <a:chOff x="0" y="0"/>
          <a:chExt cx="0" cy="0"/>
        </a:xfrm>
      </p:grpSpPr>
      <p:pic>
        <p:nvPicPr>
          <p:cNvPr id="25" name="Kaltura_shapes_spiral_lightblue.png" descr="Kaltura_shapes_spiral_lightblue.png">
            <a:extLst>
              <a:ext uri="{FF2B5EF4-FFF2-40B4-BE49-F238E27FC236}">
                <a16:creationId xmlns:a16="http://schemas.microsoft.com/office/drawing/2014/main" id="{FC0567E7-7C9A-4116-BC57-F5C771A46061}"/>
              </a:ext>
            </a:extLst>
          </p:cNvPr>
          <p:cNvPicPr>
            <a:picLocks noChangeAspect="1"/>
          </p:cNvPicPr>
          <p:nvPr userDrawn="1"/>
        </p:nvPicPr>
        <p:blipFill rotWithShape="1">
          <a:blip r:embed="rId2"/>
          <a:srcRect l="30277" r="68" b="46993"/>
          <a:stretch/>
        </p:blipFill>
        <p:spPr>
          <a:xfrm>
            <a:off x="-35571" y="3822191"/>
            <a:ext cx="4038711" cy="3035809"/>
          </a:xfrm>
          <a:prstGeom prst="rect">
            <a:avLst/>
          </a:prstGeom>
          <a:ln w="12700">
            <a:miter lim="400000"/>
          </a:ln>
        </p:spPr>
      </p:pic>
      <p:pic>
        <p:nvPicPr>
          <p:cNvPr id="28" name="Kaltura_Logo_Horizontal_White_big_Kaltura_Logo_Horizontal_White.png" descr="Kaltura_Logo_Horizontal_White_big_Kaltura_Logo_Horizontal_White.png">
            <a:extLst>
              <a:ext uri="{FF2B5EF4-FFF2-40B4-BE49-F238E27FC236}">
                <a16:creationId xmlns:a16="http://schemas.microsoft.com/office/drawing/2014/main" id="{3018F7D0-EF65-4C6C-9530-97A19E985D18}"/>
              </a:ext>
            </a:extLst>
          </p:cNvPr>
          <p:cNvPicPr>
            <a:picLocks noChangeAspect="1"/>
          </p:cNvPicPr>
          <p:nvPr/>
        </p:nvPicPr>
        <p:blipFill>
          <a:blip r:embed="rId3"/>
          <a:stretch>
            <a:fillRect/>
          </a:stretch>
        </p:blipFill>
        <p:spPr>
          <a:xfrm>
            <a:off x="10753193" y="6335056"/>
            <a:ext cx="1118941" cy="287915"/>
          </a:xfrm>
          <a:prstGeom prst="rect">
            <a:avLst/>
          </a:prstGeom>
          <a:ln w="12700">
            <a:miter lim="400000"/>
          </a:ln>
        </p:spPr>
      </p:pic>
      <p:sp>
        <p:nvSpPr>
          <p:cNvPr id="29" name="Rectangle">
            <a:extLst>
              <a:ext uri="{FF2B5EF4-FFF2-40B4-BE49-F238E27FC236}">
                <a16:creationId xmlns:a16="http://schemas.microsoft.com/office/drawing/2014/main" id="{67B3CA1F-214C-492E-8661-8B220D76B8B9}"/>
              </a:ext>
            </a:extLst>
          </p:cNvPr>
          <p:cNvSpPr/>
          <p:nvPr/>
        </p:nvSpPr>
        <p:spPr>
          <a:xfrm>
            <a:off x="6433344" y="1460500"/>
            <a:ext cx="3889078" cy="1765549"/>
          </a:xfrm>
          <a:prstGeom prst="rect">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sp>
        <p:nvSpPr>
          <p:cNvPr id="33" name="Circle">
            <a:extLst>
              <a:ext uri="{FF2B5EF4-FFF2-40B4-BE49-F238E27FC236}">
                <a16:creationId xmlns:a16="http://schemas.microsoft.com/office/drawing/2014/main" id="{5ABBC99E-D1A8-4D9C-8A03-73512F5363B2}"/>
              </a:ext>
            </a:extLst>
          </p:cNvPr>
          <p:cNvSpPr/>
          <p:nvPr/>
        </p:nvSpPr>
        <p:spPr>
          <a:xfrm>
            <a:off x="7979770" y="1143894"/>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pic>
        <p:nvPicPr>
          <p:cNvPr id="34" name="Kaltura_icons_02-18.png" descr="Kaltura_icons_02-18.png">
            <a:extLst>
              <a:ext uri="{FF2B5EF4-FFF2-40B4-BE49-F238E27FC236}">
                <a16:creationId xmlns:a16="http://schemas.microsoft.com/office/drawing/2014/main" id="{838717D8-D188-4364-AB0E-2A6282B116B0}"/>
              </a:ext>
            </a:extLst>
          </p:cNvPr>
          <p:cNvPicPr>
            <a:picLocks noChangeAspect="1"/>
          </p:cNvPicPr>
          <p:nvPr/>
        </p:nvPicPr>
        <p:blipFill>
          <a:blip r:embed="rId4"/>
          <a:stretch>
            <a:fillRect/>
          </a:stretch>
        </p:blipFill>
        <p:spPr>
          <a:xfrm>
            <a:off x="8088270" y="1240000"/>
            <a:ext cx="579226" cy="528002"/>
          </a:xfrm>
          <a:prstGeom prst="rect">
            <a:avLst/>
          </a:prstGeom>
          <a:ln w="12700">
            <a:miter lim="400000"/>
          </a:ln>
        </p:spPr>
      </p:pic>
      <p:sp>
        <p:nvSpPr>
          <p:cNvPr id="35" name="Rectangle">
            <a:extLst>
              <a:ext uri="{FF2B5EF4-FFF2-40B4-BE49-F238E27FC236}">
                <a16:creationId xmlns:a16="http://schemas.microsoft.com/office/drawing/2014/main" id="{01EFBBA9-F7D8-43EA-8741-A04BC689D187}"/>
              </a:ext>
            </a:extLst>
          </p:cNvPr>
          <p:cNvSpPr/>
          <p:nvPr userDrawn="1"/>
        </p:nvSpPr>
        <p:spPr>
          <a:xfrm>
            <a:off x="6433344" y="3763777"/>
            <a:ext cx="3889078" cy="1765549"/>
          </a:xfrm>
          <a:prstGeom prst="rect">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sp>
        <p:nvSpPr>
          <p:cNvPr id="42" name="Circle">
            <a:extLst>
              <a:ext uri="{FF2B5EF4-FFF2-40B4-BE49-F238E27FC236}">
                <a16:creationId xmlns:a16="http://schemas.microsoft.com/office/drawing/2014/main" id="{C7EC8734-441B-417C-A2FD-88F5BB0927F5}"/>
              </a:ext>
            </a:extLst>
          </p:cNvPr>
          <p:cNvSpPr/>
          <p:nvPr/>
        </p:nvSpPr>
        <p:spPr>
          <a:xfrm>
            <a:off x="7979770" y="3447171"/>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pic>
        <p:nvPicPr>
          <p:cNvPr id="45" name="Kaltura_icons_02-20.png" descr="Kaltura_icons_02-20.png">
            <a:extLst>
              <a:ext uri="{FF2B5EF4-FFF2-40B4-BE49-F238E27FC236}">
                <a16:creationId xmlns:a16="http://schemas.microsoft.com/office/drawing/2014/main" id="{BBE7EE77-20F9-486D-BFA8-8E23012C0E85}"/>
              </a:ext>
            </a:extLst>
          </p:cNvPr>
          <p:cNvPicPr>
            <a:picLocks noChangeAspect="1"/>
          </p:cNvPicPr>
          <p:nvPr/>
        </p:nvPicPr>
        <p:blipFill>
          <a:blip r:embed="rId5"/>
          <a:srcRect t="340" b="340"/>
          <a:stretch>
            <a:fillRect/>
          </a:stretch>
        </p:blipFill>
        <p:spPr>
          <a:xfrm>
            <a:off x="8088270" y="3587727"/>
            <a:ext cx="579226" cy="528002"/>
          </a:xfrm>
          <a:prstGeom prst="rect">
            <a:avLst/>
          </a:prstGeom>
          <a:ln w="12700">
            <a:miter lim="400000"/>
          </a:ln>
        </p:spPr>
      </p:pic>
      <p:sp>
        <p:nvSpPr>
          <p:cNvPr id="48" name="Rectangle">
            <a:extLst>
              <a:ext uri="{FF2B5EF4-FFF2-40B4-BE49-F238E27FC236}">
                <a16:creationId xmlns:a16="http://schemas.microsoft.com/office/drawing/2014/main" id="{4452555A-7122-4869-8F4A-6F3719761DDC}"/>
              </a:ext>
            </a:extLst>
          </p:cNvPr>
          <p:cNvSpPr/>
          <p:nvPr userDrawn="1"/>
        </p:nvSpPr>
        <p:spPr>
          <a:xfrm>
            <a:off x="1886744" y="1455111"/>
            <a:ext cx="3889078" cy="1765549"/>
          </a:xfrm>
          <a:prstGeom prst="rect">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sp>
        <p:nvSpPr>
          <p:cNvPr id="57" name="Circle">
            <a:extLst>
              <a:ext uri="{FF2B5EF4-FFF2-40B4-BE49-F238E27FC236}">
                <a16:creationId xmlns:a16="http://schemas.microsoft.com/office/drawing/2014/main" id="{A4CDDB28-C6E6-40B6-9CC5-2979BAB4B40E}"/>
              </a:ext>
            </a:extLst>
          </p:cNvPr>
          <p:cNvSpPr/>
          <p:nvPr userDrawn="1"/>
        </p:nvSpPr>
        <p:spPr>
          <a:xfrm>
            <a:off x="3433170" y="1143894"/>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pic>
        <p:nvPicPr>
          <p:cNvPr id="58" name="Kaltura_icons_02-16.png" descr="Kaltura_icons_02-16.png">
            <a:extLst>
              <a:ext uri="{FF2B5EF4-FFF2-40B4-BE49-F238E27FC236}">
                <a16:creationId xmlns:a16="http://schemas.microsoft.com/office/drawing/2014/main" id="{B83B5AB3-36A8-4C09-85B1-30FBBFACD236}"/>
              </a:ext>
            </a:extLst>
          </p:cNvPr>
          <p:cNvPicPr>
            <a:picLocks noChangeAspect="1"/>
          </p:cNvPicPr>
          <p:nvPr/>
        </p:nvPicPr>
        <p:blipFill>
          <a:blip r:embed="rId6"/>
          <a:srcRect t="340" b="340"/>
          <a:stretch>
            <a:fillRect/>
          </a:stretch>
        </p:blipFill>
        <p:spPr>
          <a:xfrm>
            <a:off x="3541670" y="1247311"/>
            <a:ext cx="579226" cy="528003"/>
          </a:xfrm>
          <a:prstGeom prst="rect">
            <a:avLst/>
          </a:prstGeom>
          <a:ln w="12700">
            <a:miter lim="400000"/>
          </a:ln>
        </p:spPr>
      </p:pic>
      <p:sp>
        <p:nvSpPr>
          <p:cNvPr id="59" name="Rectangle">
            <a:extLst>
              <a:ext uri="{FF2B5EF4-FFF2-40B4-BE49-F238E27FC236}">
                <a16:creationId xmlns:a16="http://schemas.microsoft.com/office/drawing/2014/main" id="{2FED4201-E20B-4C25-8411-066D87DFC92A}"/>
              </a:ext>
            </a:extLst>
          </p:cNvPr>
          <p:cNvSpPr/>
          <p:nvPr/>
        </p:nvSpPr>
        <p:spPr>
          <a:xfrm>
            <a:off x="1886744" y="3758388"/>
            <a:ext cx="3889078" cy="1765549"/>
          </a:xfrm>
          <a:prstGeom prst="rect">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sp>
        <p:nvSpPr>
          <p:cNvPr id="62" name="Circle">
            <a:extLst>
              <a:ext uri="{FF2B5EF4-FFF2-40B4-BE49-F238E27FC236}">
                <a16:creationId xmlns:a16="http://schemas.microsoft.com/office/drawing/2014/main" id="{B82ABEA9-D0C4-469B-9496-0A82E190A457}"/>
              </a:ext>
            </a:extLst>
          </p:cNvPr>
          <p:cNvSpPr/>
          <p:nvPr/>
        </p:nvSpPr>
        <p:spPr>
          <a:xfrm>
            <a:off x="3433170" y="3441782"/>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pic>
        <p:nvPicPr>
          <p:cNvPr id="63" name="Kaltura_icons_02-19.png" descr="Kaltura_icons_02-19.png">
            <a:extLst>
              <a:ext uri="{FF2B5EF4-FFF2-40B4-BE49-F238E27FC236}">
                <a16:creationId xmlns:a16="http://schemas.microsoft.com/office/drawing/2014/main" id="{A5045EAB-4C67-4ABF-85EC-A23157555612}"/>
              </a:ext>
            </a:extLst>
          </p:cNvPr>
          <p:cNvPicPr>
            <a:picLocks noChangeAspect="1"/>
          </p:cNvPicPr>
          <p:nvPr userDrawn="1"/>
        </p:nvPicPr>
        <p:blipFill>
          <a:blip r:embed="rId7"/>
          <a:stretch>
            <a:fillRect/>
          </a:stretch>
        </p:blipFill>
        <p:spPr>
          <a:xfrm>
            <a:off x="3541670" y="3582338"/>
            <a:ext cx="579226" cy="528002"/>
          </a:xfrm>
          <a:prstGeom prst="rect">
            <a:avLst/>
          </a:prstGeom>
          <a:ln w="12700">
            <a:miter lim="400000"/>
          </a:ln>
        </p:spPr>
      </p:pic>
      <p:sp>
        <p:nvSpPr>
          <p:cNvPr id="66" name="text goes here, one to three lines.">
            <a:extLst>
              <a:ext uri="{FF2B5EF4-FFF2-40B4-BE49-F238E27FC236}">
                <a16:creationId xmlns:a16="http://schemas.microsoft.com/office/drawing/2014/main" id="{7633B0B0-CB8A-4980-AEB4-1CD1710F3C27}"/>
              </a:ext>
            </a:extLst>
          </p:cNvPr>
          <p:cNvSpPr txBox="1">
            <a:spLocks noGrp="1"/>
          </p:cNvSpPr>
          <p:nvPr>
            <p:ph type="body" sz="quarter" idx="17" hasCustomPrompt="1"/>
          </p:nvPr>
        </p:nvSpPr>
        <p:spPr>
          <a:xfrm>
            <a:off x="2238284" y="1984255"/>
            <a:ext cx="3185999" cy="367858"/>
          </a:xfrm>
          <a:prstGeom prst="rect">
            <a:avLst/>
          </a:prstGeom>
        </p:spPr>
        <p:txBody>
          <a:bodyPr wrap="square" anchor="t">
            <a:spAutoFit/>
          </a:bodyPr>
          <a:lstStyle>
            <a:lvl1pPr marL="0" indent="0" algn="ctr">
              <a:buSzTx/>
              <a:buNone/>
              <a:defRPr sz="1800">
                <a:solidFill>
                  <a:schemeClr val="bg1"/>
                </a:solidFill>
              </a:defRPr>
            </a:lvl1pPr>
          </a:lstStyle>
          <a:p>
            <a:r>
              <a:rPr lang="en-GB" dirty="0"/>
              <a:t>Text goes here</a:t>
            </a:r>
          </a:p>
        </p:txBody>
      </p:sp>
      <p:sp>
        <p:nvSpPr>
          <p:cNvPr id="67" name="text goes here, one to three lines.">
            <a:extLst>
              <a:ext uri="{FF2B5EF4-FFF2-40B4-BE49-F238E27FC236}">
                <a16:creationId xmlns:a16="http://schemas.microsoft.com/office/drawing/2014/main" id="{1465B4F7-DD73-4337-899B-0B7D9199E9B7}"/>
              </a:ext>
            </a:extLst>
          </p:cNvPr>
          <p:cNvSpPr txBox="1">
            <a:spLocks noGrp="1"/>
          </p:cNvSpPr>
          <p:nvPr>
            <p:ph type="body" sz="quarter" idx="13" hasCustomPrompt="1"/>
          </p:nvPr>
        </p:nvSpPr>
        <p:spPr>
          <a:xfrm>
            <a:off x="2238283" y="2348160"/>
            <a:ext cx="3186000" cy="59131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bg1"/>
                </a:solidFill>
                <a:effectLst/>
                <a:uFillTx/>
                <a:latin typeface="Source Sans Pro"/>
                <a:ea typeface="Source Sans Pro"/>
                <a:cs typeface="Source Sans Pro"/>
                <a:sym typeface="Source Sans Pro"/>
              </a:defRPr>
            </a:lvl1pPr>
          </a:lstStyle>
          <a:p>
            <a:r>
              <a:rPr lang="en-GB" dirty="0"/>
              <a:t>Text goes here text goes here text goes here text goes here</a:t>
            </a:r>
          </a:p>
        </p:txBody>
      </p:sp>
      <p:sp>
        <p:nvSpPr>
          <p:cNvPr id="68" name="text goes here, one to three lines.">
            <a:extLst>
              <a:ext uri="{FF2B5EF4-FFF2-40B4-BE49-F238E27FC236}">
                <a16:creationId xmlns:a16="http://schemas.microsoft.com/office/drawing/2014/main" id="{297DE622-F797-4A9E-857F-9D4B7335D83A}"/>
              </a:ext>
            </a:extLst>
          </p:cNvPr>
          <p:cNvSpPr txBox="1">
            <a:spLocks noGrp="1"/>
          </p:cNvSpPr>
          <p:nvPr>
            <p:ph type="body" sz="quarter" idx="18" hasCustomPrompt="1"/>
          </p:nvPr>
        </p:nvSpPr>
        <p:spPr>
          <a:xfrm>
            <a:off x="6784884" y="1984255"/>
            <a:ext cx="3185999" cy="367858"/>
          </a:xfrm>
          <a:prstGeom prst="rect">
            <a:avLst/>
          </a:prstGeom>
        </p:spPr>
        <p:txBody>
          <a:bodyPr wrap="square" anchor="t">
            <a:spAutoFit/>
          </a:bodyPr>
          <a:lstStyle>
            <a:lvl1pPr marL="0" indent="0" algn="ctr">
              <a:buSzTx/>
              <a:buNone/>
              <a:defRPr sz="1800">
                <a:solidFill>
                  <a:schemeClr val="bg1"/>
                </a:solidFill>
              </a:defRPr>
            </a:lvl1pPr>
          </a:lstStyle>
          <a:p>
            <a:r>
              <a:rPr lang="en-GB" dirty="0"/>
              <a:t>Text goes here</a:t>
            </a:r>
          </a:p>
        </p:txBody>
      </p:sp>
      <p:sp>
        <p:nvSpPr>
          <p:cNvPr id="69" name="text goes here, one to three lines.">
            <a:extLst>
              <a:ext uri="{FF2B5EF4-FFF2-40B4-BE49-F238E27FC236}">
                <a16:creationId xmlns:a16="http://schemas.microsoft.com/office/drawing/2014/main" id="{5FE13B18-9E68-47FC-87F0-FE0176940E9B}"/>
              </a:ext>
            </a:extLst>
          </p:cNvPr>
          <p:cNvSpPr txBox="1">
            <a:spLocks noGrp="1"/>
          </p:cNvSpPr>
          <p:nvPr>
            <p:ph type="body" sz="quarter" idx="19" hasCustomPrompt="1"/>
          </p:nvPr>
        </p:nvSpPr>
        <p:spPr>
          <a:xfrm>
            <a:off x="6784883" y="2348160"/>
            <a:ext cx="3186000" cy="59131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bg1"/>
                </a:solidFill>
                <a:effectLst/>
                <a:uFillTx/>
                <a:latin typeface="Source Sans Pro"/>
                <a:ea typeface="Source Sans Pro"/>
                <a:cs typeface="Source Sans Pro"/>
                <a:sym typeface="Source Sans Pro"/>
              </a:defRPr>
            </a:lvl1pPr>
          </a:lstStyle>
          <a:p>
            <a:r>
              <a:rPr lang="en-GB" dirty="0"/>
              <a:t>Text goes here text goes here text goes here text goes here</a:t>
            </a:r>
          </a:p>
        </p:txBody>
      </p:sp>
      <p:sp>
        <p:nvSpPr>
          <p:cNvPr id="70" name="text goes here, one to three lines.">
            <a:extLst>
              <a:ext uri="{FF2B5EF4-FFF2-40B4-BE49-F238E27FC236}">
                <a16:creationId xmlns:a16="http://schemas.microsoft.com/office/drawing/2014/main" id="{C39419F0-8220-4AEF-B322-BE72840E1E95}"/>
              </a:ext>
            </a:extLst>
          </p:cNvPr>
          <p:cNvSpPr txBox="1">
            <a:spLocks noGrp="1"/>
          </p:cNvSpPr>
          <p:nvPr>
            <p:ph type="body" sz="quarter" idx="20" hasCustomPrompt="1"/>
          </p:nvPr>
        </p:nvSpPr>
        <p:spPr>
          <a:xfrm>
            <a:off x="6784884" y="4299761"/>
            <a:ext cx="3185999" cy="367858"/>
          </a:xfrm>
          <a:prstGeom prst="rect">
            <a:avLst/>
          </a:prstGeom>
        </p:spPr>
        <p:txBody>
          <a:bodyPr wrap="square" anchor="t">
            <a:spAutoFit/>
          </a:bodyPr>
          <a:lstStyle>
            <a:lvl1pPr marL="0" indent="0" algn="ctr">
              <a:buSzTx/>
              <a:buNone/>
              <a:defRPr sz="1800">
                <a:solidFill>
                  <a:schemeClr val="bg1"/>
                </a:solidFill>
              </a:defRPr>
            </a:lvl1pPr>
          </a:lstStyle>
          <a:p>
            <a:r>
              <a:rPr lang="en-GB" dirty="0"/>
              <a:t>Text goes here</a:t>
            </a:r>
          </a:p>
        </p:txBody>
      </p:sp>
      <p:sp>
        <p:nvSpPr>
          <p:cNvPr id="71" name="text goes here, one to three lines.">
            <a:extLst>
              <a:ext uri="{FF2B5EF4-FFF2-40B4-BE49-F238E27FC236}">
                <a16:creationId xmlns:a16="http://schemas.microsoft.com/office/drawing/2014/main" id="{E597122E-E1B7-4243-ACDA-9DF43E7889EE}"/>
              </a:ext>
            </a:extLst>
          </p:cNvPr>
          <p:cNvSpPr txBox="1">
            <a:spLocks noGrp="1"/>
          </p:cNvSpPr>
          <p:nvPr>
            <p:ph type="body" sz="quarter" idx="21" hasCustomPrompt="1"/>
          </p:nvPr>
        </p:nvSpPr>
        <p:spPr>
          <a:xfrm>
            <a:off x="6784883" y="4663666"/>
            <a:ext cx="3186000" cy="59131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bg1"/>
                </a:solidFill>
                <a:effectLst/>
                <a:uFillTx/>
                <a:latin typeface="Source Sans Pro"/>
                <a:ea typeface="Source Sans Pro"/>
                <a:cs typeface="Source Sans Pro"/>
                <a:sym typeface="Source Sans Pro"/>
              </a:defRPr>
            </a:lvl1pPr>
          </a:lstStyle>
          <a:p>
            <a:r>
              <a:rPr lang="en-GB" dirty="0"/>
              <a:t>Text goes here text goes here text goes here text goes here</a:t>
            </a:r>
          </a:p>
        </p:txBody>
      </p:sp>
      <p:sp>
        <p:nvSpPr>
          <p:cNvPr id="72" name="text goes here, one to three lines.">
            <a:extLst>
              <a:ext uri="{FF2B5EF4-FFF2-40B4-BE49-F238E27FC236}">
                <a16:creationId xmlns:a16="http://schemas.microsoft.com/office/drawing/2014/main" id="{C14500D9-EA7A-423E-B030-9C19BC6D4BF8}"/>
              </a:ext>
            </a:extLst>
          </p:cNvPr>
          <p:cNvSpPr txBox="1">
            <a:spLocks noGrp="1"/>
          </p:cNvSpPr>
          <p:nvPr>
            <p:ph type="body" sz="quarter" idx="22" hasCustomPrompt="1"/>
          </p:nvPr>
        </p:nvSpPr>
        <p:spPr>
          <a:xfrm>
            <a:off x="2238284" y="4299761"/>
            <a:ext cx="3185999" cy="367858"/>
          </a:xfrm>
          <a:prstGeom prst="rect">
            <a:avLst/>
          </a:prstGeom>
        </p:spPr>
        <p:txBody>
          <a:bodyPr wrap="square" anchor="t">
            <a:spAutoFit/>
          </a:bodyPr>
          <a:lstStyle>
            <a:lvl1pPr marL="0" indent="0" algn="ctr">
              <a:buSzTx/>
              <a:buNone/>
              <a:defRPr sz="1800">
                <a:solidFill>
                  <a:schemeClr val="bg1"/>
                </a:solidFill>
              </a:defRPr>
            </a:lvl1pPr>
          </a:lstStyle>
          <a:p>
            <a:r>
              <a:rPr lang="en-GB" dirty="0"/>
              <a:t>Text goes here</a:t>
            </a:r>
          </a:p>
        </p:txBody>
      </p:sp>
      <p:sp>
        <p:nvSpPr>
          <p:cNvPr id="73" name="text goes here, one to three lines.">
            <a:extLst>
              <a:ext uri="{FF2B5EF4-FFF2-40B4-BE49-F238E27FC236}">
                <a16:creationId xmlns:a16="http://schemas.microsoft.com/office/drawing/2014/main" id="{3B48CB80-140F-4892-9EE4-D44C4E24664D}"/>
              </a:ext>
            </a:extLst>
          </p:cNvPr>
          <p:cNvSpPr txBox="1">
            <a:spLocks noGrp="1"/>
          </p:cNvSpPr>
          <p:nvPr>
            <p:ph type="body" sz="quarter" idx="23" hasCustomPrompt="1"/>
          </p:nvPr>
        </p:nvSpPr>
        <p:spPr>
          <a:xfrm>
            <a:off x="2238283" y="4663666"/>
            <a:ext cx="3186000" cy="59131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bg1"/>
                </a:solidFill>
                <a:effectLst/>
                <a:uFillTx/>
                <a:latin typeface="Source Sans Pro"/>
                <a:ea typeface="Source Sans Pro"/>
                <a:cs typeface="Source Sans Pro"/>
                <a:sym typeface="Source Sans Pro"/>
              </a:defRPr>
            </a:lvl1pPr>
          </a:lstStyle>
          <a:p>
            <a:r>
              <a:rPr lang="en-GB" dirty="0"/>
              <a:t>Text goes here text goes here text goes here text goes here</a:t>
            </a:r>
          </a:p>
        </p:txBody>
      </p:sp>
      <p:sp>
        <p:nvSpPr>
          <p:cNvPr id="76" name="Footer Placeholder 4">
            <a:extLst>
              <a:ext uri="{FF2B5EF4-FFF2-40B4-BE49-F238E27FC236}">
                <a16:creationId xmlns:a16="http://schemas.microsoft.com/office/drawing/2014/main" id="{3975EE3D-7804-4DDF-AEB4-2FA60A321263}"/>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77" name="Slide Number Placeholder 5">
            <a:extLst>
              <a:ext uri="{FF2B5EF4-FFF2-40B4-BE49-F238E27FC236}">
                <a16:creationId xmlns:a16="http://schemas.microsoft.com/office/drawing/2014/main" id="{0C9FB1C9-2114-472B-96C1-E853207136B5}"/>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2" name="Title 1">
            <a:extLst>
              <a:ext uri="{FF2B5EF4-FFF2-40B4-BE49-F238E27FC236}">
                <a16:creationId xmlns:a16="http://schemas.microsoft.com/office/drawing/2014/main" id="{C67BC714-AC03-4C7B-B67B-2B8E9CF2BD0A}"/>
              </a:ext>
            </a:extLst>
          </p:cNvPr>
          <p:cNvSpPr>
            <a:spLocks noGrp="1"/>
          </p:cNvSpPr>
          <p:nvPr>
            <p:ph type="title" hasCustomPrompt="1"/>
          </p:nvPr>
        </p:nvSpPr>
        <p:spPr>
          <a:xfrm>
            <a:off x="1870833" y="461331"/>
            <a:ext cx="8451590" cy="336340"/>
          </a:xfrm>
        </p:spPr>
        <p:txBody>
          <a:bodyPr/>
          <a:lstStyle>
            <a:lvl1pPr algn="ctr">
              <a:defRPr>
                <a:solidFill>
                  <a:schemeClr val="tx1"/>
                </a:solidFill>
              </a:defRPr>
            </a:lvl1pPr>
          </a:lstStyle>
          <a:p>
            <a:r>
              <a:rPr lang="en-US" dirty="0"/>
              <a:t>Title goes here</a:t>
            </a:r>
          </a:p>
        </p:txBody>
      </p:sp>
    </p:spTree>
    <p:extLst>
      <p:ext uri="{BB962C8B-B14F-4D97-AF65-F5344CB8AC3E}">
        <p14:creationId xmlns:p14="http://schemas.microsoft.com/office/powerpoint/2010/main" val="3242382284"/>
      </p:ext>
    </p:extLst>
  </p:cSld>
  <p:clrMapOvr>
    <a:masterClrMapping/>
  </p:clrMapOvr>
  <p:transition spd="med"/>
  <p:extLst>
    <p:ext uri="{DCECCB84-F9BA-43D5-87BE-67443E8EF086}">
      <p15:sldGuideLst xmlns:p15="http://schemas.microsoft.com/office/powerpoint/2012/main">
        <p15:guide id="3" pos="393">
          <p15:clr>
            <a:srgbClr val="000000"/>
          </p15:clr>
        </p15:guide>
        <p15:guide id="4" pos="3840">
          <p15:clr>
            <a:srgbClr val="000000"/>
          </p15:clr>
        </p15:guide>
        <p15:guide id="9" orient="horz">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0_icon 4 elements clean">
    <p:bg>
      <p:bgPr>
        <a:solidFill>
          <a:schemeClr val="bg2"/>
        </a:solidFill>
        <a:effectLst/>
      </p:bgPr>
    </p:bg>
    <p:spTree>
      <p:nvGrpSpPr>
        <p:cNvPr id="1" name=""/>
        <p:cNvGrpSpPr/>
        <p:nvPr/>
      </p:nvGrpSpPr>
      <p:grpSpPr>
        <a:xfrm>
          <a:off x="0" y="0"/>
          <a:ext cx="0" cy="0"/>
          <a:chOff x="0" y="0"/>
          <a:chExt cx="0" cy="0"/>
        </a:xfrm>
      </p:grpSpPr>
      <p:pic>
        <p:nvPicPr>
          <p:cNvPr id="25" name="Kaltura_shapes_spiral_lightblue.png" descr="Kaltura_shapes_spiral_lightblue.png">
            <a:extLst>
              <a:ext uri="{FF2B5EF4-FFF2-40B4-BE49-F238E27FC236}">
                <a16:creationId xmlns:a16="http://schemas.microsoft.com/office/drawing/2014/main" id="{FC0567E7-7C9A-4116-BC57-F5C771A46061}"/>
              </a:ext>
            </a:extLst>
          </p:cNvPr>
          <p:cNvPicPr>
            <a:picLocks noChangeAspect="1"/>
          </p:cNvPicPr>
          <p:nvPr/>
        </p:nvPicPr>
        <p:blipFill rotWithShape="1">
          <a:blip r:embed="rId2"/>
          <a:srcRect l="30277" r="68" b="46993"/>
          <a:stretch/>
        </p:blipFill>
        <p:spPr>
          <a:xfrm>
            <a:off x="-35571" y="3822191"/>
            <a:ext cx="4038711" cy="3035809"/>
          </a:xfrm>
          <a:prstGeom prst="rect">
            <a:avLst/>
          </a:prstGeom>
          <a:ln w="12700">
            <a:miter lim="400000"/>
          </a:ln>
        </p:spPr>
      </p:pic>
      <p:pic>
        <p:nvPicPr>
          <p:cNvPr id="28" name="Kaltura_Logo_Horizontal_White_big_Kaltura_Logo_Horizontal_White.png" descr="Kaltura_Logo_Horizontal_White_big_Kaltura_Logo_Horizontal_White.png">
            <a:extLst>
              <a:ext uri="{FF2B5EF4-FFF2-40B4-BE49-F238E27FC236}">
                <a16:creationId xmlns:a16="http://schemas.microsoft.com/office/drawing/2014/main" id="{3018F7D0-EF65-4C6C-9530-97A19E985D18}"/>
              </a:ext>
            </a:extLst>
          </p:cNvPr>
          <p:cNvPicPr>
            <a:picLocks noChangeAspect="1"/>
          </p:cNvPicPr>
          <p:nvPr userDrawn="1"/>
        </p:nvPicPr>
        <p:blipFill>
          <a:blip r:embed="rId3"/>
          <a:stretch>
            <a:fillRect/>
          </a:stretch>
        </p:blipFill>
        <p:spPr>
          <a:xfrm>
            <a:off x="10753193" y="6335056"/>
            <a:ext cx="1118941" cy="287915"/>
          </a:xfrm>
          <a:prstGeom prst="rect">
            <a:avLst/>
          </a:prstGeom>
          <a:ln w="12700">
            <a:miter lim="400000"/>
          </a:ln>
        </p:spPr>
      </p:pic>
      <p:sp>
        <p:nvSpPr>
          <p:cNvPr id="29" name="Rectangle">
            <a:extLst>
              <a:ext uri="{FF2B5EF4-FFF2-40B4-BE49-F238E27FC236}">
                <a16:creationId xmlns:a16="http://schemas.microsoft.com/office/drawing/2014/main" id="{67B3CA1F-214C-492E-8661-8B220D76B8B9}"/>
              </a:ext>
            </a:extLst>
          </p:cNvPr>
          <p:cNvSpPr/>
          <p:nvPr/>
        </p:nvSpPr>
        <p:spPr>
          <a:xfrm>
            <a:off x="6433344" y="1460500"/>
            <a:ext cx="3889078" cy="1765549"/>
          </a:xfrm>
          <a:prstGeom prst="rect">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sp>
        <p:nvSpPr>
          <p:cNvPr id="33" name="Circle">
            <a:extLst>
              <a:ext uri="{FF2B5EF4-FFF2-40B4-BE49-F238E27FC236}">
                <a16:creationId xmlns:a16="http://schemas.microsoft.com/office/drawing/2014/main" id="{5ABBC99E-D1A8-4D9C-8A03-73512F5363B2}"/>
              </a:ext>
            </a:extLst>
          </p:cNvPr>
          <p:cNvSpPr/>
          <p:nvPr userDrawn="1"/>
        </p:nvSpPr>
        <p:spPr>
          <a:xfrm>
            <a:off x="7979770" y="1143894"/>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sp>
        <p:nvSpPr>
          <p:cNvPr id="35" name="Rectangle">
            <a:extLst>
              <a:ext uri="{FF2B5EF4-FFF2-40B4-BE49-F238E27FC236}">
                <a16:creationId xmlns:a16="http://schemas.microsoft.com/office/drawing/2014/main" id="{01EFBBA9-F7D8-43EA-8741-A04BC689D187}"/>
              </a:ext>
            </a:extLst>
          </p:cNvPr>
          <p:cNvSpPr/>
          <p:nvPr/>
        </p:nvSpPr>
        <p:spPr>
          <a:xfrm>
            <a:off x="6433344" y="3763777"/>
            <a:ext cx="3889078" cy="1765549"/>
          </a:xfrm>
          <a:prstGeom prst="rect">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sp>
        <p:nvSpPr>
          <p:cNvPr id="42" name="Circle">
            <a:extLst>
              <a:ext uri="{FF2B5EF4-FFF2-40B4-BE49-F238E27FC236}">
                <a16:creationId xmlns:a16="http://schemas.microsoft.com/office/drawing/2014/main" id="{C7EC8734-441B-417C-A2FD-88F5BB0927F5}"/>
              </a:ext>
            </a:extLst>
          </p:cNvPr>
          <p:cNvSpPr/>
          <p:nvPr userDrawn="1"/>
        </p:nvSpPr>
        <p:spPr>
          <a:xfrm>
            <a:off x="7979770" y="3447171"/>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sp>
        <p:nvSpPr>
          <p:cNvPr id="48" name="Rectangle">
            <a:extLst>
              <a:ext uri="{FF2B5EF4-FFF2-40B4-BE49-F238E27FC236}">
                <a16:creationId xmlns:a16="http://schemas.microsoft.com/office/drawing/2014/main" id="{4452555A-7122-4869-8F4A-6F3719761DDC}"/>
              </a:ext>
            </a:extLst>
          </p:cNvPr>
          <p:cNvSpPr/>
          <p:nvPr/>
        </p:nvSpPr>
        <p:spPr>
          <a:xfrm>
            <a:off x="1886744" y="1455111"/>
            <a:ext cx="3889078" cy="1765549"/>
          </a:xfrm>
          <a:prstGeom prst="rect">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sp>
        <p:nvSpPr>
          <p:cNvPr id="57" name="Circle">
            <a:extLst>
              <a:ext uri="{FF2B5EF4-FFF2-40B4-BE49-F238E27FC236}">
                <a16:creationId xmlns:a16="http://schemas.microsoft.com/office/drawing/2014/main" id="{A4CDDB28-C6E6-40B6-9CC5-2979BAB4B40E}"/>
              </a:ext>
            </a:extLst>
          </p:cNvPr>
          <p:cNvSpPr/>
          <p:nvPr userDrawn="1"/>
        </p:nvSpPr>
        <p:spPr>
          <a:xfrm>
            <a:off x="3433170" y="1143894"/>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sp>
        <p:nvSpPr>
          <p:cNvPr id="59" name="Rectangle">
            <a:extLst>
              <a:ext uri="{FF2B5EF4-FFF2-40B4-BE49-F238E27FC236}">
                <a16:creationId xmlns:a16="http://schemas.microsoft.com/office/drawing/2014/main" id="{2FED4201-E20B-4C25-8411-066D87DFC92A}"/>
              </a:ext>
            </a:extLst>
          </p:cNvPr>
          <p:cNvSpPr/>
          <p:nvPr userDrawn="1"/>
        </p:nvSpPr>
        <p:spPr>
          <a:xfrm>
            <a:off x="1886744" y="3758388"/>
            <a:ext cx="3889078" cy="1765549"/>
          </a:xfrm>
          <a:prstGeom prst="rect">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sp>
        <p:nvSpPr>
          <p:cNvPr id="62" name="Circle">
            <a:extLst>
              <a:ext uri="{FF2B5EF4-FFF2-40B4-BE49-F238E27FC236}">
                <a16:creationId xmlns:a16="http://schemas.microsoft.com/office/drawing/2014/main" id="{B82ABEA9-D0C4-469B-9496-0A82E190A457}"/>
              </a:ext>
            </a:extLst>
          </p:cNvPr>
          <p:cNvSpPr/>
          <p:nvPr userDrawn="1"/>
        </p:nvSpPr>
        <p:spPr>
          <a:xfrm>
            <a:off x="3433170" y="3441782"/>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sp>
        <p:nvSpPr>
          <p:cNvPr id="66" name="text goes here, one to three lines.">
            <a:extLst>
              <a:ext uri="{FF2B5EF4-FFF2-40B4-BE49-F238E27FC236}">
                <a16:creationId xmlns:a16="http://schemas.microsoft.com/office/drawing/2014/main" id="{7633B0B0-CB8A-4980-AEB4-1CD1710F3C27}"/>
              </a:ext>
            </a:extLst>
          </p:cNvPr>
          <p:cNvSpPr txBox="1">
            <a:spLocks noGrp="1"/>
          </p:cNvSpPr>
          <p:nvPr>
            <p:ph type="body" sz="quarter" idx="17" hasCustomPrompt="1"/>
          </p:nvPr>
        </p:nvSpPr>
        <p:spPr>
          <a:xfrm>
            <a:off x="2238284" y="1984255"/>
            <a:ext cx="3185999" cy="367858"/>
          </a:xfrm>
          <a:prstGeom prst="rect">
            <a:avLst/>
          </a:prstGeom>
        </p:spPr>
        <p:txBody>
          <a:bodyPr wrap="square" anchor="t">
            <a:spAutoFit/>
          </a:bodyPr>
          <a:lstStyle>
            <a:lvl1pPr marL="0" indent="0" algn="ctr">
              <a:buSzTx/>
              <a:buNone/>
              <a:defRPr sz="1800">
                <a:solidFill>
                  <a:schemeClr val="bg1"/>
                </a:solidFill>
              </a:defRPr>
            </a:lvl1pPr>
          </a:lstStyle>
          <a:p>
            <a:r>
              <a:rPr lang="en-GB" dirty="0"/>
              <a:t>Text goes here</a:t>
            </a:r>
          </a:p>
        </p:txBody>
      </p:sp>
      <p:sp>
        <p:nvSpPr>
          <p:cNvPr id="67" name="text goes here, one to three lines.">
            <a:extLst>
              <a:ext uri="{FF2B5EF4-FFF2-40B4-BE49-F238E27FC236}">
                <a16:creationId xmlns:a16="http://schemas.microsoft.com/office/drawing/2014/main" id="{1465B4F7-DD73-4337-899B-0B7D9199E9B7}"/>
              </a:ext>
            </a:extLst>
          </p:cNvPr>
          <p:cNvSpPr txBox="1">
            <a:spLocks noGrp="1"/>
          </p:cNvSpPr>
          <p:nvPr>
            <p:ph type="body" sz="quarter" idx="13" hasCustomPrompt="1"/>
          </p:nvPr>
        </p:nvSpPr>
        <p:spPr>
          <a:xfrm>
            <a:off x="2238283" y="2348160"/>
            <a:ext cx="3186000" cy="59131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bg1"/>
                </a:solidFill>
                <a:effectLst/>
                <a:uFillTx/>
                <a:latin typeface="Source Sans Pro"/>
                <a:ea typeface="Source Sans Pro"/>
                <a:cs typeface="Source Sans Pro"/>
                <a:sym typeface="Source Sans Pro"/>
              </a:defRPr>
            </a:lvl1pPr>
          </a:lstStyle>
          <a:p>
            <a:r>
              <a:rPr lang="en-GB" dirty="0"/>
              <a:t>Text goes here text goes here text goes here text goes here</a:t>
            </a:r>
          </a:p>
        </p:txBody>
      </p:sp>
      <p:sp>
        <p:nvSpPr>
          <p:cNvPr id="68" name="text goes here, one to three lines.">
            <a:extLst>
              <a:ext uri="{FF2B5EF4-FFF2-40B4-BE49-F238E27FC236}">
                <a16:creationId xmlns:a16="http://schemas.microsoft.com/office/drawing/2014/main" id="{297DE622-F797-4A9E-857F-9D4B7335D83A}"/>
              </a:ext>
            </a:extLst>
          </p:cNvPr>
          <p:cNvSpPr txBox="1">
            <a:spLocks noGrp="1"/>
          </p:cNvSpPr>
          <p:nvPr>
            <p:ph type="body" sz="quarter" idx="18" hasCustomPrompt="1"/>
          </p:nvPr>
        </p:nvSpPr>
        <p:spPr>
          <a:xfrm>
            <a:off x="6784884" y="1984255"/>
            <a:ext cx="3185999" cy="367858"/>
          </a:xfrm>
          <a:prstGeom prst="rect">
            <a:avLst/>
          </a:prstGeom>
        </p:spPr>
        <p:txBody>
          <a:bodyPr wrap="square" anchor="t">
            <a:spAutoFit/>
          </a:bodyPr>
          <a:lstStyle>
            <a:lvl1pPr marL="0" indent="0" algn="ctr">
              <a:buSzTx/>
              <a:buNone/>
              <a:defRPr sz="1800">
                <a:solidFill>
                  <a:schemeClr val="bg1"/>
                </a:solidFill>
              </a:defRPr>
            </a:lvl1pPr>
          </a:lstStyle>
          <a:p>
            <a:r>
              <a:rPr lang="en-GB" dirty="0"/>
              <a:t>Text goes here</a:t>
            </a:r>
          </a:p>
        </p:txBody>
      </p:sp>
      <p:sp>
        <p:nvSpPr>
          <p:cNvPr id="69" name="text goes here, one to three lines.">
            <a:extLst>
              <a:ext uri="{FF2B5EF4-FFF2-40B4-BE49-F238E27FC236}">
                <a16:creationId xmlns:a16="http://schemas.microsoft.com/office/drawing/2014/main" id="{5FE13B18-9E68-47FC-87F0-FE0176940E9B}"/>
              </a:ext>
            </a:extLst>
          </p:cNvPr>
          <p:cNvSpPr txBox="1">
            <a:spLocks noGrp="1"/>
          </p:cNvSpPr>
          <p:nvPr>
            <p:ph type="body" sz="quarter" idx="19" hasCustomPrompt="1"/>
          </p:nvPr>
        </p:nvSpPr>
        <p:spPr>
          <a:xfrm>
            <a:off x="6784883" y="2348160"/>
            <a:ext cx="3186000" cy="59131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bg1"/>
                </a:solidFill>
                <a:effectLst/>
                <a:uFillTx/>
                <a:latin typeface="Source Sans Pro"/>
                <a:ea typeface="Source Sans Pro"/>
                <a:cs typeface="Source Sans Pro"/>
                <a:sym typeface="Source Sans Pro"/>
              </a:defRPr>
            </a:lvl1pPr>
          </a:lstStyle>
          <a:p>
            <a:r>
              <a:rPr lang="en-GB" dirty="0"/>
              <a:t>Text goes here text goes here text goes here text goes here</a:t>
            </a:r>
          </a:p>
        </p:txBody>
      </p:sp>
      <p:sp>
        <p:nvSpPr>
          <p:cNvPr id="70" name="text goes here, one to three lines.">
            <a:extLst>
              <a:ext uri="{FF2B5EF4-FFF2-40B4-BE49-F238E27FC236}">
                <a16:creationId xmlns:a16="http://schemas.microsoft.com/office/drawing/2014/main" id="{C39419F0-8220-4AEF-B322-BE72840E1E95}"/>
              </a:ext>
            </a:extLst>
          </p:cNvPr>
          <p:cNvSpPr txBox="1">
            <a:spLocks noGrp="1"/>
          </p:cNvSpPr>
          <p:nvPr>
            <p:ph type="body" sz="quarter" idx="20" hasCustomPrompt="1"/>
          </p:nvPr>
        </p:nvSpPr>
        <p:spPr>
          <a:xfrm>
            <a:off x="6784884" y="4299761"/>
            <a:ext cx="3185999" cy="367858"/>
          </a:xfrm>
          <a:prstGeom prst="rect">
            <a:avLst/>
          </a:prstGeom>
        </p:spPr>
        <p:txBody>
          <a:bodyPr wrap="square" anchor="t">
            <a:spAutoFit/>
          </a:bodyPr>
          <a:lstStyle>
            <a:lvl1pPr marL="0" indent="0" algn="ctr">
              <a:buSzTx/>
              <a:buNone/>
              <a:defRPr sz="1800">
                <a:solidFill>
                  <a:schemeClr val="bg1"/>
                </a:solidFill>
              </a:defRPr>
            </a:lvl1pPr>
          </a:lstStyle>
          <a:p>
            <a:r>
              <a:rPr lang="en-GB" dirty="0"/>
              <a:t>Text goes here</a:t>
            </a:r>
          </a:p>
        </p:txBody>
      </p:sp>
      <p:sp>
        <p:nvSpPr>
          <p:cNvPr id="71" name="text goes here, one to three lines.">
            <a:extLst>
              <a:ext uri="{FF2B5EF4-FFF2-40B4-BE49-F238E27FC236}">
                <a16:creationId xmlns:a16="http://schemas.microsoft.com/office/drawing/2014/main" id="{E597122E-E1B7-4243-ACDA-9DF43E7889EE}"/>
              </a:ext>
            </a:extLst>
          </p:cNvPr>
          <p:cNvSpPr txBox="1">
            <a:spLocks noGrp="1"/>
          </p:cNvSpPr>
          <p:nvPr>
            <p:ph type="body" sz="quarter" idx="21" hasCustomPrompt="1"/>
          </p:nvPr>
        </p:nvSpPr>
        <p:spPr>
          <a:xfrm>
            <a:off x="6784883" y="4663666"/>
            <a:ext cx="3186000" cy="59131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bg1"/>
                </a:solidFill>
                <a:effectLst/>
                <a:uFillTx/>
                <a:latin typeface="Source Sans Pro"/>
                <a:ea typeface="Source Sans Pro"/>
                <a:cs typeface="Source Sans Pro"/>
                <a:sym typeface="Source Sans Pro"/>
              </a:defRPr>
            </a:lvl1pPr>
          </a:lstStyle>
          <a:p>
            <a:r>
              <a:rPr lang="en-GB" dirty="0"/>
              <a:t>Text goes here text goes here text goes here text goes here</a:t>
            </a:r>
          </a:p>
        </p:txBody>
      </p:sp>
      <p:sp>
        <p:nvSpPr>
          <p:cNvPr id="72" name="text goes here, one to three lines.">
            <a:extLst>
              <a:ext uri="{FF2B5EF4-FFF2-40B4-BE49-F238E27FC236}">
                <a16:creationId xmlns:a16="http://schemas.microsoft.com/office/drawing/2014/main" id="{C14500D9-EA7A-423E-B030-9C19BC6D4BF8}"/>
              </a:ext>
            </a:extLst>
          </p:cNvPr>
          <p:cNvSpPr txBox="1">
            <a:spLocks noGrp="1"/>
          </p:cNvSpPr>
          <p:nvPr>
            <p:ph type="body" sz="quarter" idx="22" hasCustomPrompt="1"/>
          </p:nvPr>
        </p:nvSpPr>
        <p:spPr>
          <a:xfrm>
            <a:off x="2238284" y="4299761"/>
            <a:ext cx="3185999" cy="367858"/>
          </a:xfrm>
          <a:prstGeom prst="rect">
            <a:avLst/>
          </a:prstGeom>
        </p:spPr>
        <p:txBody>
          <a:bodyPr wrap="square" anchor="t">
            <a:spAutoFit/>
          </a:bodyPr>
          <a:lstStyle>
            <a:lvl1pPr marL="0" indent="0" algn="ctr">
              <a:buSzTx/>
              <a:buNone/>
              <a:defRPr sz="1800">
                <a:solidFill>
                  <a:schemeClr val="bg1"/>
                </a:solidFill>
              </a:defRPr>
            </a:lvl1pPr>
          </a:lstStyle>
          <a:p>
            <a:r>
              <a:rPr lang="en-GB" dirty="0"/>
              <a:t>Text goes here</a:t>
            </a:r>
          </a:p>
        </p:txBody>
      </p:sp>
      <p:sp>
        <p:nvSpPr>
          <p:cNvPr id="73" name="text goes here, one to three lines.">
            <a:extLst>
              <a:ext uri="{FF2B5EF4-FFF2-40B4-BE49-F238E27FC236}">
                <a16:creationId xmlns:a16="http://schemas.microsoft.com/office/drawing/2014/main" id="{3B48CB80-140F-4892-9EE4-D44C4E24664D}"/>
              </a:ext>
            </a:extLst>
          </p:cNvPr>
          <p:cNvSpPr txBox="1">
            <a:spLocks noGrp="1"/>
          </p:cNvSpPr>
          <p:nvPr>
            <p:ph type="body" sz="quarter" idx="23" hasCustomPrompt="1"/>
          </p:nvPr>
        </p:nvSpPr>
        <p:spPr>
          <a:xfrm>
            <a:off x="2238283" y="4663666"/>
            <a:ext cx="3186000" cy="59131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bg1"/>
                </a:solidFill>
                <a:effectLst/>
                <a:uFillTx/>
                <a:latin typeface="Source Sans Pro"/>
                <a:ea typeface="Source Sans Pro"/>
                <a:cs typeface="Source Sans Pro"/>
                <a:sym typeface="Source Sans Pro"/>
              </a:defRPr>
            </a:lvl1pPr>
          </a:lstStyle>
          <a:p>
            <a:r>
              <a:rPr lang="en-GB" dirty="0"/>
              <a:t>Text goes here text goes here text goes here text goes here</a:t>
            </a:r>
          </a:p>
        </p:txBody>
      </p:sp>
      <p:sp>
        <p:nvSpPr>
          <p:cNvPr id="26" name="Picture Placeholder 4">
            <a:extLst>
              <a:ext uri="{FF2B5EF4-FFF2-40B4-BE49-F238E27FC236}">
                <a16:creationId xmlns:a16="http://schemas.microsoft.com/office/drawing/2014/main" id="{C7B71567-E37C-41D4-877D-8FBDF88C0B57}"/>
              </a:ext>
            </a:extLst>
          </p:cNvPr>
          <p:cNvSpPr>
            <a:spLocks noGrp="1"/>
          </p:cNvSpPr>
          <p:nvPr>
            <p:ph type="pic" sz="quarter" idx="24" hasCustomPrompt="1"/>
          </p:nvPr>
        </p:nvSpPr>
        <p:spPr>
          <a:xfrm>
            <a:off x="3541670" y="1288929"/>
            <a:ext cx="579600" cy="529200"/>
          </a:xfrm>
          <a:prstGeom prst="rect">
            <a:avLst/>
          </a:prstGeom>
        </p:spPr>
        <p:txBody>
          <a:bodyPr/>
          <a:lstStyle>
            <a:lvl1pPr marL="0" indent="0" algn="ctr">
              <a:buNone/>
              <a:defRPr sz="900">
                <a:solidFill>
                  <a:schemeClr val="bg1">
                    <a:lumMod val="50000"/>
                    <a:lumOff val="50000"/>
                  </a:schemeClr>
                </a:solidFill>
              </a:defRPr>
            </a:lvl1pPr>
          </a:lstStyle>
          <a:p>
            <a:r>
              <a:rPr lang="en-GB" dirty="0"/>
              <a:t>Icon</a:t>
            </a:r>
            <a:endParaRPr lang="en-US" dirty="0"/>
          </a:p>
        </p:txBody>
      </p:sp>
      <p:sp>
        <p:nvSpPr>
          <p:cNvPr id="27" name="Picture Placeholder 4">
            <a:extLst>
              <a:ext uri="{FF2B5EF4-FFF2-40B4-BE49-F238E27FC236}">
                <a16:creationId xmlns:a16="http://schemas.microsoft.com/office/drawing/2014/main" id="{86903767-C362-4CF5-BE4B-0932EB73652F}"/>
              </a:ext>
            </a:extLst>
          </p:cNvPr>
          <p:cNvSpPr>
            <a:spLocks noGrp="1"/>
          </p:cNvSpPr>
          <p:nvPr>
            <p:ph type="pic" sz="quarter" idx="25" hasCustomPrompt="1"/>
          </p:nvPr>
        </p:nvSpPr>
        <p:spPr>
          <a:xfrm>
            <a:off x="8088083" y="1278030"/>
            <a:ext cx="579600" cy="529200"/>
          </a:xfrm>
          <a:prstGeom prst="rect">
            <a:avLst/>
          </a:prstGeom>
        </p:spPr>
        <p:txBody>
          <a:bodyPr/>
          <a:lstStyle>
            <a:lvl1pPr marL="0" indent="0" algn="ctr">
              <a:buNone/>
              <a:defRPr sz="900">
                <a:solidFill>
                  <a:schemeClr val="bg1">
                    <a:lumMod val="50000"/>
                    <a:lumOff val="50000"/>
                  </a:schemeClr>
                </a:solidFill>
              </a:defRPr>
            </a:lvl1pPr>
          </a:lstStyle>
          <a:p>
            <a:r>
              <a:rPr lang="en-GB" dirty="0"/>
              <a:t>Icon</a:t>
            </a:r>
            <a:endParaRPr lang="en-US" dirty="0"/>
          </a:p>
        </p:txBody>
      </p:sp>
      <p:sp>
        <p:nvSpPr>
          <p:cNvPr id="30" name="Picture Placeholder 4">
            <a:extLst>
              <a:ext uri="{FF2B5EF4-FFF2-40B4-BE49-F238E27FC236}">
                <a16:creationId xmlns:a16="http://schemas.microsoft.com/office/drawing/2014/main" id="{C6D9B29B-6447-424E-8011-9BF7452DE2E8}"/>
              </a:ext>
            </a:extLst>
          </p:cNvPr>
          <p:cNvSpPr>
            <a:spLocks noGrp="1"/>
          </p:cNvSpPr>
          <p:nvPr>
            <p:ph type="pic" sz="quarter" idx="26" hasCustomPrompt="1"/>
          </p:nvPr>
        </p:nvSpPr>
        <p:spPr>
          <a:xfrm>
            <a:off x="8088083" y="3569438"/>
            <a:ext cx="579600" cy="529200"/>
          </a:xfrm>
          <a:prstGeom prst="rect">
            <a:avLst/>
          </a:prstGeom>
        </p:spPr>
        <p:txBody>
          <a:bodyPr/>
          <a:lstStyle>
            <a:lvl1pPr marL="0" indent="0" algn="ctr">
              <a:buNone/>
              <a:defRPr sz="900">
                <a:solidFill>
                  <a:schemeClr val="bg1">
                    <a:lumMod val="50000"/>
                    <a:lumOff val="50000"/>
                  </a:schemeClr>
                </a:solidFill>
              </a:defRPr>
            </a:lvl1pPr>
          </a:lstStyle>
          <a:p>
            <a:r>
              <a:rPr lang="en-GB" dirty="0"/>
              <a:t>Icon</a:t>
            </a:r>
            <a:endParaRPr lang="en-US" dirty="0"/>
          </a:p>
        </p:txBody>
      </p:sp>
      <p:sp>
        <p:nvSpPr>
          <p:cNvPr id="31" name="Picture Placeholder 4">
            <a:extLst>
              <a:ext uri="{FF2B5EF4-FFF2-40B4-BE49-F238E27FC236}">
                <a16:creationId xmlns:a16="http://schemas.microsoft.com/office/drawing/2014/main" id="{0AC5FF0E-5E2E-4B3A-9214-3BE751A0F366}"/>
              </a:ext>
            </a:extLst>
          </p:cNvPr>
          <p:cNvSpPr>
            <a:spLocks noGrp="1"/>
          </p:cNvSpPr>
          <p:nvPr>
            <p:ph type="pic" sz="quarter" idx="27" hasCustomPrompt="1"/>
          </p:nvPr>
        </p:nvSpPr>
        <p:spPr>
          <a:xfrm>
            <a:off x="3536668" y="3575295"/>
            <a:ext cx="579600" cy="529200"/>
          </a:xfrm>
          <a:prstGeom prst="rect">
            <a:avLst/>
          </a:prstGeom>
        </p:spPr>
        <p:txBody>
          <a:bodyPr/>
          <a:lstStyle>
            <a:lvl1pPr marL="0" indent="0" algn="ctr">
              <a:buNone/>
              <a:defRPr sz="900">
                <a:solidFill>
                  <a:schemeClr val="bg1">
                    <a:lumMod val="50000"/>
                    <a:lumOff val="50000"/>
                  </a:schemeClr>
                </a:solidFill>
              </a:defRPr>
            </a:lvl1pPr>
          </a:lstStyle>
          <a:p>
            <a:r>
              <a:rPr lang="en-GB" dirty="0"/>
              <a:t>Icon</a:t>
            </a:r>
            <a:endParaRPr lang="en-US" dirty="0"/>
          </a:p>
        </p:txBody>
      </p:sp>
      <p:sp>
        <p:nvSpPr>
          <p:cNvPr id="37" name="Footer Placeholder 4">
            <a:extLst>
              <a:ext uri="{FF2B5EF4-FFF2-40B4-BE49-F238E27FC236}">
                <a16:creationId xmlns:a16="http://schemas.microsoft.com/office/drawing/2014/main" id="{EEF2AC26-3452-44B3-8ECA-2A107314E4EE}"/>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38" name="Slide Number Placeholder 5">
            <a:extLst>
              <a:ext uri="{FF2B5EF4-FFF2-40B4-BE49-F238E27FC236}">
                <a16:creationId xmlns:a16="http://schemas.microsoft.com/office/drawing/2014/main" id="{498921DB-DC4A-44E5-9622-406DFDC1FDB4}"/>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34" name="Title 1">
            <a:extLst>
              <a:ext uri="{FF2B5EF4-FFF2-40B4-BE49-F238E27FC236}">
                <a16:creationId xmlns:a16="http://schemas.microsoft.com/office/drawing/2014/main" id="{3CA23D29-D65F-4711-BF9B-6EE5CD8ED5A4}"/>
              </a:ext>
            </a:extLst>
          </p:cNvPr>
          <p:cNvSpPr>
            <a:spLocks noGrp="1"/>
          </p:cNvSpPr>
          <p:nvPr>
            <p:ph type="title" hasCustomPrompt="1"/>
          </p:nvPr>
        </p:nvSpPr>
        <p:spPr>
          <a:xfrm>
            <a:off x="1870833" y="401905"/>
            <a:ext cx="8451590" cy="336340"/>
          </a:xfrm>
        </p:spPr>
        <p:txBody>
          <a:bodyPr/>
          <a:lstStyle>
            <a:lvl1pPr algn="ctr">
              <a:defRPr>
                <a:solidFill>
                  <a:schemeClr val="tx1"/>
                </a:solidFill>
              </a:defRPr>
            </a:lvl1pPr>
          </a:lstStyle>
          <a:p>
            <a:r>
              <a:rPr lang="en-US" dirty="0"/>
              <a:t>Title goes here</a:t>
            </a:r>
          </a:p>
        </p:txBody>
      </p:sp>
    </p:spTree>
    <p:extLst>
      <p:ext uri="{BB962C8B-B14F-4D97-AF65-F5344CB8AC3E}">
        <p14:creationId xmlns:p14="http://schemas.microsoft.com/office/powerpoint/2010/main" val="1421166944"/>
      </p:ext>
    </p:extLst>
  </p:cSld>
  <p:clrMapOvr>
    <a:masterClrMapping/>
  </p:clrMapOvr>
  <p:transition spd="med"/>
  <p:extLst>
    <p:ext uri="{DCECCB84-F9BA-43D5-87BE-67443E8EF086}">
      <p15:sldGuideLst xmlns:p15="http://schemas.microsoft.com/office/powerpoint/2012/main">
        <p15:guide id="3" pos="393">
          <p15:clr>
            <a:srgbClr val="000000"/>
          </p15:clr>
        </p15:guide>
        <p15:guide id="4" pos="3840">
          <p15:clr>
            <a:srgbClr val="00000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1_Bullets w/ image">
    <p:bg>
      <p:bgPr>
        <a:solidFill>
          <a:schemeClr val="bg2"/>
        </a:solidFill>
        <a:effectLst/>
      </p:bgPr>
    </p:bg>
    <p:spTree>
      <p:nvGrpSpPr>
        <p:cNvPr id="1" name=""/>
        <p:cNvGrpSpPr/>
        <p:nvPr/>
      </p:nvGrpSpPr>
      <p:grpSpPr>
        <a:xfrm>
          <a:off x="0" y="0"/>
          <a:ext cx="0" cy="0"/>
          <a:chOff x="0" y="0"/>
          <a:chExt cx="0" cy="0"/>
        </a:xfrm>
      </p:grpSpPr>
      <p:sp>
        <p:nvSpPr>
          <p:cNvPr id="40" name="text goes here, one to three lines.">
            <a:extLst>
              <a:ext uri="{FF2B5EF4-FFF2-40B4-BE49-F238E27FC236}">
                <a16:creationId xmlns:a16="http://schemas.microsoft.com/office/drawing/2014/main" id="{43BA2EC4-1C58-4AFB-AFB7-0EA08732D838}"/>
              </a:ext>
            </a:extLst>
          </p:cNvPr>
          <p:cNvSpPr txBox="1">
            <a:spLocks noGrp="1"/>
          </p:cNvSpPr>
          <p:nvPr>
            <p:ph type="body" sz="quarter" idx="21" hasCustomPrompt="1"/>
          </p:nvPr>
        </p:nvSpPr>
        <p:spPr>
          <a:xfrm>
            <a:off x="6182482" y="482091"/>
            <a:ext cx="5859993" cy="5260088"/>
          </a:xfrm>
          <a:prstGeom prst="rect">
            <a:avLst/>
          </a:prstGeom>
        </p:spPr>
        <p:txBody>
          <a:bodyPr wrap="square" anchor="t">
            <a:noAutofit/>
          </a:bodyPr>
          <a:lstStyle>
            <a:lvl1pPr marL="216000" indent="-216000" algn="l">
              <a:lnSpc>
                <a:spcPts val="2150"/>
              </a:lnSpc>
              <a:buSzTx/>
              <a:buFont typeface="Arial" panose="020B0604020202020204" pitchFamily="34" charset="0"/>
              <a:buChar char="•"/>
              <a:defRPr kumimoji="0" lang="en-GB" sz="1800" b="0" i="0" u="none" strike="noStrike" cap="none" spc="0" normalizeH="0" baseline="0" dirty="0">
                <a:ln>
                  <a:noFill/>
                </a:ln>
                <a:solidFill>
                  <a:schemeClr val="tx1"/>
                </a:solidFill>
                <a:effectLst/>
                <a:uFillTx/>
                <a:latin typeface="Centra No1 Medium" pitchFamily="50" charset="0"/>
                <a:ea typeface="Centra No1 Medium" pitchFamily="50" charset="0"/>
                <a:cs typeface="Centra No1 Medium" pitchFamily="50" charset="0"/>
                <a:sym typeface="Source Sans Pro"/>
              </a:defRPr>
            </a:lvl1pPr>
            <a:lvl2pPr marL="603250" indent="-285750">
              <a:lnSpc>
                <a:spcPts val="1950"/>
              </a:lnSpc>
              <a:buFont typeface="Source Sans Pro" panose="020B0503030403020204" pitchFamily="34" charset="0"/>
              <a:buChar char="-"/>
              <a:defRPr sz="1500">
                <a:solidFill>
                  <a:schemeClr val="tx1"/>
                </a:solidFill>
                <a:latin typeface="Source Sans Pro" panose="020B0503030403020204" pitchFamily="34" charset="0"/>
                <a:ea typeface="Source Sans Pro" panose="020B0503030403020204" pitchFamily="34" charset="0"/>
              </a:defRPr>
            </a:lvl2pPr>
          </a:lstStyle>
          <a:p>
            <a:r>
              <a:rPr lang="en-GB" dirty="0"/>
              <a:t>Bullet 1</a:t>
            </a:r>
          </a:p>
          <a:p>
            <a:pPr lvl="1"/>
            <a:r>
              <a:rPr lang="en-GB" dirty="0"/>
              <a:t>More text goes here, More text goes here, More text goes here, More text goes here, More text goes here, More text goes here</a:t>
            </a:r>
          </a:p>
          <a:p>
            <a:r>
              <a:rPr lang="en-GB" dirty="0"/>
              <a:t>Bullet 2</a:t>
            </a:r>
          </a:p>
          <a:p>
            <a:pPr lvl="1"/>
            <a:r>
              <a:rPr lang="en-GB" dirty="0"/>
              <a:t>More text goes here, More text goes here, More text goes here, More text goes here, More text goes here, More text goes here</a:t>
            </a:r>
          </a:p>
          <a:p>
            <a:r>
              <a:rPr lang="en-GB" dirty="0"/>
              <a:t>Bullet 3</a:t>
            </a:r>
          </a:p>
          <a:p>
            <a:pPr lvl="1"/>
            <a:r>
              <a:rPr lang="en-GB" dirty="0"/>
              <a:t>More text goes here, More text goes here, More text goes here, More text goes here, More text goes here, More text goes here</a:t>
            </a:r>
          </a:p>
          <a:p>
            <a:r>
              <a:rPr lang="en-GB" dirty="0"/>
              <a:t>Bullet 4</a:t>
            </a:r>
          </a:p>
          <a:p>
            <a:pPr lvl="1"/>
            <a:r>
              <a:rPr lang="en-GB" dirty="0"/>
              <a:t>More text goes here, More text goes here, More text goes here, More text goes here, More text goes here, More text goes here</a:t>
            </a:r>
          </a:p>
          <a:p>
            <a:pPr lvl="1"/>
            <a:endParaRPr lang="en-GB" dirty="0"/>
          </a:p>
          <a:p>
            <a:pPr lvl="1"/>
            <a:endParaRPr lang="en-GB" dirty="0"/>
          </a:p>
        </p:txBody>
      </p:sp>
      <p:pic>
        <p:nvPicPr>
          <p:cNvPr id="32" name="Kaltura_shapes_rounds_lightblue.png" descr="Kaltura_shapes_rounds_lightblue.png">
            <a:extLst>
              <a:ext uri="{FF2B5EF4-FFF2-40B4-BE49-F238E27FC236}">
                <a16:creationId xmlns:a16="http://schemas.microsoft.com/office/drawing/2014/main" id="{FB526F47-D6E2-4E39-9028-87D13D2CFB9D}"/>
              </a:ext>
            </a:extLst>
          </p:cNvPr>
          <p:cNvPicPr>
            <a:picLocks noChangeAspect="1"/>
          </p:cNvPicPr>
          <p:nvPr/>
        </p:nvPicPr>
        <p:blipFill rotWithShape="1">
          <a:blip r:embed="rId2"/>
          <a:srcRect l="8935" r="68"/>
          <a:stretch/>
        </p:blipFill>
        <p:spPr>
          <a:xfrm>
            <a:off x="0" y="-591983"/>
            <a:ext cx="6177103" cy="6705146"/>
          </a:xfrm>
          <a:prstGeom prst="rect">
            <a:avLst/>
          </a:prstGeom>
          <a:ln w="12700">
            <a:miter lim="400000"/>
          </a:ln>
        </p:spPr>
      </p:pic>
      <p:sp>
        <p:nvSpPr>
          <p:cNvPr id="36" name="Footer Placeholder 4">
            <a:extLst>
              <a:ext uri="{FF2B5EF4-FFF2-40B4-BE49-F238E27FC236}">
                <a16:creationId xmlns:a16="http://schemas.microsoft.com/office/drawing/2014/main" id="{7A8DB4BE-5693-4936-9318-965FAB8FF14F}"/>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39" name="Slide Number Placeholder 5">
            <a:extLst>
              <a:ext uri="{FF2B5EF4-FFF2-40B4-BE49-F238E27FC236}">
                <a16:creationId xmlns:a16="http://schemas.microsoft.com/office/drawing/2014/main" id="{05A91D2A-74C3-48C9-9C6C-322CC02FF731}"/>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pic>
        <p:nvPicPr>
          <p:cNvPr id="44" name="Kaltura_Logo_Horizontal_White_big_Kaltura_Logo_Horizontal_White.png" descr="Kaltura_Logo_Horizontal_White_big_Kaltura_Logo_Horizontal_White.png">
            <a:extLst>
              <a:ext uri="{FF2B5EF4-FFF2-40B4-BE49-F238E27FC236}">
                <a16:creationId xmlns:a16="http://schemas.microsoft.com/office/drawing/2014/main" id="{5DD4C852-45DA-48B0-99F5-2D7CEFD4DC9D}"/>
              </a:ext>
            </a:extLst>
          </p:cNvPr>
          <p:cNvPicPr>
            <a:picLocks noChangeAspect="1"/>
          </p:cNvPicPr>
          <p:nvPr/>
        </p:nvPicPr>
        <p:blipFill>
          <a:blip r:embed="rId3"/>
          <a:stretch>
            <a:fillRect/>
          </a:stretch>
        </p:blipFill>
        <p:spPr>
          <a:xfrm>
            <a:off x="10753193" y="6335056"/>
            <a:ext cx="1118941" cy="287915"/>
          </a:xfrm>
          <a:prstGeom prst="rect">
            <a:avLst/>
          </a:prstGeom>
          <a:ln w="12700">
            <a:miter lim="400000"/>
          </a:ln>
        </p:spPr>
      </p:pic>
      <p:pic>
        <p:nvPicPr>
          <p:cNvPr id="46" name="gettyimages-589938145-2048x2048 copy.png" descr="gettyimages-589938145-2048x2048 copy.png">
            <a:extLst>
              <a:ext uri="{FF2B5EF4-FFF2-40B4-BE49-F238E27FC236}">
                <a16:creationId xmlns:a16="http://schemas.microsoft.com/office/drawing/2014/main" id="{0AABBA03-12BD-4701-A839-D509FEB0C03B}"/>
              </a:ext>
            </a:extLst>
          </p:cNvPr>
          <p:cNvPicPr>
            <a:picLocks noChangeAspect="1"/>
          </p:cNvPicPr>
          <p:nvPr/>
        </p:nvPicPr>
        <p:blipFill>
          <a:blip r:embed="rId4"/>
          <a:stretch>
            <a:fillRect/>
          </a:stretch>
        </p:blipFill>
        <p:spPr>
          <a:xfrm>
            <a:off x="980004" y="21992"/>
            <a:ext cx="5140152" cy="6858001"/>
          </a:xfrm>
          <a:prstGeom prst="rect">
            <a:avLst/>
          </a:prstGeom>
          <a:ln w="12700">
            <a:miter lim="400000"/>
          </a:ln>
        </p:spPr>
      </p:pic>
      <p:pic>
        <p:nvPicPr>
          <p:cNvPr id="8" name="Kaltura_shapes_rounds_lightblue.png" descr="Kaltura_shapes_rounds_lightblue.png">
            <a:extLst>
              <a:ext uri="{FF2B5EF4-FFF2-40B4-BE49-F238E27FC236}">
                <a16:creationId xmlns:a16="http://schemas.microsoft.com/office/drawing/2014/main" id="{F6EAC5EC-526A-7047-9D7A-0155992D3C99}"/>
              </a:ext>
            </a:extLst>
          </p:cNvPr>
          <p:cNvPicPr>
            <a:picLocks noChangeAspect="1"/>
          </p:cNvPicPr>
          <p:nvPr userDrawn="1"/>
        </p:nvPicPr>
        <p:blipFill rotWithShape="1">
          <a:blip r:embed="rId2"/>
          <a:srcRect l="8935" r="68"/>
          <a:stretch/>
        </p:blipFill>
        <p:spPr>
          <a:xfrm>
            <a:off x="0" y="-591983"/>
            <a:ext cx="6177103" cy="6705146"/>
          </a:xfrm>
          <a:prstGeom prst="rect">
            <a:avLst/>
          </a:prstGeom>
          <a:ln w="12700">
            <a:miter lim="400000"/>
          </a:ln>
        </p:spPr>
      </p:pic>
      <p:pic>
        <p:nvPicPr>
          <p:cNvPr id="10" name="gettyimages-589938145-2048x2048 copy.png" descr="gettyimages-589938145-2048x2048 copy.png">
            <a:extLst>
              <a:ext uri="{FF2B5EF4-FFF2-40B4-BE49-F238E27FC236}">
                <a16:creationId xmlns:a16="http://schemas.microsoft.com/office/drawing/2014/main" id="{777FBA46-D114-7F4F-B988-4ADA88EF7F06}"/>
              </a:ext>
            </a:extLst>
          </p:cNvPr>
          <p:cNvPicPr>
            <a:picLocks noChangeAspect="1"/>
          </p:cNvPicPr>
          <p:nvPr userDrawn="1"/>
        </p:nvPicPr>
        <p:blipFill>
          <a:blip r:embed="rId4"/>
          <a:stretch>
            <a:fillRect/>
          </a:stretch>
        </p:blipFill>
        <p:spPr>
          <a:xfrm>
            <a:off x="980004" y="21992"/>
            <a:ext cx="5140152" cy="6858001"/>
          </a:xfrm>
          <a:prstGeom prst="rect">
            <a:avLst/>
          </a:prstGeom>
          <a:ln w="12700">
            <a:miter lim="400000"/>
          </a:ln>
        </p:spPr>
      </p:pic>
    </p:spTree>
    <p:extLst>
      <p:ext uri="{BB962C8B-B14F-4D97-AF65-F5344CB8AC3E}">
        <p14:creationId xmlns:p14="http://schemas.microsoft.com/office/powerpoint/2010/main" val="3275302249"/>
      </p:ext>
    </p:extLst>
  </p:cSld>
  <p:clrMapOvr>
    <a:masterClrMapping/>
  </p:clrMapOvr>
  <p:transition spd="med"/>
  <p:extLst>
    <p:ext uri="{DCECCB84-F9BA-43D5-87BE-67443E8EF086}">
      <p15:sldGuideLst xmlns:p15="http://schemas.microsoft.com/office/powerpoint/2012/main">
        <p15:guide id="3" pos="393">
          <p15:clr>
            <a:srgbClr val="000000"/>
          </p15:clr>
        </p15:guide>
        <p15:guide id="4" pos="3840">
          <p15:clr>
            <a:srgbClr val="00000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2_Bullet w/image">
    <p:bg>
      <p:bgPr>
        <a:solidFill>
          <a:schemeClr val="accent2"/>
        </a:solidFill>
        <a:effectLst/>
      </p:bgPr>
    </p:bg>
    <p:spTree>
      <p:nvGrpSpPr>
        <p:cNvPr id="1" name=""/>
        <p:cNvGrpSpPr/>
        <p:nvPr/>
      </p:nvGrpSpPr>
      <p:grpSpPr>
        <a:xfrm>
          <a:off x="0" y="0"/>
          <a:ext cx="0" cy="0"/>
          <a:chOff x="0" y="0"/>
          <a:chExt cx="0" cy="0"/>
        </a:xfrm>
      </p:grpSpPr>
      <p:pic>
        <p:nvPicPr>
          <p:cNvPr id="10" name="Kaltura_shapes_sun_dark turquoise .png" descr="Kaltura_shapes_sun_dark turquoise .png">
            <a:extLst>
              <a:ext uri="{FF2B5EF4-FFF2-40B4-BE49-F238E27FC236}">
                <a16:creationId xmlns:a16="http://schemas.microsoft.com/office/drawing/2014/main" id="{BCECBBCB-3438-4683-B322-2FB0178DA9D6}"/>
              </a:ext>
            </a:extLst>
          </p:cNvPr>
          <p:cNvPicPr>
            <a:picLocks noChangeAspect="1"/>
          </p:cNvPicPr>
          <p:nvPr/>
        </p:nvPicPr>
        <p:blipFill>
          <a:blip r:embed="rId2">
            <a:alphaModFix/>
          </a:blip>
          <a:stretch>
            <a:fillRect/>
          </a:stretch>
        </p:blipFill>
        <p:spPr>
          <a:xfrm>
            <a:off x="6498605" y="883096"/>
            <a:ext cx="5147916" cy="5091808"/>
          </a:xfrm>
          <a:prstGeom prst="rect">
            <a:avLst/>
          </a:prstGeom>
          <a:ln w="12700">
            <a:miter lim="400000"/>
          </a:ln>
        </p:spPr>
      </p:pic>
      <p:pic>
        <p:nvPicPr>
          <p:cNvPr id="3" name="Picture 2" descr="A picture containing person, person, wearing, dark&#10;&#10;Description automatically generated">
            <a:extLst>
              <a:ext uri="{FF2B5EF4-FFF2-40B4-BE49-F238E27FC236}">
                <a16:creationId xmlns:a16="http://schemas.microsoft.com/office/drawing/2014/main" id="{B3617FF6-32A2-460C-BA25-58BA6C928B14}"/>
              </a:ext>
            </a:extLst>
          </p:cNvPr>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5281152" y="286541"/>
            <a:ext cx="8128302" cy="5903917"/>
          </a:xfrm>
          <a:prstGeom prst="rect">
            <a:avLst/>
          </a:prstGeom>
        </p:spPr>
      </p:pic>
      <p:sp>
        <p:nvSpPr>
          <p:cNvPr id="36" name="Footer Placeholder 4">
            <a:extLst>
              <a:ext uri="{FF2B5EF4-FFF2-40B4-BE49-F238E27FC236}">
                <a16:creationId xmlns:a16="http://schemas.microsoft.com/office/drawing/2014/main" id="{7A8DB4BE-5693-4936-9318-965FAB8FF14F}"/>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39" name="Slide Number Placeholder 5">
            <a:extLst>
              <a:ext uri="{FF2B5EF4-FFF2-40B4-BE49-F238E27FC236}">
                <a16:creationId xmlns:a16="http://schemas.microsoft.com/office/drawing/2014/main" id="{05A91D2A-74C3-48C9-9C6C-322CC02FF731}"/>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pic>
        <p:nvPicPr>
          <p:cNvPr id="12" name="Kaltura_Logo_Horizontal_black_big.png" descr="Kaltura_Logo_Horizontal_black_big.png">
            <a:extLst>
              <a:ext uri="{FF2B5EF4-FFF2-40B4-BE49-F238E27FC236}">
                <a16:creationId xmlns:a16="http://schemas.microsoft.com/office/drawing/2014/main" id="{8650744F-2210-40E1-94BC-BB8DEC3610FF}"/>
              </a:ext>
            </a:extLst>
          </p:cNvPr>
          <p:cNvPicPr>
            <a:picLocks noChangeAspect="1"/>
          </p:cNvPicPr>
          <p:nvPr/>
        </p:nvPicPr>
        <p:blipFill>
          <a:blip r:embed="rId4"/>
          <a:srcRect t="54" b="54"/>
          <a:stretch>
            <a:fillRect/>
          </a:stretch>
        </p:blipFill>
        <p:spPr>
          <a:xfrm>
            <a:off x="10753193" y="6335056"/>
            <a:ext cx="1118941" cy="287915"/>
          </a:xfrm>
          <a:prstGeom prst="rect">
            <a:avLst/>
          </a:prstGeom>
          <a:ln w="12700">
            <a:miter lim="400000"/>
          </a:ln>
        </p:spPr>
      </p:pic>
      <p:sp>
        <p:nvSpPr>
          <p:cNvPr id="40" name="text goes here, one to three lines.">
            <a:extLst>
              <a:ext uri="{FF2B5EF4-FFF2-40B4-BE49-F238E27FC236}">
                <a16:creationId xmlns:a16="http://schemas.microsoft.com/office/drawing/2014/main" id="{43BA2EC4-1C58-4AFB-AFB7-0EA08732D838}"/>
              </a:ext>
            </a:extLst>
          </p:cNvPr>
          <p:cNvSpPr txBox="1">
            <a:spLocks noGrp="1"/>
          </p:cNvSpPr>
          <p:nvPr>
            <p:ph type="body" sz="quarter" idx="21" hasCustomPrompt="1"/>
          </p:nvPr>
        </p:nvSpPr>
        <p:spPr>
          <a:xfrm>
            <a:off x="543682" y="482091"/>
            <a:ext cx="5802471" cy="5260088"/>
          </a:xfrm>
          <a:prstGeom prst="rect">
            <a:avLst/>
          </a:prstGeom>
        </p:spPr>
        <p:txBody>
          <a:bodyPr wrap="square" anchor="t">
            <a:noAutofit/>
          </a:bodyPr>
          <a:lstStyle>
            <a:lvl1pPr marL="216000" indent="-216000" algn="l">
              <a:lnSpc>
                <a:spcPts val="2150"/>
              </a:lnSpc>
              <a:buSzTx/>
              <a:buFont typeface="Arial" panose="020B0604020202020204" pitchFamily="34" charset="0"/>
              <a:buChar char="•"/>
              <a:defRPr kumimoji="0" lang="en-GB" sz="1800" b="0" i="0" u="none" strike="noStrike" cap="none" spc="0" normalizeH="0" baseline="0" dirty="0">
                <a:ln>
                  <a:noFill/>
                </a:ln>
                <a:solidFill>
                  <a:schemeClr val="bg1"/>
                </a:solidFill>
                <a:effectLst/>
                <a:uFillTx/>
                <a:latin typeface="Centra No1 Medium" pitchFamily="50" charset="0"/>
                <a:ea typeface="Centra No1 Medium" pitchFamily="50" charset="0"/>
                <a:cs typeface="Centra No1 Medium" pitchFamily="50" charset="0"/>
                <a:sym typeface="Source Sans Pro"/>
              </a:defRPr>
            </a:lvl1pPr>
            <a:lvl2pPr marL="603250" indent="-285750">
              <a:lnSpc>
                <a:spcPts val="1950"/>
              </a:lnSpc>
              <a:buFont typeface="Source Sans Pro" panose="020B0503030403020204" pitchFamily="34" charset="0"/>
              <a:buChar char="-"/>
              <a:defRPr sz="1500">
                <a:solidFill>
                  <a:schemeClr val="bg1"/>
                </a:solidFill>
                <a:latin typeface="Source Sans Pro" panose="020B0503030403020204" pitchFamily="34" charset="0"/>
                <a:ea typeface="Source Sans Pro" panose="020B0503030403020204" pitchFamily="34" charset="0"/>
              </a:defRPr>
            </a:lvl2pPr>
          </a:lstStyle>
          <a:p>
            <a:r>
              <a:rPr lang="en-GB" dirty="0"/>
              <a:t>Bullet 1</a:t>
            </a:r>
          </a:p>
          <a:p>
            <a:pPr lvl="1"/>
            <a:r>
              <a:rPr lang="en-GB" dirty="0"/>
              <a:t>More text goes here, More text goes here, More text goes here, More text goes here, More text goes here, More text goes here</a:t>
            </a:r>
          </a:p>
          <a:p>
            <a:r>
              <a:rPr lang="en-GB" dirty="0"/>
              <a:t>Bullet 2</a:t>
            </a:r>
          </a:p>
          <a:p>
            <a:pPr lvl="1"/>
            <a:r>
              <a:rPr lang="en-GB" dirty="0"/>
              <a:t>More text goes here, More text goes here, More text goes here, More text goes here, More text goes here, More text goes here</a:t>
            </a:r>
          </a:p>
          <a:p>
            <a:r>
              <a:rPr lang="en-GB" dirty="0"/>
              <a:t>Bullet 3</a:t>
            </a:r>
          </a:p>
          <a:p>
            <a:pPr lvl="1"/>
            <a:r>
              <a:rPr lang="en-GB" dirty="0"/>
              <a:t>More text goes here, More text goes here, More text goes here, More text goes here, More text goes here, More text goes here</a:t>
            </a:r>
          </a:p>
          <a:p>
            <a:r>
              <a:rPr lang="en-GB" dirty="0"/>
              <a:t>Bullet 4</a:t>
            </a:r>
          </a:p>
          <a:p>
            <a:pPr lvl="1"/>
            <a:r>
              <a:rPr lang="en-GB" dirty="0"/>
              <a:t>More text goes here, More text goes here, More text goes here, More text goes here, More text goes here, More text goes here</a:t>
            </a:r>
          </a:p>
          <a:p>
            <a:pPr lvl="1"/>
            <a:endParaRPr lang="en-GB" dirty="0"/>
          </a:p>
          <a:p>
            <a:pPr lvl="1"/>
            <a:endParaRPr lang="en-GB" dirty="0"/>
          </a:p>
        </p:txBody>
      </p:sp>
    </p:spTree>
    <p:extLst>
      <p:ext uri="{BB962C8B-B14F-4D97-AF65-F5344CB8AC3E}">
        <p14:creationId xmlns:p14="http://schemas.microsoft.com/office/powerpoint/2010/main" val="3939932938"/>
      </p:ext>
    </p:extLst>
  </p:cSld>
  <p:clrMapOvr>
    <a:masterClrMapping/>
  </p:clrMapOvr>
  <p:transition spd="med"/>
  <p:extLst>
    <p:ext uri="{DCECCB84-F9BA-43D5-87BE-67443E8EF086}">
      <p15:sldGuideLst xmlns:p15="http://schemas.microsoft.com/office/powerpoint/2012/main">
        <p15:guide id="4" pos="3840">
          <p15:clr>
            <a:srgbClr val="00000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_Title and Bullet w/image">
    <p:bg>
      <p:bgPr>
        <a:solidFill>
          <a:schemeClr val="tx1"/>
        </a:solidFill>
        <a:effectLst/>
      </p:bgPr>
    </p:bg>
    <p:spTree>
      <p:nvGrpSpPr>
        <p:cNvPr id="1" name=""/>
        <p:cNvGrpSpPr/>
        <p:nvPr/>
      </p:nvGrpSpPr>
      <p:grpSpPr>
        <a:xfrm>
          <a:off x="0" y="0"/>
          <a:ext cx="0" cy="0"/>
          <a:chOff x="0" y="0"/>
          <a:chExt cx="0" cy="0"/>
        </a:xfrm>
      </p:grpSpPr>
      <p:pic>
        <p:nvPicPr>
          <p:cNvPr id="9" name="Kaltura_Logo_Horizontal_ColorSun_BlackText_big.png" descr="Kaltura_Logo_Horizontal_ColorSun_BlackText_big.png">
            <a:extLst>
              <a:ext uri="{FF2B5EF4-FFF2-40B4-BE49-F238E27FC236}">
                <a16:creationId xmlns:a16="http://schemas.microsoft.com/office/drawing/2014/main" id="{A26E9A84-F554-488E-9CC2-246A840187E8}"/>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pic>
        <p:nvPicPr>
          <p:cNvPr id="2" name="hands_together.jpg" descr="hands_together.jpg">
            <a:extLst>
              <a:ext uri="{FF2B5EF4-FFF2-40B4-BE49-F238E27FC236}">
                <a16:creationId xmlns:a16="http://schemas.microsoft.com/office/drawing/2014/main" id="{51573771-51B3-45CC-8BB0-927AEB682948}"/>
              </a:ext>
            </a:extLst>
          </p:cNvPr>
          <p:cNvPicPr>
            <a:picLocks noChangeAspect="1"/>
          </p:cNvPicPr>
          <p:nvPr userDrawn="1"/>
        </p:nvPicPr>
        <p:blipFill rotWithShape="1">
          <a:blip r:embed="rId3"/>
          <a:srcRect l="22411" t="12219" r="27921" b="9022"/>
          <a:stretch/>
        </p:blipFill>
        <p:spPr>
          <a:xfrm>
            <a:off x="0" y="-12254"/>
            <a:ext cx="6104593" cy="6882507"/>
          </a:xfrm>
          <a:prstGeom prst="rect">
            <a:avLst/>
          </a:prstGeom>
          <a:ln w="12700">
            <a:miter lim="400000"/>
          </a:ln>
        </p:spPr>
      </p:pic>
      <p:sp>
        <p:nvSpPr>
          <p:cNvPr id="40" name="text goes here, one to three lines.">
            <a:extLst>
              <a:ext uri="{FF2B5EF4-FFF2-40B4-BE49-F238E27FC236}">
                <a16:creationId xmlns:a16="http://schemas.microsoft.com/office/drawing/2014/main" id="{43BA2EC4-1C58-4AFB-AFB7-0EA08732D838}"/>
              </a:ext>
            </a:extLst>
          </p:cNvPr>
          <p:cNvSpPr txBox="1">
            <a:spLocks noGrp="1"/>
          </p:cNvSpPr>
          <p:nvPr>
            <p:ph type="body" sz="quarter" idx="21" hasCustomPrompt="1"/>
          </p:nvPr>
        </p:nvSpPr>
        <p:spPr>
          <a:xfrm>
            <a:off x="6608388" y="1197862"/>
            <a:ext cx="5248650" cy="5260088"/>
          </a:xfrm>
          <a:prstGeom prst="rect">
            <a:avLst/>
          </a:prstGeom>
        </p:spPr>
        <p:txBody>
          <a:bodyPr wrap="square" anchor="t">
            <a:noAutofit/>
          </a:bodyPr>
          <a:lstStyle>
            <a:lvl1pPr marL="216000" indent="-215900" algn="l">
              <a:lnSpc>
                <a:spcPts val="2150"/>
              </a:lnSpc>
              <a:buClr>
                <a:schemeClr val="bg2"/>
              </a:buClr>
              <a:buSzTx/>
              <a:buFont typeface="Arial" panose="020B0604020202020204" pitchFamily="34" charset="0"/>
              <a:buChar char="•"/>
              <a:defRPr kumimoji="0" lang="en-GB" sz="1800" b="0" i="0" u="none" strike="noStrike" cap="none" spc="0" normalizeH="0" baseline="0" dirty="0">
                <a:ln>
                  <a:noFill/>
                </a:ln>
                <a:solidFill>
                  <a:schemeClr val="bg1"/>
                </a:solidFill>
                <a:effectLst/>
                <a:uFillTx/>
                <a:latin typeface="Centra No1 Medium" pitchFamily="50" charset="0"/>
                <a:ea typeface="Centra No1 Medium" pitchFamily="50" charset="0"/>
                <a:cs typeface="Centra No1 Medium" pitchFamily="50" charset="0"/>
                <a:sym typeface="Source Sans Pro"/>
              </a:defRPr>
            </a:lvl1pPr>
            <a:lvl2pPr marL="603250" indent="-285750">
              <a:lnSpc>
                <a:spcPts val="1950"/>
              </a:lnSpc>
              <a:buFont typeface="Source Sans Pro" panose="020B0503030403020204" pitchFamily="34" charset="0"/>
              <a:buChar char="-"/>
              <a:defRPr sz="1500">
                <a:solidFill>
                  <a:schemeClr val="bg1"/>
                </a:solidFill>
                <a:latin typeface="Source Sans Pro" panose="020B0503030403020204" pitchFamily="34" charset="0"/>
                <a:ea typeface="Source Sans Pro" panose="020B0503030403020204" pitchFamily="34" charset="0"/>
              </a:defRPr>
            </a:lvl2pPr>
          </a:lstStyle>
          <a:p>
            <a:r>
              <a:rPr lang="en-GB" dirty="0"/>
              <a:t>Bullet 1</a:t>
            </a:r>
          </a:p>
          <a:p>
            <a:pPr lvl="1"/>
            <a:r>
              <a:rPr lang="en-GB" dirty="0"/>
              <a:t>More text goes here, More text goes here, More text goes here, More text goes here, More text goes here, More text goes here</a:t>
            </a:r>
          </a:p>
          <a:p>
            <a:r>
              <a:rPr lang="en-GB" dirty="0"/>
              <a:t>Bullet 2</a:t>
            </a:r>
          </a:p>
          <a:p>
            <a:pPr lvl="1"/>
            <a:r>
              <a:rPr lang="en-GB" dirty="0"/>
              <a:t>More text goes here, More text goes here, More text goes here, More text goes here, More text goes here, More text goes here</a:t>
            </a:r>
          </a:p>
          <a:p>
            <a:r>
              <a:rPr lang="en-GB" dirty="0"/>
              <a:t>Bullet 3</a:t>
            </a:r>
          </a:p>
          <a:p>
            <a:pPr lvl="1"/>
            <a:r>
              <a:rPr lang="en-GB" dirty="0"/>
              <a:t>More text goes here, More text goes here, More text goes here, More text goes here, More text goes here, More text goes here</a:t>
            </a:r>
          </a:p>
          <a:p>
            <a:pPr lvl="1"/>
            <a:endParaRPr lang="en-GB" dirty="0"/>
          </a:p>
        </p:txBody>
      </p:sp>
      <p:sp>
        <p:nvSpPr>
          <p:cNvPr id="13" name="Footer Placeholder 4">
            <a:extLst>
              <a:ext uri="{FF2B5EF4-FFF2-40B4-BE49-F238E27FC236}">
                <a16:creationId xmlns:a16="http://schemas.microsoft.com/office/drawing/2014/main" id="{D0CAF65C-0EBD-4342-9500-BC993D6527F9}"/>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4" name="Slide Number Placeholder 5">
            <a:extLst>
              <a:ext uri="{FF2B5EF4-FFF2-40B4-BE49-F238E27FC236}">
                <a16:creationId xmlns:a16="http://schemas.microsoft.com/office/drawing/2014/main" id="{A6E82B41-46B5-477A-B667-924FE9511837}"/>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4" name="Title 3">
            <a:extLst>
              <a:ext uri="{FF2B5EF4-FFF2-40B4-BE49-F238E27FC236}">
                <a16:creationId xmlns:a16="http://schemas.microsoft.com/office/drawing/2014/main" id="{F373937C-D956-4B55-9E27-7694EDE8C676}"/>
              </a:ext>
            </a:extLst>
          </p:cNvPr>
          <p:cNvSpPr>
            <a:spLocks noGrp="1"/>
          </p:cNvSpPr>
          <p:nvPr>
            <p:ph type="title"/>
          </p:nvPr>
        </p:nvSpPr>
        <p:spPr>
          <a:xfrm>
            <a:off x="6608388" y="419100"/>
            <a:ext cx="5248650" cy="336340"/>
          </a:xfrm>
        </p:spPr>
        <p:txBody>
          <a:bodyPr/>
          <a:lstStyle/>
          <a:p>
            <a:r>
              <a:rPr lang="en-US"/>
              <a:t>Click to edit Master title style</a:t>
            </a:r>
          </a:p>
        </p:txBody>
      </p:sp>
    </p:spTree>
    <p:extLst>
      <p:ext uri="{BB962C8B-B14F-4D97-AF65-F5344CB8AC3E}">
        <p14:creationId xmlns:p14="http://schemas.microsoft.com/office/powerpoint/2010/main" val="3105252154"/>
      </p:ext>
    </p:extLst>
  </p:cSld>
  <p:clrMapOvr>
    <a:masterClrMapping/>
  </p:clrMapOvr>
  <p:transition spd="med"/>
  <p:extLst>
    <p:ext uri="{DCECCB84-F9BA-43D5-87BE-67443E8EF086}">
      <p15:sldGuideLst xmlns:p15="http://schemas.microsoft.com/office/powerpoint/2012/main">
        <p15:guide id="3" pos="393">
          <p15:clr>
            <a:srgbClr val="000000"/>
          </p15:clr>
        </p15:guide>
        <p15:guide id="4" pos="3840">
          <p15:clr>
            <a:srgbClr val="00000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4_Bullet w/image">
    <p:bg>
      <p:bgPr>
        <a:solidFill>
          <a:schemeClr val="tx1"/>
        </a:solidFill>
        <a:effectLst/>
      </p:bgPr>
    </p:bg>
    <p:spTree>
      <p:nvGrpSpPr>
        <p:cNvPr id="1" name=""/>
        <p:cNvGrpSpPr/>
        <p:nvPr/>
      </p:nvGrpSpPr>
      <p:grpSpPr>
        <a:xfrm>
          <a:off x="0" y="0"/>
          <a:ext cx="0" cy="0"/>
          <a:chOff x="0" y="0"/>
          <a:chExt cx="0" cy="0"/>
        </a:xfrm>
      </p:grpSpPr>
      <p:pic>
        <p:nvPicPr>
          <p:cNvPr id="2" name="hands_together.jpg" descr="hands_together.jpg">
            <a:extLst>
              <a:ext uri="{FF2B5EF4-FFF2-40B4-BE49-F238E27FC236}">
                <a16:creationId xmlns:a16="http://schemas.microsoft.com/office/drawing/2014/main" id="{6CEF914A-575F-4AB5-97C8-5B33EDF85FDC}"/>
              </a:ext>
            </a:extLst>
          </p:cNvPr>
          <p:cNvPicPr>
            <a:picLocks noChangeAspect="1"/>
          </p:cNvPicPr>
          <p:nvPr userDrawn="1"/>
        </p:nvPicPr>
        <p:blipFill rotWithShape="1">
          <a:blip r:embed="rId2"/>
          <a:srcRect l="22411" t="12219" r="27921" b="9022"/>
          <a:stretch/>
        </p:blipFill>
        <p:spPr>
          <a:xfrm>
            <a:off x="0" y="-12254"/>
            <a:ext cx="6104593" cy="6882507"/>
          </a:xfrm>
          <a:prstGeom prst="rect">
            <a:avLst/>
          </a:prstGeom>
          <a:ln w="12700">
            <a:miter lim="400000"/>
          </a:ln>
        </p:spPr>
      </p:pic>
      <p:sp>
        <p:nvSpPr>
          <p:cNvPr id="40" name="text goes here, one to three lines.">
            <a:extLst>
              <a:ext uri="{FF2B5EF4-FFF2-40B4-BE49-F238E27FC236}">
                <a16:creationId xmlns:a16="http://schemas.microsoft.com/office/drawing/2014/main" id="{43BA2EC4-1C58-4AFB-AFB7-0EA08732D838}"/>
              </a:ext>
            </a:extLst>
          </p:cNvPr>
          <p:cNvSpPr txBox="1">
            <a:spLocks noGrp="1"/>
          </p:cNvSpPr>
          <p:nvPr>
            <p:ph type="body" sz="quarter" idx="21" hasCustomPrompt="1"/>
          </p:nvPr>
        </p:nvSpPr>
        <p:spPr>
          <a:xfrm>
            <a:off x="6635693" y="702562"/>
            <a:ext cx="5236441" cy="5260088"/>
          </a:xfrm>
          <a:prstGeom prst="rect">
            <a:avLst/>
          </a:prstGeom>
        </p:spPr>
        <p:txBody>
          <a:bodyPr wrap="square" anchor="t">
            <a:noAutofit/>
          </a:bodyPr>
          <a:lstStyle>
            <a:lvl1pPr marL="216000" indent="-216000" algn="l">
              <a:lnSpc>
                <a:spcPts val="2150"/>
              </a:lnSpc>
              <a:buClr>
                <a:schemeClr val="bg2"/>
              </a:buClr>
              <a:buSzTx/>
              <a:buFont typeface="Arial" panose="020B0604020202020204" pitchFamily="34" charset="0"/>
              <a:buChar char="•"/>
              <a:defRPr kumimoji="0" lang="en-GB" sz="1800" b="0" i="0" u="none" strike="noStrike" cap="none" spc="0" normalizeH="0" baseline="0" dirty="0">
                <a:ln>
                  <a:noFill/>
                </a:ln>
                <a:solidFill>
                  <a:schemeClr val="bg1"/>
                </a:solidFill>
                <a:effectLst/>
                <a:uFillTx/>
                <a:latin typeface="Centra No1 Medium" pitchFamily="50" charset="0"/>
                <a:ea typeface="Centra No1 Medium" pitchFamily="50" charset="0"/>
                <a:cs typeface="Centra No1 Medium" pitchFamily="50" charset="0"/>
                <a:sym typeface="Source Sans Pro"/>
              </a:defRPr>
            </a:lvl1pPr>
            <a:lvl2pPr marL="603250" indent="-285750">
              <a:lnSpc>
                <a:spcPts val="1950"/>
              </a:lnSpc>
              <a:buFont typeface="Source Sans Pro" panose="020B0503030403020204" pitchFamily="34" charset="0"/>
              <a:buChar char="-"/>
              <a:defRPr lang="en-GB" sz="1500" b="0" i="0" u="none" strike="noStrike" cap="none" spc="0" baseline="0" dirty="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2pPr>
          </a:lstStyle>
          <a:p>
            <a:r>
              <a:rPr lang="en-GB" dirty="0"/>
              <a:t>Bullet 1</a:t>
            </a:r>
          </a:p>
          <a:p>
            <a:pPr lvl="1"/>
            <a:r>
              <a:rPr lang="en-GB" dirty="0"/>
              <a:t>More text goes here, More text goes here, More text goes here, More text goes here, More text goes here </a:t>
            </a:r>
          </a:p>
          <a:p>
            <a:r>
              <a:rPr lang="en-GB" dirty="0"/>
              <a:t>Bullet 2</a:t>
            </a:r>
          </a:p>
          <a:p>
            <a:pPr lvl="1"/>
            <a:r>
              <a:rPr lang="en-GB" dirty="0"/>
              <a:t>More text goes here, More text goes here, More text goes here, More text goes here, More text goes here</a:t>
            </a:r>
          </a:p>
          <a:p>
            <a:r>
              <a:rPr lang="en-GB" dirty="0"/>
              <a:t>Bullet 3</a:t>
            </a:r>
          </a:p>
          <a:p>
            <a:pPr lvl="1"/>
            <a:r>
              <a:rPr lang="en-GB" dirty="0"/>
              <a:t>More text goes here, More text goes here, More text goes here, More text goes here, More text goes here</a:t>
            </a:r>
          </a:p>
          <a:p>
            <a:r>
              <a:rPr lang="en-GB" dirty="0"/>
              <a:t>Bullet 4</a:t>
            </a:r>
          </a:p>
          <a:p>
            <a:pPr lvl="1"/>
            <a:r>
              <a:rPr lang="en-GB" dirty="0"/>
              <a:t>More text goes here, More text goes here, More text goes here, More text goes here, More text goes here</a:t>
            </a:r>
          </a:p>
        </p:txBody>
      </p:sp>
      <p:pic>
        <p:nvPicPr>
          <p:cNvPr id="44" name="Kaltura_Logo_Horizontal_White_big_Kaltura_Logo_Horizontal_White.png" descr="Kaltura_Logo_Horizontal_White_big_Kaltura_Logo_Horizontal_White.png">
            <a:extLst>
              <a:ext uri="{FF2B5EF4-FFF2-40B4-BE49-F238E27FC236}">
                <a16:creationId xmlns:a16="http://schemas.microsoft.com/office/drawing/2014/main" id="{5DD4C852-45DA-48B0-99F5-2D7CEFD4DC9D}"/>
              </a:ext>
            </a:extLst>
          </p:cNvPr>
          <p:cNvPicPr>
            <a:picLocks noChangeAspect="1"/>
          </p:cNvPicPr>
          <p:nvPr/>
        </p:nvPicPr>
        <p:blipFill>
          <a:blip r:embed="rId3"/>
          <a:stretch>
            <a:fillRect/>
          </a:stretch>
        </p:blipFill>
        <p:spPr>
          <a:xfrm>
            <a:off x="10753193" y="6335056"/>
            <a:ext cx="1118941" cy="287915"/>
          </a:xfrm>
          <a:prstGeom prst="rect">
            <a:avLst/>
          </a:prstGeom>
          <a:ln w="12700">
            <a:miter lim="400000"/>
          </a:ln>
        </p:spPr>
      </p:pic>
      <p:pic>
        <p:nvPicPr>
          <p:cNvPr id="9" name="Kaltura_Logo_Horizontal_ColorSun_BlackText_big.png" descr="Kaltura_Logo_Horizontal_ColorSun_BlackText_big.png">
            <a:extLst>
              <a:ext uri="{FF2B5EF4-FFF2-40B4-BE49-F238E27FC236}">
                <a16:creationId xmlns:a16="http://schemas.microsoft.com/office/drawing/2014/main" id="{A26E9A84-F554-488E-9CC2-246A840187E8}"/>
              </a:ext>
            </a:extLst>
          </p:cNvPr>
          <p:cNvPicPr>
            <a:picLocks noChangeAspect="1"/>
          </p:cNvPicPr>
          <p:nvPr userDrawn="1"/>
        </p:nvPicPr>
        <p:blipFill>
          <a:blip r:embed="rId4"/>
          <a:stretch>
            <a:fillRect/>
          </a:stretch>
        </p:blipFill>
        <p:spPr>
          <a:xfrm>
            <a:off x="10753193" y="6335056"/>
            <a:ext cx="1118941" cy="287915"/>
          </a:xfrm>
          <a:prstGeom prst="rect">
            <a:avLst/>
          </a:prstGeom>
          <a:ln w="12700">
            <a:miter lim="400000"/>
          </a:ln>
        </p:spPr>
      </p:pic>
      <p:sp>
        <p:nvSpPr>
          <p:cNvPr id="13" name="Footer Placeholder 4">
            <a:extLst>
              <a:ext uri="{FF2B5EF4-FFF2-40B4-BE49-F238E27FC236}">
                <a16:creationId xmlns:a16="http://schemas.microsoft.com/office/drawing/2014/main" id="{DD1FED1C-2696-4B11-8888-3F6AAC3FDC3C}"/>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4" name="Slide Number Placeholder 5">
            <a:extLst>
              <a:ext uri="{FF2B5EF4-FFF2-40B4-BE49-F238E27FC236}">
                <a16:creationId xmlns:a16="http://schemas.microsoft.com/office/drawing/2014/main" id="{FF0DEB49-D3CF-44C3-901C-CC324D13FD63}"/>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4262248923"/>
      </p:ext>
    </p:extLst>
  </p:cSld>
  <p:clrMapOvr>
    <a:masterClrMapping/>
  </p:clrMapOvr>
  <p:transition spd="med"/>
  <p:extLst>
    <p:ext uri="{DCECCB84-F9BA-43D5-87BE-67443E8EF086}">
      <p15:sldGuideLst xmlns:p15="http://schemas.microsoft.com/office/powerpoint/2012/main">
        <p15:guide id="3" pos="393">
          <p15:clr>
            <a:srgbClr val="000000"/>
          </p15:clr>
        </p15:guide>
        <p15:guide id="4" pos="3840">
          <p15:clr>
            <a:srgbClr val="00000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117" Type="http://schemas.openxmlformats.org/officeDocument/2006/relationships/slideLayout" Target="../slideLayouts/slideLayout148.xml"/><Relationship Id="rId21" Type="http://schemas.openxmlformats.org/officeDocument/2006/relationships/slideLayout" Target="../slideLayouts/slideLayout52.xml"/><Relationship Id="rId42" Type="http://schemas.openxmlformats.org/officeDocument/2006/relationships/slideLayout" Target="../slideLayouts/slideLayout73.xml"/><Relationship Id="rId63" Type="http://schemas.openxmlformats.org/officeDocument/2006/relationships/slideLayout" Target="../slideLayouts/slideLayout94.xml"/><Relationship Id="rId84" Type="http://schemas.openxmlformats.org/officeDocument/2006/relationships/slideLayout" Target="../slideLayouts/slideLayout115.xml"/><Relationship Id="rId16" Type="http://schemas.openxmlformats.org/officeDocument/2006/relationships/slideLayout" Target="../slideLayouts/slideLayout47.xml"/><Relationship Id="rId107" Type="http://schemas.openxmlformats.org/officeDocument/2006/relationships/slideLayout" Target="../slideLayouts/slideLayout138.xml"/><Relationship Id="rId11" Type="http://schemas.openxmlformats.org/officeDocument/2006/relationships/slideLayout" Target="../slideLayouts/slideLayout42.xml"/><Relationship Id="rId32" Type="http://schemas.openxmlformats.org/officeDocument/2006/relationships/slideLayout" Target="../slideLayouts/slideLayout63.xml"/><Relationship Id="rId37" Type="http://schemas.openxmlformats.org/officeDocument/2006/relationships/slideLayout" Target="../slideLayouts/slideLayout68.xml"/><Relationship Id="rId53" Type="http://schemas.openxmlformats.org/officeDocument/2006/relationships/slideLayout" Target="../slideLayouts/slideLayout84.xml"/><Relationship Id="rId58" Type="http://schemas.openxmlformats.org/officeDocument/2006/relationships/slideLayout" Target="../slideLayouts/slideLayout89.xml"/><Relationship Id="rId74" Type="http://schemas.openxmlformats.org/officeDocument/2006/relationships/slideLayout" Target="../slideLayouts/slideLayout105.xml"/><Relationship Id="rId79" Type="http://schemas.openxmlformats.org/officeDocument/2006/relationships/slideLayout" Target="../slideLayouts/slideLayout110.xml"/><Relationship Id="rId102" Type="http://schemas.openxmlformats.org/officeDocument/2006/relationships/slideLayout" Target="../slideLayouts/slideLayout133.xml"/><Relationship Id="rId123" Type="http://schemas.openxmlformats.org/officeDocument/2006/relationships/slideLayout" Target="../slideLayouts/slideLayout154.xml"/><Relationship Id="rId128" Type="http://schemas.openxmlformats.org/officeDocument/2006/relationships/slideLayout" Target="../slideLayouts/slideLayout159.xml"/><Relationship Id="rId5" Type="http://schemas.openxmlformats.org/officeDocument/2006/relationships/slideLayout" Target="../slideLayouts/slideLayout36.xml"/><Relationship Id="rId90" Type="http://schemas.openxmlformats.org/officeDocument/2006/relationships/slideLayout" Target="../slideLayouts/slideLayout121.xml"/><Relationship Id="rId95" Type="http://schemas.openxmlformats.org/officeDocument/2006/relationships/slideLayout" Target="../slideLayouts/slideLayout126.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43" Type="http://schemas.openxmlformats.org/officeDocument/2006/relationships/slideLayout" Target="../slideLayouts/slideLayout74.xml"/><Relationship Id="rId48" Type="http://schemas.openxmlformats.org/officeDocument/2006/relationships/slideLayout" Target="../slideLayouts/slideLayout79.xml"/><Relationship Id="rId64" Type="http://schemas.openxmlformats.org/officeDocument/2006/relationships/slideLayout" Target="../slideLayouts/slideLayout95.xml"/><Relationship Id="rId69" Type="http://schemas.openxmlformats.org/officeDocument/2006/relationships/slideLayout" Target="../slideLayouts/slideLayout100.xml"/><Relationship Id="rId113" Type="http://schemas.openxmlformats.org/officeDocument/2006/relationships/slideLayout" Target="../slideLayouts/slideLayout144.xml"/><Relationship Id="rId118" Type="http://schemas.openxmlformats.org/officeDocument/2006/relationships/slideLayout" Target="../slideLayouts/slideLayout149.xml"/><Relationship Id="rId134" Type="http://schemas.openxmlformats.org/officeDocument/2006/relationships/theme" Target="../theme/theme2.xml"/><Relationship Id="rId80" Type="http://schemas.openxmlformats.org/officeDocument/2006/relationships/slideLayout" Target="../slideLayouts/slideLayout111.xml"/><Relationship Id="rId85" Type="http://schemas.openxmlformats.org/officeDocument/2006/relationships/slideLayout" Target="../slideLayouts/slideLayout116.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33" Type="http://schemas.openxmlformats.org/officeDocument/2006/relationships/slideLayout" Target="../slideLayouts/slideLayout64.xml"/><Relationship Id="rId38" Type="http://schemas.openxmlformats.org/officeDocument/2006/relationships/slideLayout" Target="../slideLayouts/slideLayout69.xml"/><Relationship Id="rId59" Type="http://schemas.openxmlformats.org/officeDocument/2006/relationships/slideLayout" Target="../slideLayouts/slideLayout90.xml"/><Relationship Id="rId103" Type="http://schemas.openxmlformats.org/officeDocument/2006/relationships/slideLayout" Target="../slideLayouts/slideLayout134.xml"/><Relationship Id="rId108" Type="http://schemas.openxmlformats.org/officeDocument/2006/relationships/slideLayout" Target="../slideLayouts/slideLayout139.xml"/><Relationship Id="rId124" Type="http://schemas.openxmlformats.org/officeDocument/2006/relationships/slideLayout" Target="../slideLayouts/slideLayout155.xml"/><Relationship Id="rId129" Type="http://schemas.openxmlformats.org/officeDocument/2006/relationships/slideLayout" Target="../slideLayouts/slideLayout160.xml"/><Relationship Id="rId54" Type="http://schemas.openxmlformats.org/officeDocument/2006/relationships/slideLayout" Target="../slideLayouts/slideLayout85.xml"/><Relationship Id="rId70" Type="http://schemas.openxmlformats.org/officeDocument/2006/relationships/slideLayout" Target="../slideLayouts/slideLayout101.xml"/><Relationship Id="rId75" Type="http://schemas.openxmlformats.org/officeDocument/2006/relationships/slideLayout" Target="../slideLayouts/slideLayout106.xml"/><Relationship Id="rId91" Type="http://schemas.openxmlformats.org/officeDocument/2006/relationships/slideLayout" Target="../slideLayouts/slideLayout122.xml"/><Relationship Id="rId96" Type="http://schemas.openxmlformats.org/officeDocument/2006/relationships/slideLayout" Target="../slideLayouts/slideLayout12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49" Type="http://schemas.openxmlformats.org/officeDocument/2006/relationships/slideLayout" Target="../slideLayouts/slideLayout80.xml"/><Relationship Id="rId114" Type="http://schemas.openxmlformats.org/officeDocument/2006/relationships/slideLayout" Target="../slideLayouts/slideLayout145.xml"/><Relationship Id="rId119" Type="http://schemas.openxmlformats.org/officeDocument/2006/relationships/slideLayout" Target="../slideLayouts/slideLayout150.xml"/><Relationship Id="rId44" Type="http://schemas.openxmlformats.org/officeDocument/2006/relationships/slideLayout" Target="../slideLayouts/slideLayout75.xml"/><Relationship Id="rId60" Type="http://schemas.openxmlformats.org/officeDocument/2006/relationships/slideLayout" Target="../slideLayouts/slideLayout91.xml"/><Relationship Id="rId65" Type="http://schemas.openxmlformats.org/officeDocument/2006/relationships/slideLayout" Target="../slideLayouts/slideLayout96.xml"/><Relationship Id="rId81" Type="http://schemas.openxmlformats.org/officeDocument/2006/relationships/slideLayout" Target="../slideLayouts/slideLayout112.xml"/><Relationship Id="rId86" Type="http://schemas.openxmlformats.org/officeDocument/2006/relationships/slideLayout" Target="../slideLayouts/slideLayout117.xml"/><Relationship Id="rId130" Type="http://schemas.openxmlformats.org/officeDocument/2006/relationships/slideLayout" Target="../slideLayouts/slideLayout161.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9" Type="http://schemas.openxmlformats.org/officeDocument/2006/relationships/slideLayout" Target="../slideLayouts/slideLayout70.xml"/><Relationship Id="rId109" Type="http://schemas.openxmlformats.org/officeDocument/2006/relationships/slideLayout" Target="../slideLayouts/slideLayout140.xml"/><Relationship Id="rId34" Type="http://schemas.openxmlformats.org/officeDocument/2006/relationships/slideLayout" Target="../slideLayouts/slideLayout65.xml"/><Relationship Id="rId50" Type="http://schemas.openxmlformats.org/officeDocument/2006/relationships/slideLayout" Target="../slideLayouts/slideLayout81.xml"/><Relationship Id="rId55" Type="http://schemas.openxmlformats.org/officeDocument/2006/relationships/slideLayout" Target="../slideLayouts/slideLayout86.xml"/><Relationship Id="rId76" Type="http://schemas.openxmlformats.org/officeDocument/2006/relationships/slideLayout" Target="../slideLayouts/slideLayout107.xml"/><Relationship Id="rId97" Type="http://schemas.openxmlformats.org/officeDocument/2006/relationships/slideLayout" Target="../slideLayouts/slideLayout128.xml"/><Relationship Id="rId104" Type="http://schemas.openxmlformats.org/officeDocument/2006/relationships/slideLayout" Target="../slideLayouts/slideLayout135.xml"/><Relationship Id="rId120" Type="http://schemas.openxmlformats.org/officeDocument/2006/relationships/slideLayout" Target="../slideLayouts/slideLayout151.xml"/><Relationship Id="rId125" Type="http://schemas.openxmlformats.org/officeDocument/2006/relationships/slideLayout" Target="../slideLayouts/slideLayout156.xml"/><Relationship Id="rId7" Type="http://schemas.openxmlformats.org/officeDocument/2006/relationships/slideLayout" Target="../slideLayouts/slideLayout38.xml"/><Relationship Id="rId71" Type="http://schemas.openxmlformats.org/officeDocument/2006/relationships/slideLayout" Target="../slideLayouts/slideLayout102.xml"/><Relationship Id="rId92" Type="http://schemas.openxmlformats.org/officeDocument/2006/relationships/slideLayout" Target="../slideLayouts/slideLayout123.xml"/><Relationship Id="rId2" Type="http://schemas.openxmlformats.org/officeDocument/2006/relationships/slideLayout" Target="../slideLayouts/slideLayout33.xml"/><Relationship Id="rId29" Type="http://schemas.openxmlformats.org/officeDocument/2006/relationships/slideLayout" Target="../slideLayouts/slideLayout60.xml"/><Relationship Id="rId24" Type="http://schemas.openxmlformats.org/officeDocument/2006/relationships/slideLayout" Target="../slideLayouts/slideLayout55.xml"/><Relationship Id="rId40" Type="http://schemas.openxmlformats.org/officeDocument/2006/relationships/slideLayout" Target="../slideLayouts/slideLayout71.xml"/><Relationship Id="rId45" Type="http://schemas.openxmlformats.org/officeDocument/2006/relationships/slideLayout" Target="../slideLayouts/slideLayout76.xml"/><Relationship Id="rId66" Type="http://schemas.openxmlformats.org/officeDocument/2006/relationships/slideLayout" Target="../slideLayouts/slideLayout97.xml"/><Relationship Id="rId87" Type="http://schemas.openxmlformats.org/officeDocument/2006/relationships/slideLayout" Target="../slideLayouts/slideLayout118.xml"/><Relationship Id="rId110" Type="http://schemas.openxmlformats.org/officeDocument/2006/relationships/slideLayout" Target="../slideLayouts/slideLayout141.xml"/><Relationship Id="rId115" Type="http://schemas.openxmlformats.org/officeDocument/2006/relationships/slideLayout" Target="../slideLayouts/slideLayout146.xml"/><Relationship Id="rId131" Type="http://schemas.openxmlformats.org/officeDocument/2006/relationships/slideLayout" Target="../slideLayouts/slideLayout162.xml"/><Relationship Id="rId61" Type="http://schemas.openxmlformats.org/officeDocument/2006/relationships/slideLayout" Target="../slideLayouts/slideLayout92.xml"/><Relationship Id="rId82" Type="http://schemas.openxmlformats.org/officeDocument/2006/relationships/slideLayout" Target="../slideLayouts/slideLayout113.xml"/><Relationship Id="rId19" Type="http://schemas.openxmlformats.org/officeDocument/2006/relationships/slideLayout" Target="../slideLayouts/slideLayout50.xml"/><Relationship Id="rId14" Type="http://schemas.openxmlformats.org/officeDocument/2006/relationships/slideLayout" Target="../slideLayouts/slideLayout45.xml"/><Relationship Id="rId30" Type="http://schemas.openxmlformats.org/officeDocument/2006/relationships/slideLayout" Target="../slideLayouts/slideLayout61.xml"/><Relationship Id="rId35" Type="http://schemas.openxmlformats.org/officeDocument/2006/relationships/slideLayout" Target="../slideLayouts/slideLayout66.xml"/><Relationship Id="rId56" Type="http://schemas.openxmlformats.org/officeDocument/2006/relationships/slideLayout" Target="../slideLayouts/slideLayout87.xml"/><Relationship Id="rId77" Type="http://schemas.openxmlformats.org/officeDocument/2006/relationships/slideLayout" Target="../slideLayouts/slideLayout108.xml"/><Relationship Id="rId100" Type="http://schemas.openxmlformats.org/officeDocument/2006/relationships/slideLayout" Target="../slideLayouts/slideLayout131.xml"/><Relationship Id="rId105" Type="http://schemas.openxmlformats.org/officeDocument/2006/relationships/slideLayout" Target="../slideLayouts/slideLayout136.xml"/><Relationship Id="rId126" Type="http://schemas.openxmlformats.org/officeDocument/2006/relationships/slideLayout" Target="../slideLayouts/slideLayout157.xml"/><Relationship Id="rId8" Type="http://schemas.openxmlformats.org/officeDocument/2006/relationships/slideLayout" Target="../slideLayouts/slideLayout39.xml"/><Relationship Id="rId51" Type="http://schemas.openxmlformats.org/officeDocument/2006/relationships/slideLayout" Target="../slideLayouts/slideLayout82.xml"/><Relationship Id="rId72" Type="http://schemas.openxmlformats.org/officeDocument/2006/relationships/slideLayout" Target="../slideLayouts/slideLayout103.xml"/><Relationship Id="rId93" Type="http://schemas.openxmlformats.org/officeDocument/2006/relationships/slideLayout" Target="../slideLayouts/slideLayout124.xml"/><Relationship Id="rId98" Type="http://schemas.openxmlformats.org/officeDocument/2006/relationships/slideLayout" Target="../slideLayouts/slideLayout129.xml"/><Relationship Id="rId121" Type="http://schemas.openxmlformats.org/officeDocument/2006/relationships/slideLayout" Target="../slideLayouts/slideLayout152.xml"/><Relationship Id="rId3" Type="http://schemas.openxmlformats.org/officeDocument/2006/relationships/slideLayout" Target="../slideLayouts/slideLayout34.xml"/><Relationship Id="rId25" Type="http://schemas.openxmlformats.org/officeDocument/2006/relationships/slideLayout" Target="../slideLayouts/slideLayout56.xml"/><Relationship Id="rId46" Type="http://schemas.openxmlformats.org/officeDocument/2006/relationships/slideLayout" Target="../slideLayouts/slideLayout77.xml"/><Relationship Id="rId67" Type="http://schemas.openxmlformats.org/officeDocument/2006/relationships/slideLayout" Target="../slideLayouts/slideLayout98.xml"/><Relationship Id="rId116" Type="http://schemas.openxmlformats.org/officeDocument/2006/relationships/slideLayout" Target="../slideLayouts/slideLayout147.xml"/><Relationship Id="rId20" Type="http://schemas.openxmlformats.org/officeDocument/2006/relationships/slideLayout" Target="../slideLayouts/slideLayout51.xml"/><Relationship Id="rId41" Type="http://schemas.openxmlformats.org/officeDocument/2006/relationships/slideLayout" Target="../slideLayouts/slideLayout72.xml"/><Relationship Id="rId62" Type="http://schemas.openxmlformats.org/officeDocument/2006/relationships/slideLayout" Target="../slideLayouts/slideLayout93.xml"/><Relationship Id="rId83" Type="http://schemas.openxmlformats.org/officeDocument/2006/relationships/slideLayout" Target="../slideLayouts/slideLayout114.xml"/><Relationship Id="rId88" Type="http://schemas.openxmlformats.org/officeDocument/2006/relationships/slideLayout" Target="../slideLayouts/slideLayout119.xml"/><Relationship Id="rId111" Type="http://schemas.openxmlformats.org/officeDocument/2006/relationships/slideLayout" Target="../slideLayouts/slideLayout142.xml"/><Relationship Id="rId132" Type="http://schemas.openxmlformats.org/officeDocument/2006/relationships/slideLayout" Target="../slideLayouts/slideLayout163.xml"/><Relationship Id="rId15" Type="http://schemas.openxmlformats.org/officeDocument/2006/relationships/slideLayout" Target="../slideLayouts/slideLayout46.xml"/><Relationship Id="rId36" Type="http://schemas.openxmlformats.org/officeDocument/2006/relationships/slideLayout" Target="../slideLayouts/slideLayout67.xml"/><Relationship Id="rId57" Type="http://schemas.openxmlformats.org/officeDocument/2006/relationships/slideLayout" Target="../slideLayouts/slideLayout88.xml"/><Relationship Id="rId106" Type="http://schemas.openxmlformats.org/officeDocument/2006/relationships/slideLayout" Target="../slideLayouts/slideLayout137.xml"/><Relationship Id="rId127" Type="http://schemas.openxmlformats.org/officeDocument/2006/relationships/slideLayout" Target="../slideLayouts/slideLayout158.xml"/><Relationship Id="rId10" Type="http://schemas.openxmlformats.org/officeDocument/2006/relationships/slideLayout" Target="../slideLayouts/slideLayout41.xml"/><Relationship Id="rId31" Type="http://schemas.openxmlformats.org/officeDocument/2006/relationships/slideLayout" Target="../slideLayouts/slideLayout62.xml"/><Relationship Id="rId52" Type="http://schemas.openxmlformats.org/officeDocument/2006/relationships/slideLayout" Target="../slideLayouts/slideLayout83.xml"/><Relationship Id="rId73" Type="http://schemas.openxmlformats.org/officeDocument/2006/relationships/slideLayout" Target="../slideLayouts/slideLayout104.xml"/><Relationship Id="rId78" Type="http://schemas.openxmlformats.org/officeDocument/2006/relationships/slideLayout" Target="../slideLayouts/slideLayout109.xml"/><Relationship Id="rId94" Type="http://schemas.openxmlformats.org/officeDocument/2006/relationships/slideLayout" Target="../slideLayouts/slideLayout125.xml"/><Relationship Id="rId99" Type="http://schemas.openxmlformats.org/officeDocument/2006/relationships/slideLayout" Target="../slideLayouts/slideLayout130.xml"/><Relationship Id="rId101" Type="http://schemas.openxmlformats.org/officeDocument/2006/relationships/slideLayout" Target="../slideLayouts/slideLayout132.xml"/><Relationship Id="rId122" Type="http://schemas.openxmlformats.org/officeDocument/2006/relationships/slideLayout" Target="../slideLayouts/slideLayout153.xml"/><Relationship Id="rId4" Type="http://schemas.openxmlformats.org/officeDocument/2006/relationships/slideLayout" Target="../slideLayouts/slideLayout35.xml"/><Relationship Id="rId9" Type="http://schemas.openxmlformats.org/officeDocument/2006/relationships/slideLayout" Target="../slideLayouts/slideLayout40.xml"/><Relationship Id="rId26" Type="http://schemas.openxmlformats.org/officeDocument/2006/relationships/slideLayout" Target="../slideLayouts/slideLayout57.xml"/><Relationship Id="rId47" Type="http://schemas.openxmlformats.org/officeDocument/2006/relationships/slideLayout" Target="../slideLayouts/slideLayout78.xml"/><Relationship Id="rId68" Type="http://schemas.openxmlformats.org/officeDocument/2006/relationships/slideLayout" Target="../slideLayouts/slideLayout99.xml"/><Relationship Id="rId89" Type="http://schemas.openxmlformats.org/officeDocument/2006/relationships/slideLayout" Target="../slideLayouts/slideLayout120.xml"/><Relationship Id="rId112" Type="http://schemas.openxmlformats.org/officeDocument/2006/relationships/slideLayout" Target="../slideLayouts/slideLayout143.xml"/><Relationship Id="rId133" Type="http://schemas.openxmlformats.org/officeDocument/2006/relationships/slideLayout" Target="../slideLayouts/slideLayout1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6935AD-7681-7243-A56D-47FEEC4865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L"/>
          </a:p>
        </p:txBody>
      </p:sp>
      <p:sp>
        <p:nvSpPr>
          <p:cNvPr id="3" name="Text Placeholder 2">
            <a:extLst>
              <a:ext uri="{FF2B5EF4-FFF2-40B4-BE49-F238E27FC236}">
                <a16:creationId xmlns:a16="http://schemas.microsoft.com/office/drawing/2014/main" id="{15469136-FA3F-E846-8A60-6A90A50B3A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1953C7E5-C67D-5448-B420-380B5851E2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7A7E2F-9BD5-9B41-BF38-2B7850418FA3}" type="datetimeFigureOut">
              <a:rPr lang="en-IL" smtClean="0"/>
              <a:t>12/07/2021</a:t>
            </a:fld>
            <a:endParaRPr lang="en-IL"/>
          </a:p>
        </p:txBody>
      </p:sp>
      <p:sp>
        <p:nvSpPr>
          <p:cNvPr id="5" name="Footer Placeholder 4">
            <a:extLst>
              <a:ext uri="{FF2B5EF4-FFF2-40B4-BE49-F238E27FC236}">
                <a16:creationId xmlns:a16="http://schemas.microsoft.com/office/drawing/2014/main" id="{27D543B3-4034-2740-B794-87AFDD075E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L"/>
          </a:p>
        </p:txBody>
      </p:sp>
      <p:sp>
        <p:nvSpPr>
          <p:cNvPr id="6" name="Slide Number Placeholder 5">
            <a:extLst>
              <a:ext uri="{FF2B5EF4-FFF2-40B4-BE49-F238E27FC236}">
                <a16:creationId xmlns:a16="http://schemas.microsoft.com/office/drawing/2014/main" id="{C90AFAB8-6C71-9546-B6B2-541FD8CD19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5D20A-1941-674E-AF25-1EE93D7CD48E}" type="slidenum">
              <a:rPr lang="en-IL" smtClean="0"/>
              <a:t>‹#›</a:t>
            </a:fld>
            <a:endParaRPr lang="en-IL"/>
          </a:p>
        </p:txBody>
      </p:sp>
    </p:spTree>
    <p:extLst>
      <p:ext uri="{BB962C8B-B14F-4D97-AF65-F5344CB8AC3E}">
        <p14:creationId xmlns:p14="http://schemas.microsoft.com/office/powerpoint/2010/main" val="350070109"/>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61" r:id="rId3"/>
    <p:sldLayoutId id="2147483662" r:id="rId4"/>
    <p:sldLayoutId id="2147483684" r:id="rId5"/>
    <p:sldLayoutId id="2147483651" r:id="rId6"/>
    <p:sldLayoutId id="2147483683" r:id="rId7"/>
    <p:sldLayoutId id="2147483655" r:id="rId8"/>
    <p:sldLayoutId id="2147483673" r:id="rId9"/>
    <p:sldLayoutId id="2147483664" r:id="rId10"/>
    <p:sldLayoutId id="2147483685" r:id="rId11"/>
    <p:sldLayoutId id="2147483665" r:id="rId12"/>
    <p:sldLayoutId id="2147483666" r:id="rId13"/>
    <p:sldLayoutId id="2147483679" r:id="rId14"/>
    <p:sldLayoutId id="2147483667" r:id="rId15"/>
    <p:sldLayoutId id="2147483668" r:id="rId16"/>
    <p:sldLayoutId id="2147483669" r:id="rId17"/>
    <p:sldLayoutId id="2147483670" r:id="rId18"/>
    <p:sldLayoutId id="2147483671" r:id="rId19"/>
    <p:sldLayoutId id="2147483659" r:id="rId20"/>
    <p:sldLayoutId id="2147483672" r:id="rId21"/>
    <p:sldLayoutId id="2147483674" r:id="rId22"/>
    <p:sldLayoutId id="2147483676" r:id="rId23"/>
    <p:sldLayoutId id="2147483677" r:id="rId24"/>
    <p:sldLayoutId id="2147483680" r:id="rId25"/>
    <p:sldLayoutId id="2147483681" r:id="rId26"/>
    <p:sldLayoutId id="2147483682" r:id="rId27"/>
    <p:sldLayoutId id="2147483678" r:id="rId28"/>
    <p:sldLayoutId id="2147483686" r:id="rId29"/>
    <p:sldLayoutId id="2147483687" r:id="rId30"/>
    <p:sldLayoutId id="2147483822" r:id="rId3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Footer Placeholder 4">
            <a:extLst>
              <a:ext uri="{FF2B5EF4-FFF2-40B4-BE49-F238E27FC236}">
                <a16:creationId xmlns:a16="http://schemas.microsoft.com/office/drawing/2014/main" id="{ECBFF4AD-8E70-4B01-AD29-AF6AFA59CDC7}"/>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16" name="Slide Number Placeholder 5">
            <a:extLst>
              <a:ext uri="{FF2B5EF4-FFF2-40B4-BE49-F238E27FC236}">
                <a16:creationId xmlns:a16="http://schemas.microsoft.com/office/drawing/2014/main" id="{5980CEF3-90B5-4ABA-A6CE-6C0D81B591ED}"/>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2" name="Title Placeholder 1">
            <a:extLst>
              <a:ext uri="{FF2B5EF4-FFF2-40B4-BE49-F238E27FC236}">
                <a16:creationId xmlns:a16="http://schemas.microsoft.com/office/drawing/2014/main" id="{5F80661C-7F07-413B-8D1D-6BFD9CD92F7E}"/>
              </a:ext>
            </a:extLst>
          </p:cNvPr>
          <p:cNvSpPr>
            <a:spLocks noGrp="1"/>
          </p:cNvSpPr>
          <p:nvPr>
            <p:ph type="title"/>
          </p:nvPr>
        </p:nvSpPr>
        <p:spPr>
          <a:xfrm>
            <a:off x="517531" y="406564"/>
            <a:ext cx="10515600" cy="336340"/>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a:extLst>
              <a:ext uri="{FF2B5EF4-FFF2-40B4-BE49-F238E27FC236}">
                <a16:creationId xmlns:a16="http://schemas.microsoft.com/office/drawing/2014/main" id="{F12CF1AF-A263-4E4E-A186-364639847E8B}"/>
              </a:ext>
            </a:extLst>
          </p:cNvPr>
          <p:cNvSpPr>
            <a:spLocks noGrp="1"/>
          </p:cNvSpPr>
          <p:nvPr>
            <p:ph type="body" idx="1"/>
          </p:nvPr>
        </p:nvSpPr>
        <p:spPr>
          <a:xfrm>
            <a:off x="415506" y="1394303"/>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marL="1270000" marR="0" lvl="3" indent="-216000" algn="l" defTabSz="412750" eaLnBrk="1" fontAlgn="auto" latinLnBrk="0" hangingPunct="1">
              <a:lnSpc>
                <a:spcPts val="1900"/>
              </a:lnSpc>
              <a:spcBef>
                <a:spcPts val="0"/>
              </a:spcBef>
              <a:spcAft>
                <a:spcPts val="0"/>
              </a:spcAft>
              <a:buClrTx/>
              <a:buSzPct val="125000"/>
              <a:buFont typeface="Centra No1 Medium" pitchFamily="50" charset="0"/>
              <a:buChar char="-"/>
              <a:tabLst/>
              <a:defRPr/>
            </a:pPr>
            <a:r>
              <a:rPr lang="en-US" dirty="0"/>
              <a:t>Fourth level</a:t>
            </a:r>
          </a:p>
          <a:p>
            <a:pPr marL="1587500" marR="0" lvl="4" indent="-216000" algn="l" defTabSz="412750" eaLnBrk="1" fontAlgn="auto" latinLnBrk="0" hangingPunct="1">
              <a:lnSpc>
                <a:spcPts val="1900"/>
              </a:lnSpc>
              <a:spcBef>
                <a:spcPts val="0"/>
              </a:spcBef>
              <a:spcAft>
                <a:spcPts val="0"/>
              </a:spcAft>
              <a:buClrTx/>
              <a:buSzPct val="125000"/>
              <a:buFont typeface="Centra No1 Medium" pitchFamily="50" charset="0"/>
              <a:buChar char="-"/>
              <a:tabLst/>
              <a:defRPr/>
            </a:pPr>
            <a:r>
              <a:rPr lang="en-US" dirty="0"/>
              <a:t>Fifth level</a:t>
            </a:r>
          </a:p>
          <a:p>
            <a:pPr lvl="0"/>
            <a:endParaRPr lang="en-US" dirty="0"/>
          </a:p>
        </p:txBody>
      </p:sp>
    </p:spTree>
    <p:extLst>
      <p:ext uri="{BB962C8B-B14F-4D97-AF65-F5344CB8AC3E}">
        <p14:creationId xmlns:p14="http://schemas.microsoft.com/office/powerpoint/2010/main" val="4131911426"/>
      </p:ext>
    </p:extLst>
  </p:cSld>
  <p:clrMap bg1="dk1" tx1="lt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 id="2147483715" r:id="rId27"/>
    <p:sldLayoutId id="2147483716" r:id="rId28"/>
    <p:sldLayoutId id="2147483717" r:id="rId29"/>
    <p:sldLayoutId id="2147483718" r:id="rId30"/>
    <p:sldLayoutId id="2147483719" r:id="rId31"/>
    <p:sldLayoutId id="2147483720" r:id="rId32"/>
    <p:sldLayoutId id="2147483721" r:id="rId33"/>
    <p:sldLayoutId id="2147483722" r:id="rId34"/>
    <p:sldLayoutId id="2147483723" r:id="rId35"/>
    <p:sldLayoutId id="2147483724" r:id="rId36"/>
    <p:sldLayoutId id="2147483725" r:id="rId37"/>
    <p:sldLayoutId id="2147483726" r:id="rId38"/>
    <p:sldLayoutId id="2147483727" r:id="rId39"/>
    <p:sldLayoutId id="2147483728" r:id="rId40"/>
    <p:sldLayoutId id="2147483729" r:id="rId41"/>
    <p:sldLayoutId id="2147483730" r:id="rId42"/>
    <p:sldLayoutId id="2147483731" r:id="rId43"/>
    <p:sldLayoutId id="2147483732" r:id="rId44"/>
    <p:sldLayoutId id="2147483733" r:id="rId45"/>
    <p:sldLayoutId id="2147483734" r:id="rId46"/>
    <p:sldLayoutId id="2147483735" r:id="rId47"/>
    <p:sldLayoutId id="2147483736" r:id="rId48"/>
    <p:sldLayoutId id="2147483737" r:id="rId49"/>
    <p:sldLayoutId id="2147483738" r:id="rId50"/>
    <p:sldLayoutId id="2147483739" r:id="rId51"/>
    <p:sldLayoutId id="2147483740" r:id="rId52"/>
    <p:sldLayoutId id="2147483741" r:id="rId53"/>
    <p:sldLayoutId id="2147483742" r:id="rId54"/>
    <p:sldLayoutId id="2147483743" r:id="rId55"/>
    <p:sldLayoutId id="2147483744" r:id="rId56"/>
    <p:sldLayoutId id="2147483745" r:id="rId57"/>
    <p:sldLayoutId id="2147483746" r:id="rId58"/>
    <p:sldLayoutId id="2147483747" r:id="rId59"/>
    <p:sldLayoutId id="2147483748" r:id="rId60"/>
    <p:sldLayoutId id="2147483749" r:id="rId61"/>
    <p:sldLayoutId id="2147483750" r:id="rId62"/>
    <p:sldLayoutId id="2147483751" r:id="rId63"/>
    <p:sldLayoutId id="2147483752" r:id="rId64"/>
    <p:sldLayoutId id="2147483753" r:id="rId65"/>
    <p:sldLayoutId id="2147483754" r:id="rId66"/>
    <p:sldLayoutId id="2147483755" r:id="rId67"/>
    <p:sldLayoutId id="2147483756" r:id="rId68"/>
    <p:sldLayoutId id="2147483757" r:id="rId69"/>
    <p:sldLayoutId id="2147483758" r:id="rId70"/>
    <p:sldLayoutId id="2147483759" r:id="rId71"/>
    <p:sldLayoutId id="2147483760" r:id="rId72"/>
    <p:sldLayoutId id="2147483761" r:id="rId73"/>
    <p:sldLayoutId id="2147483762" r:id="rId74"/>
    <p:sldLayoutId id="2147483763" r:id="rId75"/>
    <p:sldLayoutId id="2147483764" r:id="rId76"/>
    <p:sldLayoutId id="2147483765" r:id="rId77"/>
    <p:sldLayoutId id="2147483766" r:id="rId78"/>
    <p:sldLayoutId id="2147483767" r:id="rId79"/>
    <p:sldLayoutId id="2147483768" r:id="rId80"/>
    <p:sldLayoutId id="2147483769" r:id="rId81"/>
    <p:sldLayoutId id="2147483770" r:id="rId82"/>
    <p:sldLayoutId id="2147483771" r:id="rId83"/>
    <p:sldLayoutId id="2147483772" r:id="rId84"/>
    <p:sldLayoutId id="2147483773" r:id="rId85"/>
    <p:sldLayoutId id="2147483774" r:id="rId86"/>
    <p:sldLayoutId id="2147483775" r:id="rId87"/>
    <p:sldLayoutId id="2147483776" r:id="rId88"/>
    <p:sldLayoutId id="2147483777" r:id="rId89"/>
    <p:sldLayoutId id="2147483778" r:id="rId90"/>
    <p:sldLayoutId id="2147483779" r:id="rId91"/>
    <p:sldLayoutId id="2147483780" r:id="rId92"/>
    <p:sldLayoutId id="2147483781" r:id="rId93"/>
    <p:sldLayoutId id="2147483782" r:id="rId94"/>
    <p:sldLayoutId id="2147483783" r:id="rId95"/>
    <p:sldLayoutId id="2147483784" r:id="rId96"/>
    <p:sldLayoutId id="2147483785" r:id="rId97"/>
    <p:sldLayoutId id="2147483786" r:id="rId98"/>
    <p:sldLayoutId id="2147483787" r:id="rId99"/>
    <p:sldLayoutId id="2147483788" r:id="rId100"/>
    <p:sldLayoutId id="2147483789" r:id="rId101"/>
    <p:sldLayoutId id="2147483790" r:id="rId102"/>
    <p:sldLayoutId id="2147483791" r:id="rId103"/>
    <p:sldLayoutId id="2147483792" r:id="rId104"/>
    <p:sldLayoutId id="2147483793" r:id="rId105"/>
    <p:sldLayoutId id="2147483794" r:id="rId106"/>
    <p:sldLayoutId id="2147483795" r:id="rId107"/>
    <p:sldLayoutId id="2147483796" r:id="rId108"/>
    <p:sldLayoutId id="2147483797" r:id="rId109"/>
    <p:sldLayoutId id="2147483798" r:id="rId110"/>
    <p:sldLayoutId id="2147483799" r:id="rId111"/>
    <p:sldLayoutId id="2147483800" r:id="rId112"/>
    <p:sldLayoutId id="2147483801" r:id="rId113"/>
    <p:sldLayoutId id="2147483802" r:id="rId114"/>
    <p:sldLayoutId id="2147483803" r:id="rId115"/>
    <p:sldLayoutId id="2147483804" r:id="rId116"/>
    <p:sldLayoutId id="2147483805" r:id="rId117"/>
    <p:sldLayoutId id="2147483806" r:id="rId118"/>
    <p:sldLayoutId id="2147483807" r:id="rId119"/>
    <p:sldLayoutId id="2147483808" r:id="rId120"/>
    <p:sldLayoutId id="2147483809" r:id="rId121"/>
    <p:sldLayoutId id="2147483810" r:id="rId122"/>
    <p:sldLayoutId id="2147483811" r:id="rId123"/>
    <p:sldLayoutId id="2147483812" r:id="rId124"/>
    <p:sldLayoutId id="2147483813" r:id="rId125"/>
    <p:sldLayoutId id="2147483814" r:id="rId126"/>
    <p:sldLayoutId id="2147483815" r:id="rId127"/>
    <p:sldLayoutId id="2147483816" r:id="rId128"/>
    <p:sldLayoutId id="2147483817" r:id="rId129"/>
    <p:sldLayoutId id="2147483818" r:id="rId130"/>
    <p:sldLayoutId id="2147483819" r:id="rId131"/>
    <p:sldLayoutId id="2147483820" r:id="rId132"/>
    <p:sldLayoutId id="2147483821" r:id="rId133"/>
  </p:sldLayoutIdLst>
  <p:transition spd="med"/>
  <p:hf sldNum="0" hdr="0" ftr="0" dt="0"/>
  <p:txStyles>
    <p:titleStyle>
      <a:lvl1pPr marL="0" marR="0" indent="0" algn="l" defTabSz="412750" rtl="0" eaLnBrk="1" latinLnBrk="0" hangingPunct="1">
        <a:lnSpc>
          <a:spcPts val="2900"/>
        </a:lnSpc>
        <a:spcBef>
          <a:spcPts val="0"/>
        </a:spcBef>
        <a:spcAft>
          <a:spcPts val="0"/>
        </a:spcAft>
        <a:buClrTx/>
        <a:buSzTx/>
        <a:buFontTx/>
        <a:buNone/>
        <a:tabLst/>
        <a:defRPr sz="2600" b="0" i="0" u="none" strike="noStrike" cap="none" spc="0" baseline="0">
          <a:solidFill>
            <a:schemeClr val="bg1"/>
          </a:solidFill>
          <a:uFillTx/>
          <a:latin typeface="Centra No1 Medium" pitchFamily="50" charset="0"/>
          <a:ea typeface="Centra No1 Medium" pitchFamily="50" charset="0"/>
          <a:cs typeface="+mn-cs"/>
          <a:sym typeface="Centra No1 Bold"/>
        </a:defRPr>
      </a:lvl1pPr>
      <a:lvl2pPr marL="0" marR="0" indent="0" algn="l" defTabSz="412750" rtl="0" eaLnBrk="1" latinLnBrk="0" hangingPunct="1">
        <a:lnSpc>
          <a:spcPts val="4950"/>
        </a:lnSpc>
        <a:spcBef>
          <a:spcPts val="0"/>
        </a:spcBef>
        <a:spcAft>
          <a:spcPts val="0"/>
        </a:spcAft>
        <a:buClrTx/>
        <a:buSzTx/>
        <a:buFontTx/>
        <a:buNone/>
        <a:tabLst/>
        <a:defRPr sz="4500" b="0" i="0" u="none" strike="noStrike" cap="none" spc="0" baseline="0">
          <a:solidFill>
            <a:srgbClr val="FFFFFF"/>
          </a:solidFill>
          <a:uFillTx/>
          <a:latin typeface="+mn-lt"/>
          <a:ea typeface="+mn-ea"/>
          <a:cs typeface="+mn-cs"/>
          <a:sym typeface="Centra No1 Bold"/>
        </a:defRPr>
      </a:lvl2pPr>
      <a:lvl3pPr marL="0" marR="0" indent="0" algn="l" defTabSz="412750" rtl="0" eaLnBrk="1" latinLnBrk="0" hangingPunct="1">
        <a:lnSpc>
          <a:spcPts val="4950"/>
        </a:lnSpc>
        <a:spcBef>
          <a:spcPts val="0"/>
        </a:spcBef>
        <a:spcAft>
          <a:spcPts val="0"/>
        </a:spcAft>
        <a:buClrTx/>
        <a:buSzTx/>
        <a:buFontTx/>
        <a:buNone/>
        <a:tabLst/>
        <a:defRPr sz="4500" b="0" i="0" u="none" strike="noStrike" cap="none" spc="0" baseline="0">
          <a:solidFill>
            <a:srgbClr val="FFFFFF"/>
          </a:solidFill>
          <a:uFillTx/>
          <a:latin typeface="+mn-lt"/>
          <a:ea typeface="+mn-ea"/>
          <a:cs typeface="+mn-cs"/>
          <a:sym typeface="Centra No1 Bold"/>
        </a:defRPr>
      </a:lvl3pPr>
      <a:lvl4pPr marL="0" marR="0" indent="0" algn="l" defTabSz="412750" rtl="0" eaLnBrk="1" latinLnBrk="0" hangingPunct="1">
        <a:lnSpc>
          <a:spcPts val="4950"/>
        </a:lnSpc>
        <a:spcBef>
          <a:spcPts val="0"/>
        </a:spcBef>
        <a:spcAft>
          <a:spcPts val="0"/>
        </a:spcAft>
        <a:buClrTx/>
        <a:buSzTx/>
        <a:buFontTx/>
        <a:buNone/>
        <a:tabLst/>
        <a:defRPr sz="4500" b="0" i="0" u="none" strike="noStrike" cap="none" spc="0" baseline="0">
          <a:solidFill>
            <a:srgbClr val="FFFFFF"/>
          </a:solidFill>
          <a:uFillTx/>
          <a:latin typeface="+mn-lt"/>
          <a:ea typeface="+mn-ea"/>
          <a:cs typeface="+mn-cs"/>
          <a:sym typeface="Centra No1 Bold"/>
        </a:defRPr>
      </a:lvl4pPr>
      <a:lvl5pPr marL="0" marR="0" indent="0" algn="l" defTabSz="412750" rtl="0" eaLnBrk="1" latinLnBrk="0" hangingPunct="1">
        <a:lnSpc>
          <a:spcPts val="4950"/>
        </a:lnSpc>
        <a:spcBef>
          <a:spcPts val="0"/>
        </a:spcBef>
        <a:spcAft>
          <a:spcPts val="0"/>
        </a:spcAft>
        <a:buClrTx/>
        <a:buSzTx/>
        <a:buFontTx/>
        <a:buNone/>
        <a:tabLst/>
        <a:defRPr sz="4500" b="0" i="0" u="none" strike="noStrike" cap="none" spc="0" baseline="0">
          <a:solidFill>
            <a:srgbClr val="FFFFFF"/>
          </a:solidFill>
          <a:uFillTx/>
          <a:latin typeface="+mn-lt"/>
          <a:ea typeface="+mn-ea"/>
          <a:cs typeface="+mn-cs"/>
          <a:sym typeface="Centra No1 Bold"/>
        </a:defRPr>
      </a:lvl5pPr>
      <a:lvl6pPr marL="0" marR="0" indent="0" algn="l" defTabSz="412750" rtl="0" eaLnBrk="1" latinLnBrk="0" hangingPunct="1">
        <a:lnSpc>
          <a:spcPts val="4950"/>
        </a:lnSpc>
        <a:spcBef>
          <a:spcPts val="0"/>
        </a:spcBef>
        <a:spcAft>
          <a:spcPts val="0"/>
        </a:spcAft>
        <a:buClrTx/>
        <a:buSzTx/>
        <a:buFontTx/>
        <a:buNone/>
        <a:tabLst/>
        <a:defRPr sz="4500" b="0" i="0" u="none" strike="noStrike" cap="none" spc="0" baseline="0">
          <a:solidFill>
            <a:srgbClr val="FFFFFF"/>
          </a:solidFill>
          <a:uFillTx/>
          <a:latin typeface="+mn-lt"/>
          <a:ea typeface="+mn-ea"/>
          <a:cs typeface="+mn-cs"/>
          <a:sym typeface="Centra No1 Bold"/>
        </a:defRPr>
      </a:lvl6pPr>
      <a:lvl7pPr marL="0" marR="0" indent="0" algn="l" defTabSz="412750" rtl="0" eaLnBrk="1" latinLnBrk="0" hangingPunct="1">
        <a:lnSpc>
          <a:spcPts val="4950"/>
        </a:lnSpc>
        <a:spcBef>
          <a:spcPts val="0"/>
        </a:spcBef>
        <a:spcAft>
          <a:spcPts val="0"/>
        </a:spcAft>
        <a:buClrTx/>
        <a:buSzTx/>
        <a:buFontTx/>
        <a:buNone/>
        <a:tabLst/>
        <a:defRPr sz="4500" b="0" i="0" u="none" strike="noStrike" cap="none" spc="0" baseline="0">
          <a:solidFill>
            <a:srgbClr val="FFFFFF"/>
          </a:solidFill>
          <a:uFillTx/>
          <a:latin typeface="+mn-lt"/>
          <a:ea typeface="+mn-ea"/>
          <a:cs typeface="+mn-cs"/>
          <a:sym typeface="Centra No1 Bold"/>
        </a:defRPr>
      </a:lvl7pPr>
      <a:lvl8pPr marL="0" marR="0" indent="0" algn="l" defTabSz="412750" rtl="0" eaLnBrk="1" latinLnBrk="0" hangingPunct="1">
        <a:lnSpc>
          <a:spcPts val="4950"/>
        </a:lnSpc>
        <a:spcBef>
          <a:spcPts val="0"/>
        </a:spcBef>
        <a:spcAft>
          <a:spcPts val="0"/>
        </a:spcAft>
        <a:buClrTx/>
        <a:buSzTx/>
        <a:buFontTx/>
        <a:buNone/>
        <a:tabLst/>
        <a:defRPr sz="4500" b="0" i="0" u="none" strike="noStrike" cap="none" spc="0" baseline="0">
          <a:solidFill>
            <a:srgbClr val="FFFFFF"/>
          </a:solidFill>
          <a:uFillTx/>
          <a:latin typeface="+mn-lt"/>
          <a:ea typeface="+mn-ea"/>
          <a:cs typeface="+mn-cs"/>
          <a:sym typeface="Centra No1 Bold"/>
        </a:defRPr>
      </a:lvl8pPr>
      <a:lvl9pPr marL="0" marR="0" indent="0" algn="l" defTabSz="412750" rtl="0" eaLnBrk="1" latinLnBrk="0" hangingPunct="1">
        <a:lnSpc>
          <a:spcPts val="4950"/>
        </a:lnSpc>
        <a:spcBef>
          <a:spcPts val="0"/>
        </a:spcBef>
        <a:spcAft>
          <a:spcPts val="0"/>
        </a:spcAft>
        <a:buClrTx/>
        <a:buSzTx/>
        <a:buFontTx/>
        <a:buNone/>
        <a:tabLst/>
        <a:defRPr sz="4500" b="0" i="0" u="none" strike="noStrike" cap="none" spc="0" baseline="0">
          <a:solidFill>
            <a:srgbClr val="FFFFFF"/>
          </a:solidFill>
          <a:uFillTx/>
          <a:latin typeface="+mn-lt"/>
          <a:ea typeface="+mn-ea"/>
          <a:cs typeface="+mn-cs"/>
          <a:sym typeface="Centra No1 Bold"/>
        </a:defRPr>
      </a:lvl9pPr>
    </p:titleStyle>
    <p:bodyStyle>
      <a:lvl1pPr marL="387250" marR="0" indent="-285750" algn="l" defTabSz="412750" eaLnBrk="1" latinLnBrk="0" hangingPunct="1">
        <a:lnSpc>
          <a:spcPts val="1900"/>
        </a:lnSpc>
        <a:spcBef>
          <a:spcPts val="2000"/>
        </a:spcBef>
        <a:spcAft>
          <a:spcPts val="0"/>
        </a:spcAft>
        <a:buClrTx/>
        <a:buSzPct val="125000"/>
        <a:buFont typeface="Arial" panose="020B0604020202020204" pitchFamily="34" charset="0"/>
        <a:buChar char="•"/>
        <a:tabLst/>
        <a:defRPr lang="en-US" sz="1800" b="0" i="0" u="none" strike="noStrike" cap="none" spc="0" baseline="0" dirty="0" smtClean="0">
          <a:solidFill>
            <a:schemeClr val="bg1"/>
          </a:solidFill>
          <a:uFillTx/>
          <a:latin typeface="Centra No1 Medium"/>
          <a:ea typeface="Centra No1 Medium"/>
          <a:cs typeface="Centra No1 Medium"/>
          <a:sym typeface="Centra No1 Medium"/>
        </a:defRPr>
      </a:lvl1pPr>
      <a:lvl2pPr marL="635000" marR="0" indent="-216000" algn="l" defTabSz="412750" eaLnBrk="1" latinLnBrk="0" hangingPunct="1">
        <a:lnSpc>
          <a:spcPts val="1900"/>
        </a:lnSpc>
        <a:spcBef>
          <a:spcPts val="2400"/>
        </a:spcBef>
        <a:spcAft>
          <a:spcPts val="0"/>
        </a:spcAft>
        <a:buClrTx/>
        <a:buSzPct val="125000"/>
        <a:buFont typeface="Centra No1 Medium" pitchFamily="50" charset="0"/>
        <a:buChar char="-"/>
        <a:tabLst/>
        <a:defRPr sz="15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2pPr>
      <a:lvl3pPr marL="8280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lang="en-US" sz="1500" b="0" i="0" u="none" strike="noStrike" cap="none" spc="0" baseline="0" dirty="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3pPr>
      <a:lvl4pPr marL="12700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sz="12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4pPr>
      <a:lvl5pPr marL="15875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sz="12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5pPr>
      <a:lvl6pPr marL="19050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6pPr>
      <a:lvl7pPr marL="22225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7pPr>
      <a:lvl8pPr marL="25400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8pPr>
      <a:lvl9pPr marL="28575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9pPr>
    </p:bodyStyle>
    <p:otherStyle>
      <a:lvl1pPr marL="0" marR="0" indent="0" algn="ctr" defTabSz="412750"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entra No1"/>
        </a:defRPr>
      </a:lvl1pPr>
      <a:lvl2pPr marL="0" marR="0" indent="114300" algn="ctr" defTabSz="412750"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entra No1"/>
        </a:defRPr>
      </a:lvl2pPr>
      <a:lvl3pPr marL="0" marR="0" indent="228600" algn="ctr" defTabSz="412750"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entra No1"/>
        </a:defRPr>
      </a:lvl3pPr>
      <a:lvl4pPr marL="0" marR="0" indent="342900" algn="ctr" defTabSz="412750"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entra No1"/>
        </a:defRPr>
      </a:lvl4pPr>
      <a:lvl5pPr marL="0" marR="0" indent="457200" algn="ctr" defTabSz="412750"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entra No1"/>
        </a:defRPr>
      </a:lvl5pPr>
      <a:lvl6pPr marL="0" marR="0" indent="571500" algn="ctr" defTabSz="412750"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entra No1"/>
        </a:defRPr>
      </a:lvl6pPr>
      <a:lvl7pPr marL="0" marR="0" indent="685800" algn="ctr" defTabSz="412750"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entra No1"/>
        </a:defRPr>
      </a:lvl7pPr>
      <a:lvl8pPr marL="0" marR="0" indent="800100" algn="ctr" defTabSz="412750"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entra No1"/>
        </a:defRPr>
      </a:lvl8pPr>
      <a:lvl9pPr marL="0" marR="0" indent="914400" algn="ctr" defTabSz="412750"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entra No1"/>
        </a:defRPr>
      </a:lvl9pPr>
    </p:otherStyle>
  </p:txStyles>
  <p:extLst>
    <p:ext uri="{27BBF7A9-308A-43DC-89C8-2F10F3537804}">
      <p15:sldGuideLst xmlns:p15="http://schemas.microsoft.com/office/powerpoint/2012/main">
        <p15:guide id="1" orient="horz" pos="459">
          <p15:clr>
            <a:srgbClr val="000000"/>
          </p15:clr>
        </p15:guide>
        <p15:guide id="2" pos="393">
          <p15:clr>
            <a:srgbClr val="000000"/>
          </p15:clr>
        </p15:guide>
        <p15:guide id="3" pos="7469">
          <p15:clr>
            <a:srgbClr val="000000"/>
          </p15:clr>
        </p15:guide>
        <p15:guide id="4" pos="3840">
          <p15:clr>
            <a:srgbClr val="000000"/>
          </p15:clr>
        </p15:guide>
        <p15:guide id="5" orient="horz" pos="4133">
          <p15:clr>
            <a:srgbClr val="00000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hyperlink" Target="mailto:ciocco@rowan.edu" TargetMode="External"/><Relationship Id="rId2" Type="http://schemas.openxmlformats.org/officeDocument/2006/relationships/hyperlink" Target="mailto:sedlockj@rowan.edu" TargetMode="Externa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141.png"/><Relationship Id="rId7" Type="http://schemas.openxmlformats.org/officeDocument/2006/relationships/image" Target="../media/image144.png"/><Relationship Id="rId2" Type="http://schemas.openxmlformats.org/officeDocument/2006/relationships/image" Target="../media/image140.png"/><Relationship Id="rId1" Type="http://schemas.openxmlformats.org/officeDocument/2006/relationships/slideLayout" Target="../slideLayouts/slideLayout111.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mailto:ciocco@rowan.edu" TargetMode="External"/><Relationship Id="rId2" Type="http://schemas.openxmlformats.org/officeDocument/2006/relationships/hyperlink" Target="mailto:sedlockj@rowan.edu" TargetMode="Externa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16.xml"/><Relationship Id="rId4" Type="http://schemas.openxmlformats.org/officeDocument/2006/relationships/image" Target="../media/image147.png"/></Relationships>
</file>

<file path=ppt/slides/_rels/slide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68BACAC-99B2-4064-88FF-F5B3E4CB8C9F}"/>
              </a:ext>
            </a:extLst>
          </p:cNvPr>
          <p:cNvPicPr>
            <a:picLocks noChangeAspect="1"/>
          </p:cNvPicPr>
          <p:nvPr/>
        </p:nvPicPr>
        <p:blipFill>
          <a:blip r:embed="rId2"/>
          <a:stretch>
            <a:fillRect/>
          </a:stretch>
        </p:blipFill>
        <p:spPr>
          <a:xfrm>
            <a:off x="-38100" y="0"/>
            <a:ext cx="12315825" cy="6896100"/>
          </a:xfrm>
          <a:prstGeom prst="rect">
            <a:avLst/>
          </a:prstGeom>
        </p:spPr>
      </p:pic>
    </p:spTree>
    <p:extLst>
      <p:ext uri="{BB962C8B-B14F-4D97-AF65-F5344CB8AC3E}">
        <p14:creationId xmlns:p14="http://schemas.microsoft.com/office/powerpoint/2010/main" val="2877760618"/>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AF0E"/>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D91E93-C063-4E23-B9FE-1A3D6D64543C}"/>
              </a:ext>
            </a:extLst>
          </p:cNvPr>
          <p:cNvSpPr txBox="1">
            <a:spLocks/>
          </p:cNvSpPr>
          <p:nvPr/>
        </p:nvSpPr>
        <p:spPr>
          <a:xfrm>
            <a:off x="517531" y="425093"/>
            <a:ext cx="8283883" cy="48384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kern="0" dirty="0">
                <a:solidFill>
                  <a:schemeClr val="bg1"/>
                </a:solidFill>
                <a:latin typeface="Centra No1 Medium" pitchFamily="50" charset="0"/>
                <a:ea typeface="Centra No1 Medium" pitchFamily="50" charset="0"/>
                <a:sym typeface="Centra No1 Bold"/>
              </a:rPr>
              <a:t>Example Prompts</a:t>
            </a:r>
          </a:p>
        </p:txBody>
      </p:sp>
      <p:pic>
        <p:nvPicPr>
          <p:cNvPr id="5122" name="Picture 2">
            <a:extLst>
              <a:ext uri="{FF2B5EF4-FFF2-40B4-BE49-F238E27FC236}">
                <a16:creationId xmlns:a16="http://schemas.microsoft.com/office/drawing/2014/main" id="{1876BDF4-BFDC-4DBC-9EAC-82C6F77383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488855"/>
            <a:ext cx="7924800" cy="450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99298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25CA65-63EE-409B-A647-E95FDA0C2C35}"/>
              </a:ext>
            </a:extLst>
          </p:cNvPr>
          <p:cNvSpPr>
            <a:spLocks noGrp="1"/>
          </p:cNvSpPr>
          <p:nvPr>
            <p:ph type="body" sz="quarter" idx="4294967295"/>
          </p:nvPr>
        </p:nvSpPr>
        <p:spPr>
          <a:xfrm>
            <a:off x="1852411" y="1398761"/>
            <a:ext cx="5080824" cy="579646"/>
          </a:xfrm>
        </p:spPr>
        <p:txBody>
          <a:bodyPr>
            <a:noAutofit/>
          </a:bodyPr>
          <a:lstStyle/>
          <a:p>
            <a:pPr marL="101500" indent="0">
              <a:buNone/>
            </a:pPr>
            <a:r>
              <a:rPr lang="en-US" sz="1500" b="1" dirty="0">
                <a:solidFill>
                  <a:schemeClr val="tx1"/>
                </a:solidFill>
              </a:rPr>
              <a:t>Prompt</a:t>
            </a:r>
            <a:r>
              <a:rPr lang="en-US" sz="1500" dirty="0">
                <a:solidFill>
                  <a:schemeClr val="tx1"/>
                </a:solidFill>
              </a:rPr>
              <a:t>: Case Study: Customer Quality Feedback at Apple Computer. We will examine this case in depth during class discussion. [prompt appears before case study segment].</a:t>
            </a:r>
          </a:p>
          <a:p>
            <a:pPr marL="101500" indent="0">
              <a:buNone/>
            </a:pPr>
            <a:r>
              <a:rPr lang="en-US" sz="1500" dirty="0">
                <a:solidFill>
                  <a:schemeClr val="tx1"/>
                </a:solidFill>
              </a:rPr>
              <a:t>Related </a:t>
            </a:r>
            <a:r>
              <a:rPr lang="en-US" sz="1500" b="1" dirty="0">
                <a:solidFill>
                  <a:schemeClr val="tx1"/>
                </a:solidFill>
              </a:rPr>
              <a:t>Discussion</a:t>
            </a:r>
            <a:r>
              <a:rPr lang="en-US" sz="1500" dirty="0">
                <a:solidFill>
                  <a:schemeClr val="tx1"/>
                </a:solidFill>
              </a:rPr>
              <a:t>: What changes would you make in Apple’s Customer Feedback System?</a:t>
            </a:r>
          </a:p>
          <a:p>
            <a:pPr marL="101500" indent="0">
              <a:buNone/>
            </a:pPr>
            <a:endParaRPr lang="en-US" sz="1500" dirty="0">
              <a:latin typeface="Centra No1" pitchFamily="50" charset="0"/>
              <a:ea typeface="Centra No1" pitchFamily="50" charset="0"/>
            </a:endParaRPr>
          </a:p>
        </p:txBody>
      </p:sp>
      <p:sp>
        <p:nvSpPr>
          <p:cNvPr id="4" name="Text Placeholder 3">
            <a:extLst>
              <a:ext uri="{FF2B5EF4-FFF2-40B4-BE49-F238E27FC236}">
                <a16:creationId xmlns:a16="http://schemas.microsoft.com/office/drawing/2014/main" id="{AA677A27-AB01-4A94-8B31-90644C5FC16D}"/>
              </a:ext>
            </a:extLst>
          </p:cNvPr>
          <p:cNvSpPr>
            <a:spLocks noGrp="1"/>
          </p:cNvSpPr>
          <p:nvPr>
            <p:ph type="body" sz="quarter" idx="15"/>
          </p:nvPr>
        </p:nvSpPr>
        <p:spPr>
          <a:xfrm>
            <a:off x="1852411" y="3559713"/>
            <a:ext cx="4930354" cy="579646"/>
          </a:xfrm>
        </p:spPr>
        <p:txBody>
          <a:bodyPr/>
          <a:lstStyle/>
          <a:p>
            <a:r>
              <a:rPr lang="en-US" b="1" dirty="0"/>
              <a:t>Prompt</a:t>
            </a:r>
            <a:r>
              <a:rPr lang="en-US" dirty="0"/>
              <a:t>: Objective: Understand customer driven quality through the voice of the customer.</a:t>
            </a:r>
          </a:p>
        </p:txBody>
      </p:sp>
      <p:sp>
        <p:nvSpPr>
          <p:cNvPr id="7" name="TextBox 6">
            <a:extLst>
              <a:ext uri="{FF2B5EF4-FFF2-40B4-BE49-F238E27FC236}">
                <a16:creationId xmlns:a16="http://schemas.microsoft.com/office/drawing/2014/main" id="{60FAB4F6-C1B8-4919-A039-E95F92F56D1D}"/>
              </a:ext>
            </a:extLst>
          </p:cNvPr>
          <p:cNvSpPr txBox="1"/>
          <p:nvPr/>
        </p:nvSpPr>
        <p:spPr>
          <a:xfrm>
            <a:off x="332772" y="4776332"/>
            <a:ext cx="5674489" cy="15388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rtl="0">
              <a:spcBef>
                <a:spcPts val="0"/>
              </a:spcBef>
              <a:spcAft>
                <a:spcPts val="1200"/>
              </a:spcAft>
            </a:pPr>
            <a:r>
              <a:rPr lang="en-US" sz="1600" b="1" dirty="0">
                <a:latin typeface="Centra No1" pitchFamily="50" charset="0"/>
                <a:ea typeface="Centra No1" pitchFamily="50" charset="0"/>
                <a:sym typeface="Centra No1 Medium"/>
              </a:rPr>
              <a:t>TIP! </a:t>
            </a:r>
            <a:r>
              <a:rPr lang="en-US" sz="1600" dirty="0">
                <a:latin typeface="Centra No1" pitchFamily="50" charset="0"/>
                <a:ea typeface="Centra No1" pitchFamily="50" charset="0"/>
                <a:sym typeface="Centra No1 Medium"/>
              </a:rPr>
              <a:t>Work in reverse order, deriving your prompts from your planned objectives, discussions, assignments, and assessments.</a:t>
            </a:r>
          </a:p>
          <a:p>
            <a:br>
              <a:rPr lang="en-US" dirty="0"/>
            </a:br>
            <a:endParaRPr lang="en-US" dirty="0"/>
          </a:p>
        </p:txBody>
      </p:sp>
      <p:sp>
        <p:nvSpPr>
          <p:cNvPr id="9" name="TextBox 8">
            <a:extLst>
              <a:ext uri="{FF2B5EF4-FFF2-40B4-BE49-F238E27FC236}">
                <a16:creationId xmlns:a16="http://schemas.microsoft.com/office/drawing/2014/main" id="{8B1B8132-0152-41AD-9F99-B39DE0958593}"/>
              </a:ext>
            </a:extLst>
          </p:cNvPr>
          <p:cNvSpPr txBox="1"/>
          <p:nvPr/>
        </p:nvSpPr>
        <p:spPr>
          <a:xfrm>
            <a:off x="836502" y="515566"/>
            <a:ext cx="6962172"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indent="0">
              <a:buNone/>
            </a:pPr>
            <a:r>
              <a:rPr lang="en-US" sz="2600" kern="0" dirty="0">
                <a:latin typeface="Centra No1 Medium" pitchFamily="50" charset="0"/>
                <a:ea typeface="Centra No1 Medium" pitchFamily="50" charset="0"/>
                <a:sym typeface="Centra No1 Bold"/>
              </a:rPr>
              <a:t>More Example Prompts</a:t>
            </a:r>
          </a:p>
        </p:txBody>
      </p:sp>
    </p:spTree>
    <p:extLst>
      <p:ext uri="{BB962C8B-B14F-4D97-AF65-F5344CB8AC3E}">
        <p14:creationId xmlns:p14="http://schemas.microsoft.com/office/powerpoint/2010/main" val="231859072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BDA5E869-352D-4AB0-9DF5-68293607F22A}"/>
              </a:ext>
            </a:extLst>
          </p:cNvPr>
          <p:cNvSpPr>
            <a:spLocks noGrp="1"/>
          </p:cNvSpPr>
          <p:nvPr>
            <p:ph type="body" sz="quarter" idx="13"/>
          </p:nvPr>
        </p:nvSpPr>
        <p:spPr>
          <a:xfrm>
            <a:off x="354955" y="1901581"/>
            <a:ext cx="5652305" cy="1104900"/>
          </a:xfrm>
        </p:spPr>
        <p:txBody>
          <a:bodyPr>
            <a:noAutofit/>
          </a:bodyPr>
          <a:lstStyle/>
          <a:p>
            <a:pPr marL="285750" indent="-285750">
              <a:buFont typeface="Arial" panose="020B0604020202020204" pitchFamily="34" charset="0"/>
              <a:buChar char="•"/>
            </a:pPr>
            <a:r>
              <a:rPr lang="en-US" dirty="0"/>
              <a:t>Purpose? </a:t>
            </a:r>
          </a:p>
          <a:p>
            <a:pPr marL="971550" lvl="1" indent="-285750"/>
            <a:r>
              <a:rPr lang="en-US" sz="1500" dirty="0">
                <a:solidFill>
                  <a:schemeClr val="bg1"/>
                </a:solidFill>
                <a:latin typeface="Centra No1" pitchFamily="2" charset="77"/>
                <a:ea typeface="Centra No1" pitchFamily="2" charset="77"/>
              </a:rPr>
              <a:t>Demonstrate comprehension of content, subject matter, etc.</a:t>
            </a:r>
          </a:p>
          <a:p>
            <a:pPr marL="971550" lvl="1" indent="-285750"/>
            <a:r>
              <a:rPr lang="en-US" sz="1500" dirty="0">
                <a:solidFill>
                  <a:schemeClr val="bg1"/>
                </a:solidFill>
                <a:latin typeface="Centra No1" pitchFamily="2" charset="77"/>
                <a:ea typeface="Centra No1" pitchFamily="2" charset="77"/>
              </a:rPr>
              <a:t>Showcase ability to create content</a:t>
            </a:r>
          </a:p>
          <a:p>
            <a:pPr marL="971550" lvl="1" indent="-285750"/>
            <a:r>
              <a:rPr lang="en-US" sz="1500" dirty="0">
                <a:solidFill>
                  <a:schemeClr val="bg1"/>
                </a:solidFill>
                <a:latin typeface="Centra No1" pitchFamily="2" charset="77"/>
                <a:ea typeface="Centra No1" pitchFamily="2" charset="77"/>
              </a:rPr>
              <a:t>Knowledge acquisition skills</a:t>
            </a:r>
          </a:p>
          <a:p>
            <a:pPr marL="971550" lvl="1" indent="-285750"/>
            <a:r>
              <a:rPr lang="en-US" sz="1500" dirty="0">
                <a:solidFill>
                  <a:schemeClr val="bg1"/>
                </a:solidFill>
                <a:latin typeface="Centra No1" pitchFamily="2" charset="77"/>
                <a:ea typeface="Centra No1" pitchFamily="2" charset="77"/>
              </a:rPr>
              <a:t>Practice presentation skills</a:t>
            </a:r>
          </a:p>
          <a:p>
            <a:pPr marL="285750" indent="-285750">
              <a:buFont typeface="Arial" panose="020B0604020202020204" pitchFamily="34" charset="0"/>
              <a:buChar char="•"/>
            </a:pPr>
            <a:r>
              <a:rPr lang="en-US" dirty="0"/>
              <a:t>How? </a:t>
            </a:r>
          </a:p>
          <a:p>
            <a:pPr marL="971550" lvl="1" indent="-285750"/>
            <a:r>
              <a:rPr lang="en-US" sz="1500" dirty="0">
                <a:solidFill>
                  <a:schemeClr val="bg1"/>
                </a:solidFill>
                <a:latin typeface="Centra No1" pitchFamily="2" charset="77"/>
                <a:ea typeface="Centra No1" pitchFamily="2" charset="77"/>
              </a:rPr>
              <a:t>Students create and upload videos to the course Media Gallery</a:t>
            </a:r>
          </a:p>
          <a:p>
            <a:pPr marL="971550" lvl="1" indent="-285750"/>
            <a:r>
              <a:rPr lang="en-US" sz="1500" dirty="0">
                <a:solidFill>
                  <a:schemeClr val="bg1"/>
                </a:solidFill>
                <a:latin typeface="Centra No1" pitchFamily="2" charset="77"/>
                <a:ea typeface="Centra No1" pitchFamily="2" charset="77"/>
              </a:rPr>
              <a:t>Opportunities for Interaction</a:t>
            </a:r>
          </a:p>
          <a:p>
            <a:pPr marL="971550" lvl="1" indent="-285750"/>
            <a:r>
              <a:rPr lang="en-US" sz="1500" dirty="0">
                <a:solidFill>
                  <a:schemeClr val="bg1"/>
                </a:solidFill>
                <a:latin typeface="Centra No1" pitchFamily="2" charset="77"/>
                <a:ea typeface="Centra No1" pitchFamily="2" charset="77"/>
              </a:rPr>
              <a:t>Consider allowing students to comment on videos </a:t>
            </a:r>
          </a:p>
          <a:p>
            <a:pPr marL="971550" lvl="1" indent="-285750"/>
            <a:r>
              <a:rPr lang="en-US" sz="1500" dirty="0">
                <a:solidFill>
                  <a:schemeClr val="bg1"/>
                </a:solidFill>
                <a:latin typeface="Centra No1" pitchFamily="2" charset="77"/>
                <a:ea typeface="Centra No1" pitchFamily="2" charset="77"/>
              </a:rPr>
              <a:t>Peer Review through LMS</a:t>
            </a:r>
          </a:p>
          <a:p>
            <a:endParaRPr lang="en-US" dirty="0"/>
          </a:p>
        </p:txBody>
      </p:sp>
      <p:sp>
        <p:nvSpPr>
          <p:cNvPr id="7" name="Text Placeholder 2">
            <a:extLst>
              <a:ext uri="{FF2B5EF4-FFF2-40B4-BE49-F238E27FC236}">
                <a16:creationId xmlns:a16="http://schemas.microsoft.com/office/drawing/2014/main" id="{699C9DDD-751B-4DF2-9D70-1820504B419D}"/>
              </a:ext>
            </a:extLst>
          </p:cNvPr>
          <p:cNvSpPr>
            <a:spLocks noGrp="1"/>
          </p:cNvSpPr>
          <p:nvPr>
            <p:ph type="body" sz="quarter" idx="14"/>
          </p:nvPr>
        </p:nvSpPr>
        <p:spPr>
          <a:xfrm>
            <a:off x="354955" y="916313"/>
            <a:ext cx="6601430" cy="713761"/>
          </a:xfrm>
        </p:spPr>
        <p:txBody>
          <a:bodyPr>
            <a:normAutofit fontScale="85000" lnSpcReduction="10000"/>
          </a:bodyPr>
          <a:lstStyle/>
          <a:p>
            <a:pPr>
              <a:lnSpc>
                <a:spcPct val="100000"/>
              </a:lnSpc>
            </a:pPr>
            <a:r>
              <a:rPr lang="en-US" sz="3100" b="1" dirty="0">
                <a:latin typeface="Centra No1 Medium" pitchFamily="50" charset="0"/>
                <a:ea typeface="Centra No1 Medium" pitchFamily="50" charset="0"/>
              </a:rPr>
              <a:t>Strategy 3 - Student as Content Creator</a:t>
            </a:r>
          </a:p>
          <a:p>
            <a:endParaRPr lang="en-US" dirty="0"/>
          </a:p>
        </p:txBody>
      </p:sp>
    </p:spTree>
    <p:extLst>
      <p:ext uri="{BB962C8B-B14F-4D97-AF65-F5344CB8AC3E}">
        <p14:creationId xmlns:p14="http://schemas.microsoft.com/office/powerpoint/2010/main" val="16404419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AE18A0-2123-4BF4-BA9D-22B7734FA446}"/>
              </a:ext>
            </a:extLst>
          </p:cNvPr>
          <p:cNvSpPr txBox="1">
            <a:spLocks/>
          </p:cNvSpPr>
          <p:nvPr/>
        </p:nvSpPr>
        <p:spPr>
          <a:xfrm>
            <a:off x="6408515" y="853360"/>
            <a:ext cx="6138441" cy="713761"/>
          </a:xfrm>
          <a:prstGeom prst="rect">
            <a:avLst/>
          </a:prstGeom>
        </p:spPr>
        <p:txBody>
          <a:bodyPr>
            <a:normAutofit/>
          </a:bodyPr>
          <a:lstStyle>
            <a:lvl1pPr marL="387250" marR="0" indent="-285750" algn="l" defTabSz="412750" eaLnBrk="1" latinLnBrk="0" hangingPunct="1">
              <a:lnSpc>
                <a:spcPts val="1900"/>
              </a:lnSpc>
              <a:spcBef>
                <a:spcPts val="2000"/>
              </a:spcBef>
              <a:spcAft>
                <a:spcPts val="0"/>
              </a:spcAft>
              <a:buClrTx/>
              <a:buSzPct val="125000"/>
              <a:buFont typeface="Arial" panose="020B0604020202020204" pitchFamily="34" charset="0"/>
              <a:buChar char="•"/>
              <a:tabLst/>
              <a:defRPr lang="en-US" sz="1800" b="0" i="0" u="none" strike="noStrike" cap="none" spc="0" baseline="0" dirty="0" smtClean="0">
                <a:solidFill>
                  <a:schemeClr val="bg1"/>
                </a:solidFill>
                <a:uFillTx/>
                <a:latin typeface="Centra No1 Medium"/>
                <a:ea typeface="Centra No1 Medium"/>
                <a:cs typeface="Centra No1 Medium"/>
                <a:sym typeface="Centra No1 Medium"/>
              </a:defRPr>
            </a:lvl1pPr>
            <a:lvl2pPr marL="635000" marR="0" indent="-216000" algn="l" defTabSz="412750" eaLnBrk="1" latinLnBrk="0" hangingPunct="1">
              <a:lnSpc>
                <a:spcPts val="1900"/>
              </a:lnSpc>
              <a:spcBef>
                <a:spcPts val="2400"/>
              </a:spcBef>
              <a:spcAft>
                <a:spcPts val="0"/>
              </a:spcAft>
              <a:buClrTx/>
              <a:buSzPct val="125000"/>
              <a:buFont typeface="Centra No1 Medium" pitchFamily="50" charset="0"/>
              <a:buChar char="-"/>
              <a:tabLst/>
              <a:defRPr sz="15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2pPr>
            <a:lvl3pPr marL="8280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lang="en-US" sz="1500" b="0" i="0" u="none" strike="noStrike" cap="none" spc="0" baseline="0" dirty="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3pPr>
            <a:lvl4pPr marL="12700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sz="12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4pPr>
            <a:lvl5pPr marL="15875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sz="12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5pPr>
            <a:lvl6pPr marL="19050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6pPr>
            <a:lvl7pPr marL="22225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7pPr>
            <a:lvl8pPr marL="25400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8pPr>
            <a:lvl9pPr marL="28575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9pPr>
          </a:lstStyle>
          <a:p>
            <a:pPr marL="101500" indent="0">
              <a:lnSpc>
                <a:spcPct val="100000"/>
              </a:lnSpc>
              <a:buNone/>
            </a:pPr>
            <a:r>
              <a:rPr lang="en-US" sz="2600" b="1" dirty="0">
                <a:solidFill>
                  <a:schemeClr val="tx1"/>
                </a:solidFill>
                <a:latin typeface="Centra No1 Medium" pitchFamily="50" charset="0"/>
                <a:ea typeface="Centra No1 Medium" pitchFamily="50" charset="0"/>
                <a:cs typeface="+mn-cs"/>
              </a:rPr>
              <a:t>Strategy 3 - Examples</a:t>
            </a:r>
          </a:p>
          <a:p>
            <a:endParaRPr lang="en-US" kern="0" dirty="0"/>
          </a:p>
        </p:txBody>
      </p:sp>
      <p:sp>
        <p:nvSpPr>
          <p:cNvPr id="5" name="TextBox 4">
            <a:extLst>
              <a:ext uri="{FF2B5EF4-FFF2-40B4-BE49-F238E27FC236}">
                <a16:creationId xmlns:a16="http://schemas.microsoft.com/office/drawing/2014/main" id="{B01305EB-C897-4B89-9123-9442ADBDB686}"/>
              </a:ext>
            </a:extLst>
          </p:cNvPr>
          <p:cNvSpPr txBox="1"/>
          <p:nvPr/>
        </p:nvSpPr>
        <p:spPr>
          <a:xfrm>
            <a:off x="6681487" y="1550175"/>
            <a:ext cx="4962645" cy="30021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171450" indent="-285750" fontAlgn="base">
              <a:lnSpc>
                <a:spcPct val="90000"/>
              </a:lnSpc>
              <a:spcBef>
                <a:spcPts val="0"/>
              </a:spcBef>
              <a:spcAft>
                <a:spcPts val="0"/>
              </a:spcAft>
              <a:buFont typeface="Arial" panose="020B0604020202020204" pitchFamily="34" charset="0"/>
              <a:buChar char="•"/>
            </a:pPr>
            <a:r>
              <a:rPr lang="en-US" sz="1500" dirty="0">
                <a:latin typeface="Centra No1 Medium" pitchFamily="50" charset="0"/>
                <a:ea typeface="Centra No1 Medium" pitchFamily="50" charset="0"/>
              </a:rPr>
              <a:t>Student Becomes the Teacher</a:t>
            </a:r>
          </a:p>
          <a:p>
            <a:pPr marL="800100" lvl="1" indent="-285750" fontAlgn="base">
              <a:lnSpc>
                <a:spcPct val="90000"/>
              </a:lnSpc>
              <a:spcBef>
                <a:spcPts val="0"/>
              </a:spcBef>
              <a:spcAft>
                <a:spcPts val="0"/>
              </a:spcAft>
              <a:buFont typeface="Arial" panose="020B0604020202020204" pitchFamily="34" charset="0"/>
              <a:buChar char="•"/>
            </a:pPr>
            <a:r>
              <a:rPr lang="en-US" sz="1500" dirty="0">
                <a:latin typeface="Centra No1 Medium" pitchFamily="50" charset="0"/>
                <a:ea typeface="Centra No1 Medium" pitchFamily="50" charset="0"/>
              </a:rPr>
              <a:t>Flip the Assignment - students create content!</a:t>
            </a:r>
          </a:p>
          <a:p>
            <a:pPr marL="800100" lvl="1" indent="-285750" fontAlgn="base">
              <a:lnSpc>
                <a:spcPct val="90000"/>
              </a:lnSpc>
              <a:spcBef>
                <a:spcPts val="0"/>
              </a:spcBef>
              <a:spcAft>
                <a:spcPts val="0"/>
              </a:spcAft>
              <a:buFont typeface="Arial" panose="020B0604020202020204" pitchFamily="34" charset="0"/>
              <a:buChar char="•"/>
            </a:pPr>
            <a:r>
              <a:rPr lang="en-US" sz="1500" dirty="0">
                <a:latin typeface="Centra No1 Medium" pitchFamily="50" charset="0"/>
                <a:ea typeface="Centra No1 Medium" pitchFamily="50" charset="0"/>
              </a:rPr>
              <a:t>Instructor provides a theme, structure, and parameters</a:t>
            </a:r>
          </a:p>
          <a:p>
            <a:pPr marL="800100" lvl="1" indent="-285750" fontAlgn="base">
              <a:lnSpc>
                <a:spcPct val="90000"/>
              </a:lnSpc>
              <a:spcBef>
                <a:spcPts val="0"/>
              </a:spcBef>
              <a:spcAft>
                <a:spcPts val="0"/>
              </a:spcAft>
              <a:buFont typeface="Arial" panose="020B0604020202020204" pitchFamily="34" charset="0"/>
              <a:buChar char="•"/>
            </a:pPr>
            <a:r>
              <a:rPr lang="en-US" sz="1500" dirty="0">
                <a:latin typeface="Centra No1 Medium" pitchFamily="50" charset="0"/>
                <a:ea typeface="Centra No1 Medium" pitchFamily="50" charset="0"/>
              </a:rPr>
              <a:t>Peer to peer instruction and learning</a:t>
            </a:r>
            <a:br>
              <a:rPr lang="en-US" sz="1500" dirty="0">
                <a:latin typeface="Centra No1 Medium" pitchFamily="50" charset="0"/>
                <a:ea typeface="Centra No1 Medium" pitchFamily="50" charset="0"/>
              </a:rPr>
            </a:br>
            <a:br>
              <a:rPr lang="en-US" sz="1500" dirty="0">
                <a:latin typeface="Centra No1 Medium" pitchFamily="50" charset="0"/>
                <a:ea typeface="Centra No1 Medium" pitchFamily="50" charset="0"/>
              </a:rPr>
            </a:br>
            <a:endParaRPr lang="en-US" sz="1500" dirty="0">
              <a:latin typeface="Centra No1 Medium" pitchFamily="50" charset="0"/>
              <a:ea typeface="Centra No1 Medium" pitchFamily="50" charset="0"/>
            </a:endParaRPr>
          </a:p>
          <a:p>
            <a:pPr marL="171450" indent="-285750" fontAlgn="base">
              <a:lnSpc>
                <a:spcPct val="90000"/>
              </a:lnSpc>
              <a:spcBef>
                <a:spcPts val="0"/>
              </a:spcBef>
              <a:spcAft>
                <a:spcPts val="0"/>
              </a:spcAft>
              <a:buFont typeface="Arial" panose="020B0604020202020204" pitchFamily="34" charset="0"/>
              <a:buChar char="•"/>
            </a:pPr>
            <a:r>
              <a:rPr lang="en-US" sz="1500" dirty="0">
                <a:latin typeface="Centra No1 Medium" pitchFamily="50" charset="0"/>
                <a:ea typeface="Centra No1 Medium" pitchFamily="50" charset="0"/>
              </a:rPr>
              <a:t>Problem-Based Learning</a:t>
            </a:r>
          </a:p>
          <a:p>
            <a:pPr marL="800100" lvl="1" indent="-285750" fontAlgn="base">
              <a:lnSpc>
                <a:spcPct val="90000"/>
              </a:lnSpc>
              <a:spcBef>
                <a:spcPts val="0"/>
              </a:spcBef>
              <a:spcAft>
                <a:spcPts val="0"/>
              </a:spcAft>
              <a:buFont typeface="Arial" panose="020B0604020202020204" pitchFamily="34" charset="0"/>
              <a:buChar char="•"/>
            </a:pPr>
            <a:r>
              <a:rPr lang="en-US" sz="1500" dirty="0">
                <a:latin typeface="Centra No1 Medium" pitchFamily="50" charset="0"/>
                <a:ea typeface="Centra No1 Medium" pitchFamily="50" charset="0"/>
              </a:rPr>
              <a:t>Problems can be established via video</a:t>
            </a:r>
          </a:p>
          <a:p>
            <a:pPr marL="800100" lvl="1" indent="-285750" fontAlgn="base">
              <a:lnSpc>
                <a:spcPct val="90000"/>
              </a:lnSpc>
              <a:spcBef>
                <a:spcPts val="0"/>
              </a:spcBef>
              <a:spcAft>
                <a:spcPts val="0"/>
              </a:spcAft>
              <a:buFont typeface="Arial" panose="020B0604020202020204" pitchFamily="34" charset="0"/>
              <a:buChar char="•"/>
            </a:pPr>
            <a:r>
              <a:rPr lang="en-US" sz="1500" dirty="0">
                <a:latin typeface="Centra No1 Medium" pitchFamily="50" charset="0"/>
                <a:ea typeface="Centra No1 Medium" pitchFamily="50" charset="0"/>
              </a:rPr>
              <a:t>Students can respond to problem via video</a:t>
            </a:r>
          </a:p>
          <a:p>
            <a:pPr marL="800100" lvl="1" indent="-285750" fontAlgn="base">
              <a:lnSpc>
                <a:spcPct val="90000"/>
              </a:lnSpc>
              <a:spcBef>
                <a:spcPts val="0"/>
              </a:spcBef>
              <a:spcAft>
                <a:spcPts val="0"/>
              </a:spcAft>
              <a:buFont typeface="Arial" panose="020B0604020202020204" pitchFamily="34" charset="0"/>
              <a:buChar char="•"/>
            </a:pPr>
            <a:r>
              <a:rPr lang="en-US" sz="1500" dirty="0">
                <a:latin typeface="Centra No1 Medium" pitchFamily="50" charset="0"/>
                <a:ea typeface="Centra No1 Medium" pitchFamily="50" charset="0"/>
              </a:rPr>
              <a:t>Student groups with virtual briefings and meetings to be recorded and posted</a:t>
            </a:r>
          </a:p>
          <a:p>
            <a:pPr marL="1200150" lvl="2" indent="-285750" fontAlgn="base">
              <a:lnSpc>
                <a:spcPct val="90000"/>
              </a:lnSpc>
              <a:spcBef>
                <a:spcPts val="0"/>
              </a:spcBef>
              <a:spcAft>
                <a:spcPts val="1200"/>
              </a:spcAft>
              <a:buFont typeface="Arial" panose="020B0604020202020204" pitchFamily="34" charset="0"/>
              <a:buChar char="•"/>
            </a:pPr>
            <a:r>
              <a:rPr lang="en-US" sz="1500" dirty="0">
                <a:latin typeface="Centra No1 Medium" pitchFamily="50" charset="0"/>
                <a:ea typeface="Centra No1 Medium" pitchFamily="50" charset="0"/>
              </a:rPr>
              <a:t>Groups foster collaboration</a:t>
            </a:r>
          </a:p>
        </p:txBody>
      </p:sp>
    </p:spTree>
    <p:extLst>
      <p:ext uri="{BB962C8B-B14F-4D97-AF65-F5344CB8AC3E}">
        <p14:creationId xmlns:p14="http://schemas.microsoft.com/office/powerpoint/2010/main" val="129885264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4D80535B-D498-2B4E-8228-4BEBE3C1E11F}"/>
              </a:ext>
            </a:extLst>
          </p:cNvPr>
          <p:cNvSpPr>
            <a:spLocks noGrp="1"/>
          </p:cNvSpPr>
          <p:nvPr>
            <p:ph type="body" sz="quarter" idx="19"/>
          </p:nvPr>
        </p:nvSpPr>
        <p:spPr>
          <a:xfrm>
            <a:off x="1023937" y="2311159"/>
            <a:ext cx="5596782" cy="3439275"/>
          </a:xfrm>
        </p:spPr>
        <p:txBody>
          <a:bodyPr/>
          <a:lstStyle/>
          <a:p>
            <a:pPr marL="285750" indent="-285750">
              <a:buFont typeface="Arial" panose="020B0604020202020204" pitchFamily="34" charset="0"/>
              <a:buChar char="•"/>
            </a:pPr>
            <a:r>
              <a:rPr lang="en-US" sz="1500" dirty="0">
                <a:latin typeface="Centra No1 Medium" pitchFamily="50" charset="0"/>
                <a:ea typeface="Centra No1 Medium" pitchFamily="50" charset="0"/>
              </a:rPr>
              <a:t>Right now!</a:t>
            </a:r>
          </a:p>
          <a:p>
            <a:pPr marL="971550" lvl="1" indent="-285750"/>
            <a:r>
              <a:rPr lang="en-US" sz="1500" dirty="0">
                <a:solidFill>
                  <a:schemeClr val="bg1"/>
                </a:solidFill>
                <a:latin typeface="Centra No1 Medium" pitchFamily="50" charset="0"/>
                <a:ea typeface="Centra No1 Medium" pitchFamily="50" charset="0"/>
              </a:rPr>
              <a:t>Strategy 1: Sharing and Feedback</a:t>
            </a:r>
          </a:p>
          <a:p>
            <a:pPr marL="285750" indent="-285750">
              <a:buFont typeface="Arial" panose="020B0604020202020204" pitchFamily="34" charset="0"/>
              <a:buChar char="•"/>
            </a:pPr>
            <a:endParaRPr lang="en-US" sz="1500" dirty="0">
              <a:latin typeface="Centra No1 Medium" pitchFamily="50" charset="0"/>
              <a:ea typeface="Centra No1 Medium" pitchFamily="50" charset="0"/>
            </a:endParaRPr>
          </a:p>
          <a:p>
            <a:pPr marL="285750" indent="-285750">
              <a:buFont typeface="Arial" panose="020B0604020202020204" pitchFamily="34" charset="0"/>
              <a:buChar char="•"/>
            </a:pPr>
            <a:r>
              <a:rPr lang="en-US" sz="1500" dirty="0">
                <a:latin typeface="Centra No1 Medium" pitchFamily="50" charset="0"/>
                <a:ea typeface="Centra No1 Medium" pitchFamily="50" charset="0"/>
              </a:rPr>
              <a:t>Short term (some time/planning investment needed)</a:t>
            </a:r>
          </a:p>
          <a:p>
            <a:pPr marL="971550" lvl="1" indent="-285750"/>
            <a:r>
              <a:rPr lang="en-US" sz="1500" dirty="0">
                <a:solidFill>
                  <a:schemeClr val="bg1"/>
                </a:solidFill>
                <a:latin typeface="Centra No1 Medium" pitchFamily="50" charset="0"/>
                <a:ea typeface="Centra No1 Medium" pitchFamily="50" charset="0"/>
              </a:rPr>
              <a:t>Strategy 2:  Formative Reflection and Checking for Understanding</a:t>
            </a:r>
          </a:p>
          <a:p>
            <a:pPr marL="285750" indent="-285750">
              <a:buFont typeface="Arial" panose="020B0604020202020204" pitchFamily="34" charset="0"/>
              <a:buChar char="•"/>
            </a:pPr>
            <a:endParaRPr lang="en-US" sz="1500" dirty="0">
              <a:latin typeface="Centra No1 Medium" pitchFamily="50" charset="0"/>
              <a:ea typeface="Centra No1 Medium" pitchFamily="50" charset="0"/>
            </a:endParaRPr>
          </a:p>
          <a:p>
            <a:pPr marL="285750" indent="-285750">
              <a:buFont typeface="Arial" panose="020B0604020202020204" pitchFamily="34" charset="0"/>
              <a:buChar char="•"/>
            </a:pPr>
            <a:r>
              <a:rPr lang="en-US" sz="1500" dirty="0">
                <a:latin typeface="Centra No1 Medium" pitchFamily="50" charset="0"/>
                <a:ea typeface="Centra No1 Medium" pitchFamily="50" charset="0"/>
              </a:rPr>
              <a:t>Future (may need more planning and preparation)</a:t>
            </a:r>
          </a:p>
          <a:p>
            <a:pPr marL="971550" lvl="1" indent="-285750"/>
            <a:r>
              <a:rPr lang="en-US" sz="1500" dirty="0">
                <a:solidFill>
                  <a:schemeClr val="bg1"/>
                </a:solidFill>
                <a:latin typeface="Centra No1 Medium" pitchFamily="50" charset="0"/>
                <a:ea typeface="Centra No1 Medium" pitchFamily="50" charset="0"/>
              </a:rPr>
              <a:t>Strategy 3: Student as Content Creator</a:t>
            </a:r>
          </a:p>
          <a:p>
            <a:endParaRPr lang="en-IL" dirty="0"/>
          </a:p>
        </p:txBody>
      </p:sp>
      <p:sp>
        <p:nvSpPr>
          <p:cNvPr id="18" name="Text Placeholder 17">
            <a:extLst>
              <a:ext uri="{FF2B5EF4-FFF2-40B4-BE49-F238E27FC236}">
                <a16:creationId xmlns:a16="http://schemas.microsoft.com/office/drawing/2014/main" id="{488B1173-D52A-664E-B661-B97B03F6DE7A}"/>
              </a:ext>
            </a:extLst>
          </p:cNvPr>
          <p:cNvSpPr>
            <a:spLocks noGrp="1"/>
          </p:cNvSpPr>
          <p:nvPr>
            <p:ph type="body" sz="quarter" idx="14"/>
          </p:nvPr>
        </p:nvSpPr>
        <p:spPr/>
        <p:txBody>
          <a:bodyPr/>
          <a:lstStyle/>
          <a:p>
            <a:r>
              <a:rPr lang="en-US" sz="2600" b="0" dirty="0">
                <a:solidFill>
                  <a:schemeClr val="bg1"/>
                </a:solidFill>
                <a:latin typeface="Centra No1 Medium" pitchFamily="50" charset="0"/>
                <a:ea typeface="Centra No1 Medium" pitchFamily="50" charset="0"/>
                <a:cs typeface="+mn-cs"/>
                <a:sym typeface="Centra No1 Bold"/>
              </a:rPr>
              <a:t>What can I do now?</a:t>
            </a:r>
          </a:p>
          <a:p>
            <a:endParaRPr lang="en-IL" dirty="0"/>
          </a:p>
        </p:txBody>
      </p:sp>
    </p:spTree>
    <p:extLst>
      <p:ext uri="{BB962C8B-B14F-4D97-AF65-F5344CB8AC3E}">
        <p14:creationId xmlns:p14="http://schemas.microsoft.com/office/powerpoint/2010/main" val="1113557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1EB11-A41F-43AB-8118-A46A1B93804B}"/>
              </a:ext>
            </a:extLst>
          </p:cNvPr>
          <p:cNvSpPr>
            <a:spLocks noGrp="1"/>
          </p:cNvSpPr>
          <p:nvPr>
            <p:ph type="title"/>
          </p:nvPr>
        </p:nvSpPr>
        <p:spPr>
          <a:xfrm>
            <a:off x="5995447" y="2749402"/>
            <a:ext cx="5788058" cy="1659910"/>
          </a:xfrm>
        </p:spPr>
        <p:txBody>
          <a:bodyPr>
            <a:noAutofit/>
          </a:bodyPr>
          <a:lstStyle/>
          <a:p>
            <a:pPr algn="ctr"/>
            <a:r>
              <a:rPr lang="en-US" sz="2800" dirty="0"/>
              <a:t>Thank you!</a:t>
            </a:r>
            <a:br>
              <a:rPr lang="en-US" sz="2800" dirty="0"/>
            </a:br>
            <a:br>
              <a:rPr lang="en-US" sz="2800" dirty="0"/>
            </a:br>
            <a:r>
              <a:rPr lang="en-US" sz="2800" dirty="0">
                <a:latin typeface="Myriad Pro" panose="020B0503030403020204" pitchFamily="34" charset="0"/>
              </a:rPr>
              <a:t>Questions and Resources</a:t>
            </a:r>
            <a:br>
              <a:rPr lang="en-US" sz="2800" dirty="0">
                <a:latin typeface="Myriad Pro" panose="020B0503030403020204" pitchFamily="34" charset="0"/>
              </a:rPr>
            </a:br>
            <a:br>
              <a:rPr lang="en-US" sz="2800" dirty="0">
                <a:latin typeface="Myriad Pro" panose="020B0503030403020204" pitchFamily="34" charset="0"/>
              </a:rPr>
            </a:br>
            <a:r>
              <a:rPr lang="en-US" sz="2800" dirty="0">
                <a:hlinkClick r:id="rId2">
                  <a:extLst>
                    <a:ext uri="{A12FA001-AC4F-418D-AE19-62706E023703}">
                      <ahyp:hlinkClr xmlns:ahyp="http://schemas.microsoft.com/office/drawing/2018/hyperlinkcolor" val="tx"/>
                    </a:ext>
                  </a:extLst>
                </a:hlinkClick>
              </a:rPr>
              <a:t>sedlockj@rowan.edu</a:t>
            </a:r>
            <a:br>
              <a:rPr lang="en-US" sz="2800" dirty="0"/>
            </a:br>
            <a:r>
              <a:rPr lang="it-IT" sz="2800" dirty="0">
                <a:hlinkClick r:id="rId3">
                  <a:extLst>
                    <a:ext uri="{A12FA001-AC4F-418D-AE19-62706E023703}">
                      <ahyp:hlinkClr xmlns:ahyp="http://schemas.microsoft.com/office/drawing/2018/hyperlinkcolor" val="tx"/>
                    </a:ext>
                  </a:extLst>
                </a:hlinkClick>
              </a:rPr>
              <a:t>ciocco@rowan.edu</a:t>
            </a:r>
            <a:br>
              <a:rPr lang="en-US" sz="2800" dirty="0">
                <a:latin typeface="Myriad Pro" panose="020B0503030403020204" pitchFamily="34" charset="0"/>
              </a:rPr>
            </a:br>
            <a:br>
              <a:rPr lang="en-US" sz="2800" dirty="0">
                <a:latin typeface="Myriad Pro" panose="020B0503030403020204" pitchFamily="34" charset="0"/>
              </a:rPr>
            </a:br>
            <a:endParaRPr lang="en-US" sz="2800" dirty="0"/>
          </a:p>
        </p:txBody>
      </p:sp>
    </p:spTree>
    <p:extLst>
      <p:ext uri="{BB962C8B-B14F-4D97-AF65-F5344CB8AC3E}">
        <p14:creationId xmlns:p14="http://schemas.microsoft.com/office/powerpoint/2010/main" val="203942257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5" descr="Icon&#10;&#10;Description automatically generated">
            <a:extLst>
              <a:ext uri="{FF2B5EF4-FFF2-40B4-BE49-F238E27FC236}">
                <a16:creationId xmlns:a16="http://schemas.microsoft.com/office/drawing/2014/main" id="{B9E85389-D781-424E-A993-2CE6B4F7996C}"/>
              </a:ext>
            </a:extLst>
          </p:cNvPr>
          <p:cNvPicPr>
            <a:picLocks noGrp="1" noChangeAspect="1"/>
          </p:cNvPicPr>
          <p:nvPr>
            <p:ph type="pic" sz="quarter" idx="44"/>
          </p:nvPr>
        </p:nvPicPr>
        <p:blipFill rotWithShape="1">
          <a:blip r:embed="rId2"/>
          <a:srcRect t="4384" b="4384"/>
          <a:stretch/>
        </p:blipFill>
        <p:spPr/>
      </p:pic>
      <p:pic>
        <p:nvPicPr>
          <p:cNvPr id="27" name="Picture 27" descr="Icon&#10;&#10;Description automatically generated">
            <a:extLst>
              <a:ext uri="{FF2B5EF4-FFF2-40B4-BE49-F238E27FC236}">
                <a16:creationId xmlns:a16="http://schemas.microsoft.com/office/drawing/2014/main" id="{080450F3-B800-4CE1-BD8A-C8651C5959CC}"/>
              </a:ext>
            </a:extLst>
          </p:cNvPr>
          <p:cNvPicPr>
            <a:picLocks noGrp="1" noChangeAspect="1"/>
          </p:cNvPicPr>
          <p:nvPr>
            <p:ph type="pic" sz="quarter" idx="45"/>
          </p:nvPr>
        </p:nvPicPr>
        <p:blipFill rotWithShape="1">
          <a:blip r:embed="rId3"/>
          <a:srcRect t="4247" b="4247"/>
          <a:stretch/>
        </p:blipFill>
        <p:spPr/>
      </p:pic>
      <p:pic>
        <p:nvPicPr>
          <p:cNvPr id="24" name="Picture 24" descr="Icon&#10;&#10;Description automatically generated">
            <a:extLst>
              <a:ext uri="{FF2B5EF4-FFF2-40B4-BE49-F238E27FC236}">
                <a16:creationId xmlns:a16="http://schemas.microsoft.com/office/drawing/2014/main" id="{4B26DA06-0783-46DB-B568-D7887272012F}"/>
              </a:ext>
            </a:extLst>
          </p:cNvPr>
          <p:cNvPicPr>
            <a:picLocks noGrp="1" noChangeAspect="1"/>
          </p:cNvPicPr>
          <p:nvPr>
            <p:ph type="pic" sz="quarter" idx="22"/>
          </p:nvPr>
        </p:nvPicPr>
        <p:blipFill rotWithShape="1">
          <a:blip r:embed="rId4"/>
          <a:srcRect t="4384" b="4384"/>
          <a:stretch/>
        </p:blipFill>
        <p:spPr/>
      </p:pic>
      <p:pic>
        <p:nvPicPr>
          <p:cNvPr id="26" name="Picture 26" descr="Icon&#10;&#10;Description automatically generated">
            <a:extLst>
              <a:ext uri="{FF2B5EF4-FFF2-40B4-BE49-F238E27FC236}">
                <a16:creationId xmlns:a16="http://schemas.microsoft.com/office/drawing/2014/main" id="{1E2AB593-2A28-4DAB-A71A-8D41B774F5B2}"/>
              </a:ext>
            </a:extLst>
          </p:cNvPr>
          <p:cNvPicPr>
            <a:picLocks noGrp="1" noChangeAspect="1"/>
          </p:cNvPicPr>
          <p:nvPr>
            <p:ph type="pic" sz="quarter" idx="42"/>
          </p:nvPr>
        </p:nvPicPr>
        <p:blipFill rotWithShape="1">
          <a:blip r:embed="rId5"/>
          <a:srcRect t="4247" b="4247"/>
          <a:stretch/>
        </p:blipFill>
        <p:spPr/>
      </p:pic>
      <p:pic>
        <p:nvPicPr>
          <p:cNvPr id="28" name="Picture 28" descr="Icon&#10;&#10;Description automatically generated">
            <a:extLst>
              <a:ext uri="{FF2B5EF4-FFF2-40B4-BE49-F238E27FC236}">
                <a16:creationId xmlns:a16="http://schemas.microsoft.com/office/drawing/2014/main" id="{C896B610-FB2B-44C1-AA7E-275B1605BF0D}"/>
              </a:ext>
            </a:extLst>
          </p:cNvPr>
          <p:cNvPicPr>
            <a:picLocks noGrp="1" noChangeAspect="1"/>
          </p:cNvPicPr>
          <p:nvPr>
            <p:ph type="pic" sz="quarter" idx="43"/>
          </p:nvPr>
        </p:nvPicPr>
        <p:blipFill rotWithShape="1">
          <a:blip r:embed="rId6"/>
          <a:srcRect t="4247" b="4247"/>
          <a:stretch/>
        </p:blipFill>
        <p:spPr/>
      </p:pic>
      <p:sp>
        <p:nvSpPr>
          <p:cNvPr id="8" name="Text Placeholder 7">
            <a:extLst>
              <a:ext uri="{FF2B5EF4-FFF2-40B4-BE49-F238E27FC236}">
                <a16:creationId xmlns:a16="http://schemas.microsoft.com/office/drawing/2014/main" id="{E2999975-09D5-43C4-A3C5-4D40CC4A8666}"/>
              </a:ext>
            </a:extLst>
          </p:cNvPr>
          <p:cNvSpPr>
            <a:spLocks noGrp="1"/>
          </p:cNvSpPr>
          <p:nvPr>
            <p:ph type="body" sz="quarter" idx="30"/>
          </p:nvPr>
        </p:nvSpPr>
        <p:spPr>
          <a:xfrm>
            <a:off x="4260025" y="478349"/>
            <a:ext cx="3002395" cy="646972"/>
          </a:xfrm>
        </p:spPr>
        <p:txBody>
          <a:bodyPr/>
          <a:lstStyle/>
          <a:p>
            <a:r>
              <a:rPr lang="en-US"/>
              <a:t>Focus on Pedagogy</a:t>
            </a:r>
          </a:p>
          <a:p>
            <a:endParaRPr lang="en-US"/>
          </a:p>
        </p:txBody>
      </p:sp>
      <p:sp>
        <p:nvSpPr>
          <p:cNvPr id="9" name="Text Placeholder 8">
            <a:extLst>
              <a:ext uri="{FF2B5EF4-FFF2-40B4-BE49-F238E27FC236}">
                <a16:creationId xmlns:a16="http://schemas.microsoft.com/office/drawing/2014/main" id="{EEB22CDE-81F8-42D4-8E6F-D30511B19F2F}"/>
              </a:ext>
            </a:extLst>
          </p:cNvPr>
          <p:cNvSpPr>
            <a:spLocks noGrp="1"/>
          </p:cNvSpPr>
          <p:nvPr>
            <p:ph type="body" sz="quarter" idx="29"/>
          </p:nvPr>
        </p:nvSpPr>
        <p:spPr>
          <a:xfrm>
            <a:off x="4260025" y="745301"/>
            <a:ext cx="3002395" cy="1617238"/>
          </a:xfrm>
        </p:spPr>
        <p:txBody>
          <a:bodyPr/>
          <a:lstStyle/>
          <a:p>
            <a:r>
              <a:rPr lang="en-US"/>
              <a:t>This series is intended to help our users who are faculty and instructional designers, with best practices for using video in their  teaching.</a:t>
            </a:r>
          </a:p>
          <a:p>
            <a:endParaRPr lang="en-US"/>
          </a:p>
        </p:txBody>
      </p:sp>
      <p:sp>
        <p:nvSpPr>
          <p:cNvPr id="10" name="Text Placeholder 9">
            <a:extLst>
              <a:ext uri="{FF2B5EF4-FFF2-40B4-BE49-F238E27FC236}">
                <a16:creationId xmlns:a16="http://schemas.microsoft.com/office/drawing/2014/main" id="{9BF42ACD-3380-4FC6-A04A-531F225F953C}"/>
              </a:ext>
            </a:extLst>
          </p:cNvPr>
          <p:cNvSpPr>
            <a:spLocks noGrp="1"/>
          </p:cNvSpPr>
          <p:nvPr>
            <p:ph type="body" sz="quarter" idx="31"/>
          </p:nvPr>
        </p:nvSpPr>
        <p:spPr/>
        <p:txBody>
          <a:bodyPr/>
          <a:lstStyle/>
          <a:p>
            <a:r>
              <a:rPr lang="en-US">
                <a:solidFill>
                  <a:srgbClr val="282828"/>
                </a:solidFill>
                <a:latin typeface="Centra No1 Medium"/>
              </a:rPr>
              <a:t>Byte-Sized Learning</a:t>
            </a:r>
            <a:r>
              <a:rPr lang="en-US">
                <a:latin typeface="Centra No1 Medium"/>
                <a:ea typeface="Centra No1 Medium"/>
                <a:cs typeface="Centra No1 Medium"/>
              </a:rPr>
              <a:t>​</a:t>
            </a:r>
            <a:endParaRPr lang="en-US"/>
          </a:p>
        </p:txBody>
      </p:sp>
      <p:sp>
        <p:nvSpPr>
          <p:cNvPr id="11" name="Text Placeholder 10">
            <a:extLst>
              <a:ext uri="{FF2B5EF4-FFF2-40B4-BE49-F238E27FC236}">
                <a16:creationId xmlns:a16="http://schemas.microsoft.com/office/drawing/2014/main" id="{15FCEE57-F7FF-45FA-AA0D-0C4ACC33E9B9}"/>
              </a:ext>
            </a:extLst>
          </p:cNvPr>
          <p:cNvSpPr>
            <a:spLocks noGrp="1"/>
          </p:cNvSpPr>
          <p:nvPr>
            <p:ph type="body" sz="quarter" idx="32"/>
          </p:nvPr>
        </p:nvSpPr>
        <p:spPr>
          <a:xfrm>
            <a:off x="8258780" y="745301"/>
            <a:ext cx="3002395" cy="847796"/>
          </a:xfrm>
        </p:spPr>
        <p:txBody>
          <a:bodyPr/>
          <a:lstStyle/>
          <a:p>
            <a:r>
              <a:rPr lang="en-US"/>
              <a:t>30-minute sessions with time for Q&amp;A. No more than 45 minutes.</a:t>
            </a:r>
          </a:p>
          <a:p>
            <a:endParaRPr lang="en-US"/>
          </a:p>
        </p:txBody>
      </p:sp>
      <p:sp>
        <p:nvSpPr>
          <p:cNvPr id="12" name="Text Placeholder 11">
            <a:extLst>
              <a:ext uri="{FF2B5EF4-FFF2-40B4-BE49-F238E27FC236}">
                <a16:creationId xmlns:a16="http://schemas.microsoft.com/office/drawing/2014/main" id="{EB89988F-33B6-4178-A927-888D6738B265}"/>
              </a:ext>
            </a:extLst>
          </p:cNvPr>
          <p:cNvSpPr>
            <a:spLocks noGrp="1"/>
          </p:cNvSpPr>
          <p:nvPr>
            <p:ph type="body" sz="quarter" idx="33"/>
          </p:nvPr>
        </p:nvSpPr>
        <p:spPr>
          <a:xfrm>
            <a:off x="4260025" y="2407141"/>
            <a:ext cx="3002395" cy="646972"/>
          </a:xfrm>
        </p:spPr>
        <p:txBody>
          <a:bodyPr/>
          <a:lstStyle/>
          <a:p>
            <a:r>
              <a:rPr lang="en-US"/>
              <a:t>Coming at You Monthly!</a:t>
            </a:r>
          </a:p>
          <a:p>
            <a:endParaRPr lang="en-US"/>
          </a:p>
        </p:txBody>
      </p:sp>
      <p:sp>
        <p:nvSpPr>
          <p:cNvPr id="13" name="Text Placeholder 12">
            <a:extLst>
              <a:ext uri="{FF2B5EF4-FFF2-40B4-BE49-F238E27FC236}">
                <a16:creationId xmlns:a16="http://schemas.microsoft.com/office/drawing/2014/main" id="{611BB2B7-505D-4A28-B563-A2FC33D45551}"/>
              </a:ext>
            </a:extLst>
          </p:cNvPr>
          <p:cNvSpPr>
            <a:spLocks noGrp="1"/>
          </p:cNvSpPr>
          <p:nvPr>
            <p:ph type="body" sz="quarter" idx="34"/>
          </p:nvPr>
        </p:nvSpPr>
        <p:spPr>
          <a:xfrm>
            <a:off x="4260025" y="2674093"/>
            <a:ext cx="3002395" cy="847796"/>
          </a:xfrm>
        </p:spPr>
        <p:txBody>
          <a:bodyPr/>
          <a:lstStyle/>
          <a:p>
            <a:r>
              <a:rPr lang="en-US"/>
              <a:t>Second Thursday of each month at 2:00 PM EDT. </a:t>
            </a:r>
          </a:p>
          <a:p>
            <a:endParaRPr lang="en-US"/>
          </a:p>
        </p:txBody>
      </p:sp>
      <p:sp>
        <p:nvSpPr>
          <p:cNvPr id="14" name="Text Placeholder 13">
            <a:extLst>
              <a:ext uri="{FF2B5EF4-FFF2-40B4-BE49-F238E27FC236}">
                <a16:creationId xmlns:a16="http://schemas.microsoft.com/office/drawing/2014/main" id="{F379C817-3433-4A17-B502-2D8A5C859229}"/>
              </a:ext>
            </a:extLst>
          </p:cNvPr>
          <p:cNvSpPr>
            <a:spLocks noGrp="1"/>
          </p:cNvSpPr>
          <p:nvPr>
            <p:ph type="body" sz="quarter" idx="35"/>
          </p:nvPr>
        </p:nvSpPr>
        <p:spPr>
          <a:xfrm>
            <a:off x="8258780" y="2407141"/>
            <a:ext cx="3002395" cy="646972"/>
          </a:xfrm>
        </p:spPr>
        <p:txBody>
          <a:bodyPr/>
          <a:lstStyle/>
          <a:p>
            <a:r>
              <a:rPr lang="en-US"/>
              <a:t>Help Us Get the Word Out!</a:t>
            </a:r>
          </a:p>
          <a:p>
            <a:endParaRPr lang="en-US"/>
          </a:p>
        </p:txBody>
      </p:sp>
      <p:sp>
        <p:nvSpPr>
          <p:cNvPr id="15" name="Text Placeholder 14">
            <a:extLst>
              <a:ext uri="{FF2B5EF4-FFF2-40B4-BE49-F238E27FC236}">
                <a16:creationId xmlns:a16="http://schemas.microsoft.com/office/drawing/2014/main" id="{F6C58628-6CF7-424D-94E0-EC48FB0D0BDB}"/>
              </a:ext>
            </a:extLst>
          </p:cNvPr>
          <p:cNvSpPr>
            <a:spLocks noGrp="1"/>
          </p:cNvSpPr>
          <p:nvPr>
            <p:ph type="body" sz="quarter" idx="36"/>
          </p:nvPr>
        </p:nvSpPr>
        <p:spPr>
          <a:xfrm>
            <a:off x="8258780" y="3054113"/>
            <a:ext cx="3002395" cy="1104277"/>
          </a:xfrm>
        </p:spPr>
        <p:txBody>
          <a:bodyPr/>
          <a:lstStyle/>
          <a:p>
            <a:r>
              <a:rPr lang="en-US" dirty="0"/>
              <a:t>Please forward webinar invites to your faculty and designers! This is all about them!</a:t>
            </a:r>
          </a:p>
          <a:p>
            <a:endParaRPr lang="en-US" dirty="0"/>
          </a:p>
        </p:txBody>
      </p:sp>
      <p:sp>
        <p:nvSpPr>
          <p:cNvPr id="16" name="Text Placeholder 15">
            <a:extLst>
              <a:ext uri="{FF2B5EF4-FFF2-40B4-BE49-F238E27FC236}">
                <a16:creationId xmlns:a16="http://schemas.microsoft.com/office/drawing/2014/main" id="{EC268E27-6331-44CD-A7B4-C0F273460D16}"/>
              </a:ext>
            </a:extLst>
          </p:cNvPr>
          <p:cNvSpPr>
            <a:spLocks noGrp="1"/>
          </p:cNvSpPr>
          <p:nvPr>
            <p:ph type="body" sz="quarter" idx="37"/>
          </p:nvPr>
        </p:nvSpPr>
        <p:spPr/>
        <p:txBody>
          <a:bodyPr/>
          <a:lstStyle/>
          <a:p>
            <a:r>
              <a:rPr lang="en-US" sz="1800" b="0" i="0" spc="0" baseline="0">
                <a:solidFill>
                  <a:schemeClr val="bg1"/>
                </a:solidFill>
                <a:latin typeface="Centra No1 Medium"/>
                <a:ea typeface="Centra No1 Medium"/>
                <a:cs typeface="Source Sans Pro"/>
              </a:rPr>
              <a:t>We Want to Highlight Your Institution!</a:t>
            </a:r>
            <a:endParaRPr lang="en-US"/>
          </a:p>
        </p:txBody>
      </p:sp>
      <p:sp>
        <p:nvSpPr>
          <p:cNvPr id="17" name="Text Placeholder 16">
            <a:extLst>
              <a:ext uri="{FF2B5EF4-FFF2-40B4-BE49-F238E27FC236}">
                <a16:creationId xmlns:a16="http://schemas.microsoft.com/office/drawing/2014/main" id="{D4385BC0-1D46-4C5D-B971-C6C6498A4237}"/>
              </a:ext>
            </a:extLst>
          </p:cNvPr>
          <p:cNvSpPr>
            <a:spLocks noGrp="1"/>
          </p:cNvSpPr>
          <p:nvPr>
            <p:ph type="body" sz="quarter" idx="38"/>
          </p:nvPr>
        </p:nvSpPr>
        <p:spPr>
          <a:xfrm>
            <a:off x="4326700" y="4978170"/>
            <a:ext cx="3002395" cy="1617238"/>
          </a:xfrm>
        </p:spPr>
        <p:txBody>
          <a:bodyPr/>
          <a:lstStyle/>
          <a:p>
            <a:r>
              <a:rPr lang="en-US"/>
              <a:t>We would love to put your designers or faculty on stage! What cool things are you doing with Kaltura? Consider presenting! Call for proposals on KAMP website.</a:t>
            </a:r>
          </a:p>
          <a:p>
            <a:endParaRPr lang="en-US"/>
          </a:p>
        </p:txBody>
      </p:sp>
      <p:sp>
        <p:nvSpPr>
          <p:cNvPr id="18" name="Text Placeholder 17">
            <a:extLst>
              <a:ext uri="{FF2B5EF4-FFF2-40B4-BE49-F238E27FC236}">
                <a16:creationId xmlns:a16="http://schemas.microsoft.com/office/drawing/2014/main" id="{3D267983-96E8-44BF-B3BC-9513531D621E}"/>
              </a:ext>
            </a:extLst>
          </p:cNvPr>
          <p:cNvSpPr>
            <a:spLocks noGrp="1"/>
          </p:cNvSpPr>
          <p:nvPr>
            <p:ph type="body" sz="quarter" idx="39"/>
          </p:nvPr>
        </p:nvSpPr>
        <p:spPr>
          <a:xfrm>
            <a:off x="8258780" y="4358793"/>
            <a:ext cx="3002395" cy="646972"/>
          </a:xfrm>
        </p:spPr>
        <p:txBody>
          <a:bodyPr/>
          <a:lstStyle/>
          <a:p>
            <a:r>
              <a:rPr lang="en-US"/>
              <a:t>Upcoming Topics:</a:t>
            </a:r>
          </a:p>
          <a:p>
            <a:endParaRPr lang="en-US"/>
          </a:p>
        </p:txBody>
      </p:sp>
      <p:sp>
        <p:nvSpPr>
          <p:cNvPr id="19" name="Text Placeholder 18">
            <a:extLst>
              <a:ext uri="{FF2B5EF4-FFF2-40B4-BE49-F238E27FC236}">
                <a16:creationId xmlns:a16="http://schemas.microsoft.com/office/drawing/2014/main" id="{2C8F21D9-7476-4DF9-919C-B1EE0D252BCF}"/>
              </a:ext>
            </a:extLst>
          </p:cNvPr>
          <p:cNvSpPr>
            <a:spLocks noGrp="1"/>
          </p:cNvSpPr>
          <p:nvPr>
            <p:ph type="body" sz="quarter" idx="40"/>
          </p:nvPr>
        </p:nvSpPr>
        <p:spPr>
          <a:xfrm>
            <a:off x="8325455" y="4720995"/>
            <a:ext cx="3002395" cy="1104277"/>
          </a:xfrm>
        </p:spPr>
        <p:txBody>
          <a:bodyPr/>
          <a:lstStyle/>
          <a:p>
            <a:r>
              <a:rPr lang="en-US" b="1" dirty="0"/>
              <a:t>• Back in February </a:t>
            </a:r>
            <a:r>
              <a:rPr lang="en-US" dirty="0"/>
              <a:t>- </a:t>
            </a:r>
            <a:br>
              <a:rPr lang="en-US" dirty="0"/>
            </a:br>
            <a:r>
              <a:rPr lang="en-US" dirty="0"/>
              <a:t>Different Types of Interaction that Promote Learning in the Online Synchronous Classroom - Kaltura</a:t>
            </a:r>
          </a:p>
        </p:txBody>
      </p:sp>
      <p:sp>
        <p:nvSpPr>
          <p:cNvPr id="20" name="Text Placeholder 19">
            <a:extLst>
              <a:ext uri="{FF2B5EF4-FFF2-40B4-BE49-F238E27FC236}">
                <a16:creationId xmlns:a16="http://schemas.microsoft.com/office/drawing/2014/main" id="{C5C1F312-00FF-4D69-B687-44714FFD3DFB}"/>
              </a:ext>
            </a:extLst>
          </p:cNvPr>
          <p:cNvSpPr>
            <a:spLocks noGrp="1"/>
          </p:cNvSpPr>
          <p:nvPr>
            <p:ph type="body" sz="quarter" idx="41"/>
          </p:nvPr>
        </p:nvSpPr>
        <p:spPr>
          <a:xfrm>
            <a:off x="414448" y="4811717"/>
            <a:ext cx="2116612" cy="847796"/>
          </a:xfrm>
        </p:spPr>
        <p:txBody>
          <a:bodyPr/>
          <a:lstStyle/>
          <a:p>
            <a:r>
              <a:rPr lang="en-US"/>
              <a:t>Best practices for teaching with video!</a:t>
            </a:r>
          </a:p>
          <a:p>
            <a:endParaRPr lang="en-US"/>
          </a:p>
        </p:txBody>
      </p:sp>
      <p:sp>
        <p:nvSpPr>
          <p:cNvPr id="21" name="Title 20">
            <a:extLst>
              <a:ext uri="{FF2B5EF4-FFF2-40B4-BE49-F238E27FC236}">
                <a16:creationId xmlns:a16="http://schemas.microsoft.com/office/drawing/2014/main" id="{9B27AE29-6FD3-494C-AA12-6750BD4E2424}"/>
              </a:ext>
            </a:extLst>
          </p:cNvPr>
          <p:cNvSpPr>
            <a:spLocks noGrp="1"/>
          </p:cNvSpPr>
          <p:nvPr>
            <p:ph type="title"/>
          </p:nvPr>
        </p:nvSpPr>
        <p:spPr>
          <a:xfrm>
            <a:off x="174631" y="406564"/>
            <a:ext cx="2711444" cy="450640"/>
          </a:xfrm>
        </p:spPr>
        <p:txBody>
          <a:bodyPr/>
          <a:lstStyle/>
          <a:p>
            <a:r>
              <a:rPr lang="en-US">
                <a:latin typeface="Centra No1 Medium"/>
              </a:rPr>
              <a:t>Kaltura </a:t>
            </a:r>
            <a:br>
              <a:rPr lang="en-US" dirty="0">
                <a:latin typeface="Centra No1 Medium"/>
              </a:rPr>
            </a:br>
            <a:r>
              <a:rPr lang="en-US">
                <a:latin typeface="Centra No1 Medium"/>
              </a:rPr>
              <a:t>Academic Media and Pedagogy </a:t>
            </a:r>
            <a:br>
              <a:rPr lang="en-US" dirty="0">
                <a:latin typeface="Centra No1 Medium"/>
              </a:rPr>
            </a:br>
            <a:r>
              <a:rPr lang="en-US">
                <a:latin typeface="Centra No1 Medium"/>
              </a:rPr>
              <a:t>(KAMP)</a:t>
            </a:r>
          </a:p>
          <a:p>
            <a:endParaRPr lang="en-US" dirty="0"/>
          </a:p>
        </p:txBody>
      </p:sp>
      <p:sp>
        <p:nvSpPr>
          <p:cNvPr id="23" name="TextBox 22">
            <a:extLst>
              <a:ext uri="{FF2B5EF4-FFF2-40B4-BE49-F238E27FC236}">
                <a16:creationId xmlns:a16="http://schemas.microsoft.com/office/drawing/2014/main" id="{03537C84-01A5-4AE9-9FE1-DE74E42DF578}"/>
              </a:ext>
            </a:extLst>
          </p:cNvPr>
          <p:cNvSpPr txBox="1"/>
          <p:nvPr/>
        </p:nvSpPr>
        <p:spPr>
          <a:xfrm>
            <a:off x="152400" y="2853055"/>
            <a:ext cx="2711444"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282828"/>
                </a:solidFill>
                <a:effectLst/>
                <a:uLnTx/>
                <a:uFillTx/>
                <a:latin typeface="Centra No1"/>
                <a:ea typeface="Centra No1" pitchFamily="2" charset="0"/>
                <a:sym typeface="Centra No1"/>
              </a:rPr>
              <a:t>https://corp.kaltura.com/kamp-webinars/</a:t>
            </a:r>
          </a:p>
        </p:txBody>
      </p:sp>
      <p:pic>
        <p:nvPicPr>
          <p:cNvPr id="34" name="Picture 34" descr="Icon&#10;&#10;Description automatically generated">
            <a:extLst>
              <a:ext uri="{FF2B5EF4-FFF2-40B4-BE49-F238E27FC236}">
                <a16:creationId xmlns:a16="http://schemas.microsoft.com/office/drawing/2014/main" id="{D6924A2C-A419-456C-A824-3AC788F7D7DA}"/>
              </a:ext>
            </a:extLst>
          </p:cNvPr>
          <p:cNvPicPr>
            <a:picLocks noGrp="1" noChangeAspect="1"/>
          </p:cNvPicPr>
          <p:nvPr>
            <p:ph type="pic" sz="quarter" idx="46"/>
          </p:nvPr>
        </p:nvPicPr>
        <p:blipFill rotWithShape="1">
          <a:blip r:embed="rId7"/>
          <a:srcRect t="4384" b="4384"/>
          <a:stretch/>
        </p:blipFill>
        <p:spPr/>
      </p:pic>
    </p:spTree>
    <p:extLst>
      <p:ext uri="{BB962C8B-B14F-4D97-AF65-F5344CB8AC3E}">
        <p14:creationId xmlns:p14="http://schemas.microsoft.com/office/powerpoint/2010/main" val="407497016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2AE9E-405A-B945-B092-7B43B548D439}"/>
              </a:ext>
            </a:extLst>
          </p:cNvPr>
          <p:cNvSpPr>
            <a:spLocks noGrp="1"/>
          </p:cNvSpPr>
          <p:nvPr>
            <p:ph type="title"/>
          </p:nvPr>
        </p:nvSpPr>
        <p:spPr>
          <a:xfrm>
            <a:off x="370633" y="1654224"/>
            <a:ext cx="5593651" cy="812899"/>
          </a:xfrm>
        </p:spPr>
        <p:txBody>
          <a:bodyPr/>
          <a:lstStyle/>
          <a:p>
            <a:r>
              <a:rPr lang="en-US" dirty="0"/>
              <a:t>Strategies for Student Success Using Kaltura Tools</a:t>
            </a:r>
            <a:br>
              <a:rPr lang="en-US" dirty="0"/>
            </a:br>
            <a:endParaRPr lang="en-IL" dirty="0"/>
          </a:p>
        </p:txBody>
      </p:sp>
      <p:sp>
        <p:nvSpPr>
          <p:cNvPr id="3" name="Text Placeholder 2">
            <a:extLst>
              <a:ext uri="{FF2B5EF4-FFF2-40B4-BE49-F238E27FC236}">
                <a16:creationId xmlns:a16="http://schemas.microsoft.com/office/drawing/2014/main" id="{BFEDDE13-C5DB-DB44-A44D-87E463D5654D}"/>
              </a:ext>
            </a:extLst>
          </p:cNvPr>
          <p:cNvSpPr>
            <a:spLocks noGrp="1"/>
          </p:cNvSpPr>
          <p:nvPr>
            <p:ph type="body" sz="quarter" idx="13"/>
          </p:nvPr>
        </p:nvSpPr>
        <p:spPr/>
        <p:txBody>
          <a:bodyPr>
            <a:normAutofit fontScale="85000" lnSpcReduction="10000"/>
          </a:bodyPr>
          <a:lstStyle/>
          <a:p>
            <a:r>
              <a:rPr lang="en-US" dirty="0"/>
              <a:t>December 2021</a:t>
            </a:r>
            <a:endParaRPr lang="en-IL" dirty="0"/>
          </a:p>
        </p:txBody>
      </p:sp>
      <p:sp>
        <p:nvSpPr>
          <p:cNvPr id="4" name="Text Placeholder 3">
            <a:extLst>
              <a:ext uri="{FF2B5EF4-FFF2-40B4-BE49-F238E27FC236}">
                <a16:creationId xmlns:a16="http://schemas.microsoft.com/office/drawing/2014/main" id="{EBEAADA3-5D69-B549-B425-F76429770FB6}"/>
              </a:ext>
            </a:extLst>
          </p:cNvPr>
          <p:cNvSpPr>
            <a:spLocks noGrp="1"/>
          </p:cNvSpPr>
          <p:nvPr>
            <p:ph type="body" sz="quarter" idx="14"/>
          </p:nvPr>
        </p:nvSpPr>
        <p:spPr>
          <a:xfrm>
            <a:off x="530134" y="5091707"/>
            <a:ext cx="4747921" cy="1216495"/>
          </a:xfrm>
        </p:spPr>
        <p:txBody>
          <a:bodyPr>
            <a:noAutofit/>
          </a:bodyPr>
          <a:lstStyle/>
          <a:p>
            <a:r>
              <a:rPr lang="en-US" dirty="0"/>
              <a:t>Michael Ciocco, Assistant Vice President of Rowan Online</a:t>
            </a:r>
          </a:p>
          <a:p>
            <a:r>
              <a:rPr lang="en-US" dirty="0"/>
              <a:t>Jennifer Sedlock, Online Learning Experience Coordinator</a:t>
            </a:r>
          </a:p>
          <a:p>
            <a:endParaRPr lang="en-IL" dirty="0"/>
          </a:p>
        </p:txBody>
      </p:sp>
      <p:sp>
        <p:nvSpPr>
          <p:cNvPr id="5" name="Subtitle 4">
            <a:extLst>
              <a:ext uri="{FF2B5EF4-FFF2-40B4-BE49-F238E27FC236}">
                <a16:creationId xmlns:a16="http://schemas.microsoft.com/office/drawing/2014/main" id="{0CBD11F3-D43C-B84D-B11E-839D601AE070}"/>
              </a:ext>
            </a:extLst>
          </p:cNvPr>
          <p:cNvSpPr>
            <a:spLocks noGrp="1"/>
          </p:cNvSpPr>
          <p:nvPr>
            <p:ph type="subTitle" idx="1"/>
          </p:nvPr>
        </p:nvSpPr>
        <p:spPr>
          <a:xfrm>
            <a:off x="538827" y="3833523"/>
            <a:ext cx="4289205" cy="528241"/>
          </a:xfrm>
        </p:spPr>
        <p:txBody>
          <a:bodyPr/>
          <a:lstStyle/>
          <a:p>
            <a:r>
              <a:rPr lang="en-US" dirty="0"/>
              <a:t>Rowan University</a:t>
            </a:r>
            <a:endParaRPr lang="en-IL" dirty="0"/>
          </a:p>
        </p:txBody>
      </p:sp>
    </p:spTree>
    <p:extLst>
      <p:ext uri="{BB962C8B-B14F-4D97-AF65-F5344CB8AC3E}">
        <p14:creationId xmlns:p14="http://schemas.microsoft.com/office/powerpoint/2010/main" val="21068024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C3488D-46CD-4111-899B-C9D9D562D785}"/>
              </a:ext>
            </a:extLst>
          </p:cNvPr>
          <p:cNvSpPr>
            <a:spLocks noGrp="1"/>
          </p:cNvSpPr>
          <p:nvPr>
            <p:ph type="body" sz="quarter" idx="13"/>
          </p:nvPr>
        </p:nvSpPr>
        <p:spPr>
          <a:xfrm>
            <a:off x="527056" y="2398328"/>
            <a:ext cx="5289128" cy="1104900"/>
          </a:xfrm>
        </p:spPr>
        <p:txBody>
          <a:bodyPr/>
          <a:lstStyle/>
          <a:p>
            <a:r>
              <a:rPr lang="en-US" b="1" dirty="0">
                <a:latin typeface="Centra No1" pitchFamily="50" charset="0"/>
                <a:ea typeface="Centra No1" pitchFamily="50" charset="0"/>
              </a:rPr>
              <a:t>Jennifer Sedlock</a:t>
            </a:r>
            <a:br>
              <a:rPr lang="en-US" dirty="0">
                <a:latin typeface="Centra No1" pitchFamily="50" charset="0"/>
                <a:ea typeface="Centra No1" pitchFamily="50" charset="0"/>
              </a:rPr>
            </a:br>
            <a:r>
              <a:rPr lang="en-US" dirty="0">
                <a:latin typeface="Centra No1" pitchFamily="50" charset="0"/>
                <a:ea typeface="Centra No1" pitchFamily="50" charset="0"/>
              </a:rPr>
              <a:t>Online Learning Experience Coordinator </a:t>
            </a:r>
            <a:br>
              <a:rPr lang="en-US" dirty="0">
                <a:latin typeface="Centra No1" pitchFamily="50" charset="0"/>
                <a:ea typeface="Centra No1" pitchFamily="50" charset="0"/>
              </a:rPr>
            </a:br>
            <a:r>
              <a:rPr lang="en-US" dirty="0">
                <a:latin typeface="Centra No1" pitchFamily="50" charset="0"/>
                <a:ea typeface="Centra No1" pitchFamily="50" charset="0"/>
              </a:rPr>
              <a:t>Doctoral Candidate</a:t>
            </a:r>
            <a:br>
              <a:rPr lang="en-US" dirty="0">
                <a:latin typeface="Centra No1" pitchFamily="50" charset="0"/>
                <a:ea typeface="Centra No1" pitchFamily="50" charset="0"/>
              </a:rPr>
            </a:br>
            <a:r>
              <a:rPr lang="en-US" dirty="0">
                <a:latin typeface="Centra No1" pitchFamily="50" charset="0"/>
                <a:ea typeface="Centra No1" pitchFamily="50" charset="0"/>
                <a:hlinkClick r:id="rId2"/>
              </a:rPr>
              <a:t>sedlockj@rowan.edu </a:t>
            </a:r>
            <a:br>
              <a:rPr lang="en-US" dirty="0">
                <a:latin typeface="Centra No1" pitchFamily="50" charset="0"/>
                <a:ea typeface="Centra No1" pitchFamily="50" charset="0"/>
              </a:rPr>
            </a:br>
            <a:br>
              <a:rPr lang="en-US" dirty="0">
                <a:latin typeface="Centra No1" pitchFamily="50" charset="0"/>
                <a:ea typeface="Centra No1" pitchFamily="50" charset="0"/>
              </a:rPr>
            </a:br>
            <a:r>
              <a:rPr lang="it-IT" b="1" dirty="0">
                <a:latin typeface="Centra No1" pitchFamily="50" charset="0"/>
                <a:ea typeface="Centra No1" pitchFamily="50" charset="0"/>
              </a:rPr>
              <a:t>Michael Ciocco</a:t>
            </a:r>
            <a:br>
              <a:rPr lang="it-IT" dirty="0">
                <a:latin typeface="Centra No1" pitchFamily="50" charset="0"/>
                <a:ea typeface="Centra No1" pitchFamily="50" charset="0"/>
              </a:rPr>
            </a:br>
            <a:r>
              <a:rPr lang="it-IT" dirty="0">
                <a:latin typeface="Centra No1" pitchFamily="50" charset="0"/>
                <a:ea typeface="Centra No1" pitchFamily="50" charset="0"/>
              </a:rPr>
              <a:t>Assistant Vice President for Rowan Online</a:t>
            </a:r>
            <a:br>
              <a:rPr lang="it-IT" dirty="0">
                <a:latin typeface="Centra No1" pitchFamily="50" charset="0"/>
                <a:ea typeface="Centra No1" pitchFamily="50" charset="0"/>
              </a:rPr>
            </a:br>
            <a:r>
              <a:rPr lang="it-IT" dirty="0">
                <a:latin typeface="Centra No1" pitchFamily="50" charset="0"/>
                <a:ea typeface="Centra No1" pitchFamily="50" charset="0"/>
                <a:hlinkClick r:id="rId3"/>
              </a:rPr>
              <a:t>ciocco@rowan.edu </a:t>
            </a:r>
            <a:endParaRPr lang="it-IT" dirty="0">
              <a:latin typeface="Centra No1" pitchFamily="50" charset="0"/>
              <a:ea typeface="Centra No1" pitchFamily="50" charset="0"/>
            </a:endParaRPr>
          </a:p>
          <a:p>
            <a:endParaRPr lang="en-US" dirty="0">
              <a:latin typeface="Centra No1" pitchFamily="50" charset="0"/>
              <a:ea typeface="Centra No1" pitchFamily="50" charset="0"/>
            </a:endParaRPr>
          </a:p>
          <a:p>
            <a:endParaRPr lang="en-US" dirty="0"/>
          </a:p>
        </p:txBody>
      </p:sp>
      <p:sp>
        <p:nvSpPr>
          <p:cNvPr id="3" name="Text Placeholder 2">
            <a:extLst>
              <a:ext uri="{FF2B5EF4-FFF2-40B4-BE49-F238E27FC236}">
                <a16:creationId xmlns:a16="http://schemas.microsoft.com/office/drawing/2014/main" id="{23BAAD87-4EBF-4F6B-BCEE-2E4917D44075}"/>
              </a:ext>
            </a:extLst>
          </p:cNvPr>
          <p:cNvSpPr>
            <a:spLocks noGrp="1"/>
          </p:cNvSpPr>
          <p:nvPr>
            <p:ph type="body" sz="quarter" idx="14"/>
          </p:nvPr>
        </p:nvSpPr>
        <p:spPr>
          <a:xfrm>
            <a:off x="527056" y="1431878"/>
            <a:ext cx="5289128" cy="713761"/>
          </a:xfrm>
        </p:spPr>
        <p:txBody>
          <a:bodyPr/>
          <a:lstStyle/>
          <a:p>
            <a:r>
              <a:rPr lang="en-US" sz="2400" dirty="0"/>
              <a:t>About Us…</a:t>
            </a:r>
          </a:p>
        </p:txBody>
      </p:sp>
      <p:sp>
        <p:nvSpPr>
          <p:cNvPr id="4" name="TextBox 3">
            <a:extLst>
              <a:ext uri="{FF2B5EF4-FFF2-40B4-BE49-F238E27FC236}">
                <a16:creationId xmlns:a16="http://schemas.microsoft.com/office/drawing/2014/main" id="{B33FF595-E681-46C9-94DD-EC2DC7D9B281}"/>
              </a:ext>
            </a:extLst>
          </p:cNvPr>
          <p:cNvSpPr txBox="1"/>
          <p:nvPr/>
        </p:nvSpPr>
        <p:spPr>
          <a:xfrm>
            <a:off x="527056" y="4654488"/>
            <a:ext cx="5482542" cy="1523494"/>
          </a:xfrm>
          <a:prstGeom prst="rect">
            <a:avLst/>
          </a:prstGeom>
          <a:noFill/>
        </p:spPr>
        <p:txBody>
          <a:bodyPr wrap="square" rtlCol="0">
            <a:spAutoFit/>
          </a:bodyPr>
          <a:lstStyle/>
          <a:p>
            <a:r>
              <a:rPr lang="en-US" sz="1500" b="1" dirty="0">
                <a:solidFill>
                  <a:schemeClr val="bg1"/>
                </a:solidFill>
                <a:latin typeface="Centra No1" pitchFamily="50" charset="0"/>
                <a:ea typeface="Centra No1" pitchFamily="50" charset="0"/>
              </a:rPr>
              <a:t>Rowan University, Glassboro, NJ</a:t>
            </a:r>
          </a:p>
          <a:p>
            <a:r>
              <a:rPr lang="en-US" sz="1500" dirty="0">
                <a:solidFill>
                  <a:schemeClr val="bg1"/>
                </a:solidFill>
                <a:latin typeface="Centra No1" pitchFamily="50" charset="0"/>
                <a:ea typeface="Centra No1" pitchFamily="50" charset="0"/>
              </a:rPr>
              <a:t>Public |  R2 Research | 20k+ FTE</a:t>
            </a:r>
          </a:p>
          <a:p>
            <a:r>
              <a:rPr lang="en-US" sz="1500" b="1" dirty="0">
                <a:solidFill>
                  <a:schemeClr val="bg1"/>
                </a:solidFill>
                <a:latin typeface="Centra No1" pitchFamily="50" charset="0"/>
                <a:ea typeface="Centra No1" pitchFamily="50" charset="0"/>
              </a:rPr>
              <a:t>Rowan Online </a:t>
            </a:r>
          </a:p>
          <a:p>
            <a:r>
              <a:rPr lang="en-US" sz="1500" dirty="0">
                <a:solidFill>
                  <a:schemeClr val="bg1"/>
                </a:solidFill>
                <a:latin typeface="Centra No1" pitchFamily="50" charset="0"/>
                <a:ea typeface="Centra No1" pitchFamily="50" charset="0"/>
              </a:rPr>
              <a:t>Established 2006 | Nearly 50 Programs | Over 10k Students Annually </a:t>
            </a:r>
          </a:p>
          <a:p>
            <a:endParaRPr lang="en-US" dirty="0"/>
          </a:p>
        </p:txBody>
      </p:sp>
    </p:spTree>
    <p:extLst>
      <p:ext uri="{BB962C8B-B14F-4D97-AF65-F5344CB8AC3E}">
        <p14:creationId xmlns:p14="http://schemas.microsoft.com/office/powerpoint/2010/main" val="3463538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5D6CC4-535F-4E6E-854C-31F42CB2EF46}"/>
              </a:ext>
            </a:extLst>
          </p:cNvPr>
          <p:cNvSpPr>
            <a:spLocks noGrp="1"/>
          </p:cNvSpPr>
          <p:nvPr>
            <p:ph type="body" sz="quarter" idx="13"/>
          </p:nvPr>
        </p:nvSpPr>
        <p:spPr>
          <a:xfrm>
            <a:off x="5957103" y="2076649"/>
            <a:ext cx="5289128" cy="1104900"/>
          </a:xfrm>
        </p:spPr>
        <p:txBody>
          <a:bodyPr/>
          <a:lstStyle/>
          <a:p>
            <a:pPr marL="285750" indent="-285750">
              <a:buFont typeface="Arial" panose="020B0604020202020204" pitchFamily="34" charset="0"/>
              <a:buChar char="•"/>
            </a:pPr>
            <a:r>
              <a:rPr lang="en-US" dirty="0"/>
              <a:t>Cultivates student-centered learning environments to foster a sense of inclusion and community</a:t>
            </a:r>
          </a:p>
          <a:p>
            <a:pPr marL="285750" indent="-285750">
              <a:buFont typeface="Arial" panose="020B0604020202020204" pitchFamily="34" charset="0"/>
              <a:buChar char="•"/>
            </a:pPr>
            <a:r>
              <a:rPr lang="en-US" dirty="0"/>
              <a:t>Kaltura Tools</a:t>
            </a:r>
          </a:p>
          <a:p>
            <a:pPr marL="742950" lvl="1" indent="-285750">
              <a:buFont typeface="Arial" panose="020B0604020202020204" pitchFamily="34" charset="0"/>
              <a:buChar char="•"/>
            </a:pPr>
            <a:r>
              <a:rPr lang="en-US" sz="1500" kern="0" dirty="0">
                <a:solidFill>
                  <a:srgbClr val="FFFFFF"/>
                </a:solidFill>
                <a:latin typeface="Source Sans Pro"/>
                <a:ea typeface="Source Sans Pro"/>
                <a:sym typeface="Source Sans Pro"/>
              </a:rPr>
              <a:t>Kaltura Media Gallery</a:t>
            </a:r>
          </a:p>
          <a:p>
            <a:pPr marL="742950" lvl="1" indent="-285750">
              <a:buFont typeface="Arial" panose="020B0604020202020204" pitchFamily="34" charset="0"/>
              <a:buChar char="•"/>
            </a:pPr>
            <a:r>
              <a:rPr lang="en-US" sz="1500" kern="0" dirty="0">
                <a:solidFill>
                  <a:srgbClr val="FFFFFF"/>
                </a:solidFill>
                <a:latin typeface="Source Sans Pro"/>
                <a:ea typeface="Source Sans Pro"/>
                <a:sym typeface="Source Sans Pro"/>
              </a:rPr>
              <a:t>Kaltura MediaSpace</a:t>
            </a:r>
          </a:p>
          <a:p>
            <a:pPr marL="742950" lvl="1" indent="-285750">
              <a:buFont typeface="Arial" panose="020B0604020202020204" pitchFamily="34" charset="0"/>
              <a:buChar char="•"/>
            </a:pPr>
            <a:r>
              <a:rPr lang="en-US" sz="1500" kern="0" dirty="0">
                <a:solidFill>
                  <a:srgbClr val="FFFFFF"/>
                </a:solidFill>
                <a:latin typeface="Source Sans Pro"/>
                <a:ea typeface="Source Sans Pro"/>
                <a:sym typeface="Source Sans Pro"/>
              </a:rPr>
              <a:t>Kaltura Capture</a:t>
            </a:r>
          </a:p>
          <a:p>
            <a:pPr marL="742950" lvl="1" indent="-285750">
              <a:buFont typeface="Arial" panose="020B0604020202020204" pitchFamily="34" charset="0"/>
              <a:buChar char="•"/>
            </a:pPr>
            <a:r>
              <a:rPr lang="en-US" sz="1500" kern="0" dirty="0">
                <a:solidFill>
                  <a:srgbClr val="FFFFFF"/>
                </a:solidFill>
                <a:latin typeface="Source Sans Pro"/>
                <a:ea typeface="Source Sans Pro"/>
                <a:sym typeface="Source Sans Pro"/>
              </a:rPr>
              <a:t>Analytics</a:t>
            </a:r>
          </a:p>
          <a:p>
            <a:pPr marL="742950" lvl="1" indent="-285750">
              <a:buFont typeface="Arial" panose="020B0604020202020204" pitchFamily="34" charset="0"/>
              <a:buChar char="•"/>
            </a:pPr>
            <a:r>
              <a:rPr lang="en-US" sz="1500" kern="0" dirty="0">
                <a:solidFill>
                  <a:srgbClr val="FFFFFF"/>
                </a:solidFill>
                <a:latin typeface="Source Sans Pro"/>
                <a:ea typeface="Source Sans Pro"/>
                <a:sym typeface="Source Sans Pro"/>
              </a:rPr>
              <a:t>Editing Tools</a:t>
            </a:r>
          </a:p>
          <a:p>
            <a:pPr marL="742950" lvl="1" indent="-285750">
              <a:buFont typeface="Arial" panose="020B0604020202020204" pitchFamily="34" charset="0"/>
              <a:buChar char="•"/>
            </a:pPr>
            <a:r>
              <a:rPr lang="en-US" sz="1500" kern="0" dirty="0">
                <a:solidFill>
                  <a:srgbClr val="FFFFFF"/>
                </a:solidFill>
                <a:latin typeface="Source Sans Pro"/>
                <a:ea typeface="Source Sans Pro"/>
                <a:sym typeface="Source Sans Pro"/>
              </a:rPr>
              <a:t>In-Video Quizzes</a:t>
            </a:r>
          </a:p>
          <a:p>
            <a:pPr marL="742950" lvl="1" indent="-285750">
              <a:buFont typeface="Arial" panose="020B0604020202020204" pitchFamily="34" charset="0"/>
              <a:buChar char="•"/>
            </a:pPr>
            <a:r>
              <a:rPr lang="en-US" sz="1500" kern="0" dirty="0">
                <a:solidFill>
                  <a:srgbClr val="FFFFFF"/>
                </a:solidFill>
                <a:latin typeface="Source Sans Pro"/>
                <a:ea typeface="Source Sans Pro"/>
                <a:sym typeface="Source Sans Pro"/>
              </a:rPr>
              <a:t>Kaltura Interactive Video Paths</a:t>
            </a:r>
          </a:p>
          <a:p>
            <a:pPr marL="285750" indent="-285750">
              <a:buFont typeface="Arial" panose="020B0604020202020204" pitchFamily="34" charset="0"/>
              <a:buChar char="•"/>
            </a:pPr>
            <a:r>
              <a:rPr lang="en-US" dirty="0"/>
              <a:t>Three Strategies: Bring the student into focus while improving learning outcomes</a:t>
            </a:r>
          </a:p>
          <a:p>
            <a:endParaRPr lang="en-US" dirty="0"/>
          </a:p>
        </p:txBody>
      </p:sp>
      <p:sp>
        <p:nvSpPr>
          <p:cNvPr id="3" name="Text Placeholder 2">
            <a:extLst>
              <a:ext uri="{FF2B5EF4-FFF2-40B4-BE49-F238E27FC236}">
                <a16:creationId xmlns:a16="http://schemas.microsoft.com/office/drawing/2014/main" id="{FF6394B0-ADE6-4149-8437-AFF1370C61C1}"/>
              </a:ext>
            </a:extLst>
          </p:cNvPr>
          <p:cNvSpPr>
            <a:spLocks noGrp="1"/>
          </p:cNvSpPr>
          <p:nvPr>
            <p:ph type="body" sz="quarter" idx="14"/>
          </p:nvPr>
        </p:nvSpPr>
        <p:spPr>
          <a:xfrm>
            <a:off x="5957102" y="878228"/>
            <a:ext cx="6138441" cy="713761"/>
          </a:xfrm>
        </p:spPr>
        <p:txBody>
          <a:bodyPr/>
          <a:lstStyle/>
          <a:p>
            <a:pPr>
              <a:lnSpc>
                <a:spcPct val="100000"/>
              </a:lnSpc>
            </a:pPr>
            <a:r>
              <a:rPr lang="en-US" sz="2600" b="1" dirty="0">
                <a:latin typeface="Centra No1 Medium" pitchFamily="50" charset="0"/>
                <a:ea typeface="Centra No1 Medium" pitchFamily="50" charset="0"/>
              </a:rPr>
              <a:t>Using Kaltura Tools at Rowan University</a:t>
            </a:r>
          </a:p>
          <a:p>
            <a:endParaRPr lang="en-US" dirty="0"/>
          </a:p>
        </p:txBody>
      </p:sp>
    </p:spTree>
    <p:extLst>
      <p:ext uri="{BB962C8B-B14F-4D97-AF65-F5344CB8AC3E}">
        <p14:creationId xmlns:p14="http://schemas.microsoft.com/office/powerpoint/2010/main" val="7180407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01CE55C-3DDF-4059-822C-B738DF7637FB}"/>
              </a:ext>
            </a:extLst>
          </p:cNvPr>
          <p:cNvSpPr>
            <a:spLocks noGrp="1"/>
          </p:cNvSpPr>
          <p:nvPr>
            <p:ph type="body" sz="quarter" idx="12"/>
          </p:nvPr>
        </p:nvSpPr>
        <p:spPr/>
        <p:txBody>
          <a:bodyPr/>
          <a:lstStyle/>
          <a:p>
            <a:r>
              <a:rPr lang="en-US" sz="1800" b="1" dirty="0"/>
              <a:t>Course Announcements</a:t>
            </a:r>
          </a:p>
          <a:p>
            <a:endParaRPr lang="en-US" dirty="0"/>
          </a:p>
        </p:txBody>
      </p:sp>
      <p:sp>
        <p:nvSpPr>
          <p:cNvPr id="4" name="Text Placeholder 3">
            <a:extLst>
              <a:ext uri="{FF2B5EF4-FFF2-40B4-BE49-F238E27FC236}">
                <a16:creationId xmlns:a16="http://schemas.microsoft.com/office/drawing/2014/main" id="{28B600FE-F72E-42BC-BC3B-6C5E54B10312}"/>
              </a:ext>
            </a:extLst>
          </p:cNvPr>
          <p:cNvSpPr>
            <a:spLocks noGrp="1"/>
          </p:cNvSpPr>
          <p:nvPr>
            <p:ph type="body" sz="quarter" idx="13"/>
          </p:nvPr>
        </p:nvSpPr>
        <p:spPr/>
        <p:txBody>
          <a:bodyPr/>
          <a:lstStyle/>
          <a:p>
            <a:r>
              <a:rPr lang="en-US" sz="1800" b="1" dirty="0"/>
              <a:t>Video Discussion Prompts</a:t>
            </a:r>
          </a:p>
          <a:p>
            <a:endParaRPr lang="en-US" dirty="0"/>
          </a:p>
        </p:txBody>
      </p:sp>
      <p:sp>
        <p:nvSpPr>
          <p:cNvPr id="14" name="Text Placeholder 13">
            <a:extLst>
              <a:ext uri="{FF2B5EF4-FFF2-40B4-BE49-F238E27FC236}">
                <a16:creationId xmlns:a16="http://schemas.microsoft.com/office/drawing/2014/main" id="{43580210-FAD4-4F57-807F-3F331157D71F}"/>
              </a:ext>
            </a:extLst>
          </p:cNvPr>
          <p:cNvSpPr>
            <a:spLocks noGrp="1"/>
          </p:cNvSpPr>
          <p:nvPr>
            <p:ph type="body" sz="quarter" idx="10"/>
          </p:nvPr>
        </p:nvSpPr>
        <p:spPr/>
        <p:txBody>
          <a:bodyPr/>
          <a:lstStyle/>
          <a:p>
            <a:r>
              <a:rPr lang="en-US" sz="2600" dirty="0">
                <a:solidFill>
                  <a:schemeClr val="tx1"/>
                </a:solidFill>
                <a:latin typeface="Centra No1 Medium" pitchFamily="50" charset="0"/>
                <a:ea typeface="Centra No1 Medium" pitchFamily="50" charset="0"/>
              </a:rPr>
              <a:t>Strategy 1 - Sharing and Feedback</a:t>
            </a:r>
          </a:p>
          <a:p>
            <a:endParaRPr lang="en-US" dirty="0"/>
          </a:p>
        </p:txBody>
      </p:sp>
      <p:pic>
        <p:nvPicPr>
          <p:cNvPr id="1026" name="Picture 2">
            <a:extLst>
              <a:ext uri="{FF2B5EF4-FFF2-40B4-BE49-F238E27FC236}">
                <a16:creationId xmlns:a16="http://schemas.microsoft.com/office/drawing/2014/main" id="{01BAA2F6-463E-4BE0-8ED8-0CA865CA36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2810" y="4379502"/>
            <a:ext cx="2421219" cy="166494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9C8073AA-AD96-4E1F-BF32-2F530ABFF3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8178" y="4540192"/>
            <a:ext cx="1098419" cy="86717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8">
            <a:extLst>
              <a:ext uri="{FF2B5EF4-FFF2-40B4-BE49-F238E27FC236}">
                <a16:creationId xmlns:a16="http://schemas.microsoft.com/office/drawing/2014/main" id="{A0CED72E-A489-49C2-9771-179E824B31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3522" y="5592930"/>
            <a:ext cx="2396139" cy="32127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C079649F-1AA9-4F4D-B936-48AB5EF0D367}"/>
              </a:ext>
            </a:extLst>
          </p:cNvPr>
          <p:cNvSpPr/>
          <p:nvPr/>
        </p:nvSpPr>
        <p:spPr>
          <a:xfrm>
            <a:off x="219919" y="6238754"/>
            <a:ext cx="2421219" cy="61924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6261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D9EFEB-38AB-48D6-8CEE-86066E9D7011}"/>
              </a:ext>
            </a:extLst>
          </p:cNvPr>
          <p:cNvSpPr>
            <a:spLocks noGrp="1"/>
          </p:cNvSpPr>
          <p:nvPr>
            <p:ph type="body" sz="quarter" idx="10"/>
          </p:nvPr>
        </p:nvSpPr>
        <p:spPr/>
        <p:txBody>
          <a:bodyPr>
            <a:normAutofit fontScale="77500" lnSpcReduction="20000"/>
          </a:bodyPr>
          <a:lstStyle/>
          <a:p>
            <a:pPr>
              <a:lnSpc>
                <a:spcPct val="120000"/>
              </a:lnSpc>
            </a:pPr>
            <a:r>
              <a:rPr lang="en-US" sz="2800" dirty="0">
                <a:solidFill>
                  <a:schemeClr val="tx1"/>
                </a:solidFill>
                <a:latin typeface="Centra No1 Medium" pitchFamily="50" charset="0"/>
                <a:ea typeface="Centra No1 Medium" pitchFamily="50" charset="0"/>
              </a:rPr>
              <a:t>Strategy 1 - Sharing and Feedback</a:t>
            </a:r>
          </a:p>
          <a:p>
            <a:endParaRPr lang="en-US" dirty="0"/>
          </a:p>
        </p:txBody>
      </p:sp>
      <p:sp>
        <p:nvSpPr>
          <p:cNvPr id="7" name="Rectangle 3">
            <a:extLst>
              <a:ext uri="{FF2B5EF4-FFF2-40B4-BE49-F238E27FC236}">
                <a16:creationId xmlns:a16="http://schemas.microsoft.com/office/drawing/2014/main" id="{CD003209-438D-4755-A52E-6B72EF01703E}"/>
              </a:ext>
            </a:extLst>
          </p:cNvPr>
          <p:cNvSpPr>
            <a:spLocks noChangeArrowheads="1"/>
          </p:cNvSpPr>
          <p:nvPr/>
        </p:nvSpPr>
        <p:spPr bwMode="auto">
          <a:xfrm>
            <a:off x="7164166" y="1745957"/>
            <a:ext cx="3249592" cy="1123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dirty="0">
                <a:ln>
                  <a:noFill/>
                </a:ln>
                <a:solidFill>
                  <a:srgbClr val="424242"/>
                </a:solidFill>
                <a:effectLst/>
                <a:latin typeface="Roboto" panose="02000000000000000000" pitchFamily="2" charset="0"/>
              </a:rPr>
              <a:t>Grading </a:t>
            </a:r>
            <a:endParaRPr kumimoji="0" lang="en-US" altLang="en-US" sz="8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dirty="0">
                <a:ln>
                  <a:noFill/>
                </a:ln>
                <a:solidFill>
                  <a:srgbClr val="424242"/>
                </a:solidFill>
                <a:effectLst/>
                <a:latin typeface="Roboto" panose="02000000000000000000" pitchFamily="2" charset="0"/>
              </a:rPr>
              <a:t>Project Feedback</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25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pic>
        <p:nvPicPr>
          <p:cNvPr id="2052" name="Picture 4">
            <a:extLst>
              <a:ext uri="{FF2B5EF4-FFF2-40B4-BE49-F238E27FC236}">
                <a16:creationId xmlns:a16="http://schemas.microsoft.com/office/drawing/2014/main" id="{E3C3BF67-B956-4D08-AE1E-C7E12FC363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4635" y="2685518"/>
            <a:ext cx="1790700" cy="409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41791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AF0E"/>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3DEF4F-C52A-4169-954D-FCEEFF1FBBAB}"/>
              </a:ext>
            </a:extLst>
          </p:cNvPr>
          <p:cNvSpPr>
            <a:spLocks noGrp="1"/>
          </p:cNvSpPr>
          <p:nvPr>
            <p:ph type="body" sz="quarter" idx="10"/>
          </p:nvPr>
        </p:nvSpPr>
        <p:spPr>
          <a:xfrm>
            <a:off x="517531" y="425092"/>
            <a:ext cx="10640464" cy="735013"/>
          </a:xfrm>
        </p:spPr>
        <p:txBody>
          <a:bodyPr>
            <a:normAutofit/>
          </a:bodyPr>
          <a:lstStyle/>
          <a:p>
            <a:r>
              <a:rPr lang="en-US" dirty="0">
                <a:solidFill>
                  <a:schemeClr val="bg1"/>
                </a:solidFill>
              </a:rPr>
              <a:t>Strategy 2 - Formative Reflection and Checking for Understanding</a:t>
            </a:r>
          </a:p>
        </p:txBody>
      </p:sp>
    </p:spTree>
    <p:extLst>
      <p:ext uri="{BB962C8B-B14F-4D97-AF65-F5344CB8AC3E}">
        <p14:creationId xmlns:p14="http://schemas.microsoft.com/office/powerpoint/2010/main" val="232571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AF0E"/>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3DEF4F-C52A-4169-954D-FCEEFF1FBBAB}"/>
              </a:ext>
            </a:extLst>
          </p:cNvPr>
          <p:cNvSpPr>
            <a:spLocks noGrp="1"/>
          </p:cNvSpPr>
          <p:nvPr>
            <p:ph type="body" sz="quarter" idx="10"/>
          </p:nvPr>
        </p:nvSpPr>
        <p:spPr>
          <a:xfrm>
            <a:off x="517531" y="425093"/>
            <a:ext cx="8283883" cy="483848"/>
          </a:xfrm>
        </p:spPr>
        <p:txBody>
          <a:bodyPr>
            <a:normAutofit/>
          </a:bodyPr>
          <a:lstStyle/>
          <a:p>
            <a:r>
              <a:rPr lang="en-US" dirty="0">
                <a:solidFill>
                  <a:schemeClr val="bg1"/>
                </a:solidFill>
              </a:rPr>
              <a:t>Inserting a Reflection Point</a:t>
            </a:r>
          </a:p>
        </p:txBody>
      </p:sp>
      <p:pic>
        <p:nvPicPr>
          <p:cNvPr id="4098" name="Picture 2">
            <a:extLst>
              <a:ext uri="{FF2B5EF4-FFF2-40B4-BE49-F238E27FC236}">
                <a16:creationId xmlns:a16="http://schemas.microsoft.com/office/drawing/2014/main" id="{E6F15167-9DD9-4C85-82EC-D465EA570B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5586" y="1113702"/>
            <a:ext cx="8260828" cy="4938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67551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altura PPT template - red" id="{BCB67322-859B-9E42-8007-0CEF4873C994}" vid="{339995BD-AEFC-CA47-92C4-6BA6C69BF23C}"/>
    </a:ext>
  </a:extLst>
</a:theme>
</file>

<file path=ppt/theme/theme2.xml><?xml version="1.0" encoding="utf-8"?>
<a:theme xmlns:a="http://schemas.openxmlformats.org/drawingml/2006/main" name="Kaltura theme">
  <a:themeElements>
    <a:clrScheme name="KALTURA">
      <a:dk1>
        <a:srgbClr val="282828"/>
      </a:dk1>
      <a:lt1>
        <a:srgbClr val="FFFFFF"/>
      </a:lt1>
      <a:dk2>
        <a:srgbClr val="006EFA"/>
      </a:dk2>
      <a:lt2>
        <a:srgbClr val="FFCD00"/>
      </a:lt2>
      <a:accent1>
        <a:srgbClr val="41BEFF"/>
      </a:accent1>
      <a:accent2>
        <a:srgbClr val="B4DC00"/>
      </a:accent2>
      <a:accent3>
        <a:srgbClr val="3CD2AF"/>
      </a:accent3>
      <a:accent4>
        <a:srgbClr val="00A078"/>
      </a:accent4>
      <a:accent5>
        <a:srgbClr val="FFAA00"/>
      </a:accent5>
      <a:accent6>
        <a:srgbClr val="FA374B"/>
      </a:accent6>
      <a:hlink>
        <a:srgbClr val="FFFFFF"/>
      </a:hlink>
      <a:folHlink>
        <a:srgbClr val="FFFFFF"/>
      </a:folHlink>
    </a:clrScheme>
    <a:fontScheme name="KALTURA">
      <a:majorFont>
        <a:latin typeface="Centra No1 Bold"/>
        <a:ea typeface="Centra No1 Bold"/>
        <a:cs typeface="Centra No1 Bold"/>
      </a:majorFont>
      <a:minorFont>
        <a:latin typeface="Centra No1"/>
        <a:ea typeface="Centra No1 Bold"/>
        <a:cs typeface="Centra No1"/>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1800" b="0" i="0" u="none" strike="noStrike" cap="none" spc="0" normalizeH="0" baseline="0" dirty="0" smtClean="0">
            <a:ln>
              <a:noFill/>
            </a:ln>
            <a:solidFill>
              <a:schemeClr val="bg1"/>
            </a:solidFill>
            <a:effectLst/>
            <a:uFillTx/>
            <a:latin typeface="Centra No1" pitchFamily="2" charset="0"/>
            <a:ea typeface="Centra No1" pitchFamily="2" charset="0"/>
            <a:sym typeface="Centra No1"/>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Kaltura theme" id="{A7603866-1B69-EA4C-9A97-C503A16D26B7}" vid="{1A0B3273-015C-AF46-96DB-2957980106C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Kaltura PPT template - red (2)</Template>
  <TotalTime>175</TotalTime>
  <Words>660</Words>
  <Application>Microsoft Office PowerPoint</Application>
  <PresentationFormat>Widescreen</PresentationFormat>
  <Paragraphs>87</Paragraphs>
  <Slides>15</Slides>
  <Notes>1</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15</vt:i4>
      </vt:variant>
    </vt:vector>
  </HeadingPairs>
  <TitlesOfParts>
    <vt:vector size="30" baseType="lpstr">
      <vt:lpstr>Arial</vt:lpstr>
      <vt:lpstr>Arial Black</vt:lpstr>
      <vt:lpstr>Calibri</vt:lpstr>
      <vt:lpstr>Calibri Light</vt:lpstr>
      <vt:lpstr>Centra No1</vt:lpstr>
      <vt:lpstr>Centra No1 Bold</vt:lpstr>
      <vt:lpstr>Centra No1 Light</vt:lpstr>
      <vt:lpstr>Centra No1 Medium</vt:lpstr>
      <vt:lpstr>Helvetica Neue Medium</vt:lpstr>
      <vt:lpstr>Myriad Pro</vt:lpstr>
      <vt:lpstr>Roboto</vt:lpstr>
      <vt:lpstr>Source Sans Pro</vt:lpstr>
      <vt:lpstr>Verdana</vt:lpstr>
      <vt:lpstr>Office Theme</vt:lpstr>
      <vt:lpstr>Kaltura theme</vt:lpstr>
      <vt:lpstr>PowerPoint Presentation</vt:lpstr>
      <vt:lpstr>Kaltura  Academic Media and Pedagogy  (KAMP) </vt:lpstr>
      <vt:lpstr>Strategies for Student Success Using Kaltura Tools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Questions and Resources  sedlockj@rowan.edu ciocco@rowan.edu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Donna Jones</dc:creator>
  <cp:lastModifiedBy>Donna Jones</cp:lastModifiedBy>
  <cp:revision>2</cp:revision>
  <dcterms:created xsi:type="dcterms:W3CDTF">2021-12-06T19:09:51Z</dcterms:created>
  <dcterms:modified xsi:type="dcterms:W3CDTF">2021-12-07T16:12:08Z</dcterms:modified>
</cp:coreProperties>
</file>