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>
        <p:scale>
          <a:sx n="76" d="100"/>
          <a:sy n="76" d="100"/>
        </p:scale>
        <p:origin x="1488" y="1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tendance 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417C5-CCD5-F52E-CE0F-2EC25A0061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3252748"/>
            <a:ext cx="9144000" cy="1072055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US" dirty="0"/>
              <a:t>Insert name here</a:t>
            </a:r>
            <a:endParaRPr lang="en-I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E1D76-AB72-5BF9-7D5F-E33C7D1174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4474006"/>
            <a:ext cx="9144000" cy="52852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en-IL" sz="1800" kern="1200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In recognition of your time and dedication in making the [name of event] a success!</a:t>
            </a:r>
            <a:endParaRPr lang="en-I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A20BE9-D6B7-477E-AEEA-CE39BB0216B1}"/>
              </a:ext>
            </a:extLst>
          </p:cNvPr>
          <p:cNvSpPr txBox="1"/>
          <p:nvPr userDrawn="1"/>
        </p:nvSpPr>
        <p:spPr>
          <a:xfrm>
            <a:off x="3581400" y="3068082"/>
            <a:ext cx="479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L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This is to certify that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872576B-18AC-9437-EE52-EAD6D5998E18}"/>
              </a:ext>
            </a:extLst>
          </p:cNvPr>
          <p:cNvCxnSpPr>
            <a:cxnSpLocks/>
          </p:cNvCxnSpPr>
          <p:nvPr userDrawn="1"/>
        </p:nvCxnSpPr>
        <p:spPr>
          <a:xfrm>
            <a:off x="2720866" y="4261739"/>
            <a:ext cx="675026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4C55C6D-09D7-6863-4B58-F0A9C59BD4FB}"/>
              </a:ext>
            </a:extLst>
          </p:cNvPr>
          <p:cNvCxnSpPr>
            <a:cxnSpLocks/>
          </p:cNvCxnSpPr>
          <p:nvPr userDrawn="1"/>
        </p:nvCxnSpPr>
        <p:spPr>
          <a:xfrm>
            <a:off x="1546225" y="5989153"/>
            <a:ext cx="1906423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34BCD71-70EE-95B7-3512-7D05DA9C301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269413" y="5333794"/>
            <a:ext cx="1398587" cy="636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logo here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4F0EB-D955-709A-06C1-461E46C586A2}"/>
              </a:ext>
            </a:extLst>
          </p:cNvPr>
          <p:cNvSpPr txBox="1"/>
          <p:nvPr userDrawn="1"/>
        </p:nvSpPr>
        <p:spPr>
          <a:xfrm>
            <a:off x="3092961" y="901953"/>
            <a:ext cx="6006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0" i="0" dirty="0">
                <a:latin typeface="Centra No1 Medium" pitchFamily="2" charset="77"/>
                <a:ea typeface="Centra No1 Medium" pitchFamily="2" charset="77"/>
              </a:rPr>
              <a:t>Certificate of </a:t>
            </a:r>
            <a:r>
              <a:rPr lang="en-US" sz="3200" b="0" i="0" kern="1200" dirty="0">
                <a:solidFill>
                  <a:schemeClr val="tx1"/>
                </a:solidFill>
                <a:latin typeface="Centra No1 Medium" pitchFamily="2" charset="77"/>
                <a:ea typeface="Centra No1 Medium" pitchFamily="2" charset="77"/>
                <a:cs typeface="+mn-cs"/>
              </a:rPr>
              <a:t>Participation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50808284-38FB-0D8F-A82B-C037F02889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46225" y="5334000"/>
            <a:ext cx="3635375" cy="2709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US" dirty="0"/>
              <a:t>Name of certifier</a:t>
            </a:r>
            <a:endParaRPr lang="en-IL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7CC630BC-05DB-C003-4A29-A2E1224052A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546225" y="5604931"/>
            <a:ext cx="2373313" cy="5787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65000"/>
                  </a:schemeClr>
                </a:solidFill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signature here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FFE6E90-5571-62DA-CD43-02534239BF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93369" y="1521354"/>
            <a:ext cx="4005262" cy="3693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IL" dirty="0"/>
              <a:t>[Name of event]</a:t>
            </a:r>
          </a:p>
        </p:txBody>
      </p:sp>
      <p:sp>
        <p:nvSpPr>
          <p:cNvPr id="35" name="Text Placeholder 33">
            <a:extLst>
              <a:ext uri="{FF2B5EF4-FFF2-40B4-BE49-F238E27FC236}">
                <a16:creationId xmlns:a16="http://schemas.microsoft.com/office/drawing/2014/main" id="{4D094E9D-356B-79D7-FC3C-EB04B855A9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093369" y="2054754"/>
            <a:ext cx="4005262" cy="3693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IL" dirty="0"/>
              <a:t>[Place/Date]</a:t>
            </a:r>
          </a:p>
        </p:txBody>
      </p:sp>
      <p:sp>
        <p:nvSpPr>
          <p:cNvPr id="36" name="Text Placeholder 33">
            <a:extLst>
              <a:ext uri="{FF2B5EF4-FFF2-40B4-BE49-F238E27FC236}">
                <a16:creationId xmlns:a16="http://schemas.microsoft.com/office/drawing/2014/main" id="{C2FA56FE-D188-9EB4-6C45-B2E0D1DF11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93369" y="2588154"/>
            <a:ext cx="4005262" cy="3693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IL" dirty="0"/>
              <a:t>[Time]</a:t>
            </a:r>
          </a:p>
        </p:txBody>
      </p:sp>
    </p:spTree>
    <p:extLst>
      <p:ext uri="{BB962C8B-B14F-4D97-AF65-F5344CB8AC3E}">
        <p14:creationId xmlns:p14="http://schemas.microsoft.com/office/powerpoint/2010/main" val="1989076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hape&#10;&#10;Description automatically generated">
            <a:extLst>
              <a:ext uri="{FF2B5EF4-FFF2-40B4-BE49-F238E27FC236}">
                <a16:creationId xmlns:a16="http://schemas.microsoft.com/office/drawing/2014/main" id="{4C68A1E9-433E-9C4A-2A2E-CA22AF616C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" y="-19811"/>
            <a:ext cx="12191998" cy="687325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A4D0A-A234-DDF0-E390-F7DFC30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920" y="1529255"/>
            <a:ext cx="6892159" cy="977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1C902-175B-FA75-09E1-1DBD6937F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B3351-070A-C144-83A6-FE361070DCAB}" type="datetimeFigureOut">
              <a:rPr lang="en-IL" smtClean="0"/>
              <a:t>17/08/2022</a:t>
            </a:fld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22067-89FD-75F1-1BAD-C0B96A8B2E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F2E1B-7700-E92B-BE95-50E37AB87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2B2AB-E425-F44E-9F47-BCD4A797E817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1762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le 52">
            <a:extLst>
              <a:ext uri="{FF2B5EF4-FFF2-40B4-BE49-F238E27FC236}">
                <a16:creationId xmlns:a16="http://schemas.microsoft.com/office/drawing/2014/main" id="{937E1274-31A2-D61B-7056-2A985C0EF7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4" name="Subtitle 53">
            <a:extLst>
              <a:ext uri="{FF2B5EF4-FFF2-40B4-BE49-F238E27FC236}">
                <a16:creationId xmlns:a16="http://schemas.microsoft.com/office/drawing/2014/main" id="{717AEB7B-45B2-AD4A-B869-4B65006DEC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5" name="Picture Placeholder 54">
            <a:extLst>
              <a:ext uri="{FF2B5EF4-FFF2-40B4-BE49-F238E27FC236}">
                <a16:creationId xmlns:a16="http://schemas.microsoft.com/office/drawing/2014/main" id="{1295023F-9067-1428-B76A-201CEDA1F03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B00A1450-66D9-A817-2375-0B10A18E0D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7" name="Picture Placeholder 56">
            <a:extLst>
              <a:ext uri="{FF2B5EF4-FFF2-40B4-BE49-F238E27FC236}">
                <a16:creationId xmlns:a16="http://schemas.microsoft.com/office/drawing/2014/main" id="{14ACFC80-8932-7DD6-A736-7F74460D631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EEACB8F8-199A-B73A-8BA5-D5537C8B517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B6AA41C3-658D-2549-9F08-B9974B96028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0" name="Text Placeholder 59">
            <a:extLst>
              <a:ext uri="{FF2B5EF4-FFF2-40B4-BE49-F238E27FC236}">
                <a16:creationId xmlns:a16="http://schemas.microsoft.com/office/drawing/2014/main" id="{0016BB38-4432-DBC2-2CFA-79D09815077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en-IL"/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8D68D52C-9122-0ABD-66B7-66B86CF54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2599" y="5949304"/>
            <a:ext cx="2086803" cy="2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58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ticipation certificate" id="{BE773CD9-9A48-0049-AEAA-B5BC2E4DC2FF}" vid="{3B98DF7B-A5D8-2642-A180-3DF695C049C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1159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Centra No1</vt:lpstr>
      <vt:lpstr>Centra No1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Amalia Magril</dc:creator>
  <cp:lastModifiedBy>Amalia Magril</cp:lastModifiedBy>
  <cp:revision>10</cp:revision>
  <dcterms:created xsi:type="dcterms:W3CDTF">2022-08-17T17:31:33Z</dcterms:created>
  <dcterms:modified xsi:type="dcterms:W3CDTF">2022-08-18T12:50:37Z</dcterms:modified>
</cp:coreProperties>
</file>