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I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8282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6327"/>
  </p:normalViewPr>
  <p:slideViewPr>
    <p:cSldViewPr snapToGrid="0" snapToObjects="1">
      <p:cViewPr varScale="1">
        <p:scale>
          <a:sx n="128" d="100"/>
          <a:sy n="128" d="100"/>
        </p:scale>
        <p:origin x="480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ttendance 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417C5-CCD5-F52E-CE0F-2EC25A0061B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524000" y="1817988"/>
            <a:ext cx="9144000" cy="1072055"/>
          </a:xfrm>
        </p:spPr>
        <p:txBody>
          <a:bodyPr anchor="b">
            <a:normAutofit/>
          </a:bodyPr>
          <a:lstStyle>
            <a:lvl1pPr algn="ctr">
              <a:defRPr sz="4800" b="1" i="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US" dirty="0"/>
              <a:t>Insert name here</a:t>
            </a:r>
            <a:endParaRPr lang="en-IL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9E1D76-AB72-5BF9-7D5F-E33C7D1174D9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1524000" y="3147647"/>
            <a:ext cx="9144000" cy="528528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en-IL" sz="1800" kern="1200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This participant completed the [Name of event/training] on </a:t>
            </a:r>
            <a:endParaRPr lang="en-IL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A20BE9-D6B7-477E-AEEA-CE39BB0216B1}"/>
              </a:ext>
            </a:extLst>
          </p:cNvPr>
          <p:cNvSpPr txBox="1"/>
          <p:nvPr userDrawn="1"/>
        </p:nvSpPr>
        <p:spPr>
          <a:xfrm>
            <a:off x="3581400" y="1633322"/>
            <a:ext cx="4790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L" dirty="0">
                <a:solidFill>
                  <a:srgbClr val="282828"/>
                </a:solidFill>
                <a:latin typeface="Centra No1" pitchFamily="2" charset="77"/>
                <a:ea typeface="Centra No1" pitchFamily="2" charset="77"/>
              </a:rPr>
              <a:t>This certificate is presented to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B872576B-18AC-9437-EE52-EAD6D5998E18}"/>
              </a:ext>
            </a:extLst>
          </p:cNvPr>
          <p:cNvCxnSpPr>
            <a:cxnSpLocks/>
          </p:cNvCxnSpPr>
          <p:nvPr userDrawn="1"/>
        </p:nvCxnSpPr>
        <p:spPr>
          <a:xfrm>
            <a:off x="2720866" y="2826979"/>
            <a:ext cx="6750269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04C55C6D-09D7-6863-4B58-F0A9C59BD4FB}"/>
              </a:ext>
            </a:extLst>
          </p:cNvPr>
          <p:cNvCxnSpPr>
            <a:cxnSpLocks/>
          </p:cNvCxnSpPr>
          <p:nvPr userDrawn="1"/>
        </p:nvCxnSpPr>
        <p:spPr>
          <a:xfrm>
            <a:off x="1546225" y="5989153"/>
            <a:ext cx="1906423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534BCD71-70EE-95B7-3512-7D05DA9C301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9269413" y="4876801"/>
            <a:ext cx="1398587" cy="636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logo here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EB4F0EB-D955-709A-06C1-461E46C586A2}"/>
              </a:ext>
            </a:extLst>
          </p:cNvPr>
          <p:cNvSpPr txBox="1"/>
          <p:nvPr userDrawn="1"/>
        </p:nvSpPr>
        <p:spPr>
          <a:xfrm>
            <a:off x="3092961" y="1108594"/>
            <a:ext cx="60060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400" b="0" i="0" dirty="0">
                <a:latin typeface="Centra No1 Medium" pitchFamily="2" charset="77"/>
                <a:ea typeface="Centra No1 Medium" pitchFamily="2" charset="77"/>
              </a:rPr>
              <a:t>Certificate of </a:t>
            </a:r>
            <a:r>
              <a:rPr lang="en-US" sz="2400" b="0" i="0" kern="1200" dirty="0">
                <a:solidFill>
                  <a:schemeClr val="tx1"/>
                </a:solidFill>
                <a:latin typeface="Centra No1 Medium" pitchFamily="2" charset="77"/>
                <a:ea typeface="Centra No1 Medium" pitchFamily="2" charset="77"/>
                <a:cs typeface="+mn-cs"/>
              </a:rPr>
              <a:t>Participation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50808284-38FB-0D8F-A82B-C037F028892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46225" y="4876801"/>
            <a:ext cx="3635375" cy="27093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latin typeface="Centra No1" pitchFamily="2" charset="77"/>
                <a:ea typeface="Centra No1" pitchFamily="2" charset="77"/>
              </a:defRPr>
            </a:lvl1pPr>
          </a:lstStyle>
          <a:p>
            <a:pPr lvl="0"/>
            <a:r>
              <a:rPr lang="en-US" dirty="0"/>
              <a:t>Name of certifier</a:t>
            </a:r>
            <a:endParaRPr lang="en-IL" dirty="0"/>
          </a:p>
        </p:txBody>
      </p:sp>
      <p:sp>
        <p:nvSpPr>
          <p:cNvPr id="31" name="Picture Placeholder 18">
            <a:extLst>
              <a:ext uri="{FF2B5EF4-FFF2-40B4-BE49-F238E27FC236}">
                <a16:creationId xmlns:a16="http://schemas.microsoft.com/office/drawing/2014/main" id="{7CC630BC-05DB-C003-4A29-A2E1224052AF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1546225" y="5147732"/>
            <a:ext cx="2373313" cy="57870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65000"/>
                  </a:schemeClr>
                </a:solidFill>
                <a:latin typeface="Centra No1" pitchFamily="2" charset="77"/>
                <a:ea typeface="Centra No1" pitchFamily="2" charset="77"/>
              </a:defRPr>
            </a:lvl1pPr>
          </a:lstStyle>
          <a:p>
            <a:r>
              <a:rPr lang="en-IL" dirty="0"/>
              <a:t>Insert signature here</a:t>
            </a:r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CFFE6E90-5571-62DA-CD43-02534239BFFA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093369" y="3714368"/>
            <a:ext cx="4005262" cy="3693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lang="en-IL" sz="1800" kern="1200" dirty="0" smtClean="0">
                <a:solidFill>
                  <a:srgbClr val="282828"/>
                </a:solidFill>
                <a:latin typeface="Centra No1" pitchFamily="2" charset="77"/>
                <a:ea typeface="Centra No1" pitchFamily="2" charset="77"/>
                <a:cs typeface="+mn-cs"/>
              </a:defRPr>
            </a:lvl1pPr>
          </a:lstStyle>
          <a:p>
            <a:pPr lvl="0"/>
            <a:r>
              <a:rPr lang="en-IL" dirty="0"/>
              <a:t>[Date]</a:t>
            </a:r>
          </a:p>
        </p:txBody>
      </p:sp>
      <p:cxnSp>
        <p:nvCxnSpPr>
          <p:cNvPr id="38" name="Straight Connector 37">
            <a:extLst>
              <a:ext uri="{FF2B5EF4-FFF2-40B4-BE49-F238E27FC236}">
                <a16:creationId xmlns:a16="http://schemas.microsoft.com/office/drawing/2014/main" id="{A51B0F36-7CE0-422E-1146-15B1F1BBEAEA}"/>
              </a:ext>
            </a:extLst>
          </p:cNvPr>
          <p:cNvCxnSpPr>
            <a:cxnSpLocks/>
          </p:cNvCxnSpPr>
          <p:nvPr userDrawn="1"/>
        </p:nvCxnSpPr>
        <p:spPr>
          <a:xfrm>
            <a:off x="4690212" y="4054499"/>
            <a:ext cx="2811576" cy="0"/>
          </a:xfrm>
          <a:prstGeom prst="line">
            <a:avLst/>
          </a:prstGeom>
          <a:ln w="127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9076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hape&#10;&#10;Description automatically generated">
            <a:extLst>
              <a:ext uri="{FF2B5EF4-FFF2-40B4-BE49-F238E27FC236}">
                <a16:creationId xmlns:a16="http://schemas.microsoft.com/office/drawing/2014/main" id="{1F7BA38F-5363-1110-AC8F-309FE9B40FA6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9811"/>
            <a:ext cx="12191999" cy="6897622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10A4D0A-A234-DDF0-E390-F7DFC30CE5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9920" y="1529255"/>
            <a:ext cx="6892159" cy="977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IL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51C902-175B-FA75-09E1-1DBD6937F2D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B3351-070A-C144-83A6-FE361070DCAB}" type="datetimeFigureOut">
              <a:rPr lang="en-IL" smtClean="0"/>
              <a:t>18/08/2022</a:t>
            </a:fld>
            <a:endParaRPr lang="en-IL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D22067-89FD-75F1-1BAD-C0B96A8B2E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L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8F2E1B-7700-E92B-BE95-50E37AB87E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12B2AB-E425-F44E-9F47-BCD4A797E817}" type="slidenum">
              <a:rPr lang="en-IL" smtClean="0"/>
              <a:t>‹#›</a:t>
            </a:fld>
            <a:endParaRPr lang="en-IL"/>
          </a:p>
        </p:txBody>
      </p:sp>
    </p:spTree>
    <p:extLst>
      <p:ext uri="{BB962C8B-B14F-4D97-AF65-F5344CB8AC3E}">
        <p14:creationId xmlns:p14="http://schemas.microsoft.com/office/powerpoint/2010/main" val="2917628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I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Title 66">
            <a:extLst>
              <a:ext uri="{FF2B5EF4-FFF2-40B4-BE49-F238E27FC236}">
                <a16:creationId xmlns:a16="http://schemas.microsoft.com/office/drawing/2014/main" id="{962B37E0-0889-08F1-E8B6-87C54C5E4C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8" name="Subtitle 67">
            <a:extLst>
              <a:ext uri="{FF2B5EF4-FFF2-40B4-BE49-F238E27FC236}">
                <a16:creationId xmlns:a16="http://schemas.microsoft.com/office/drawing/2014/main" id="{BEDB58D7-ADEB-FAC5-2290-41DCF269A34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69" name="Picture Placeholder 68">
            <a:extLst>
              <a:ext uri="{FF2B5EF4-FFF2-40B4-BE49-F238E27FC236}">
                <a16:creationId xmlns:a16="http://schemas.microsoft.com/office/drawing/2014/main" id="{016021FB-FDD0-CC79-60C3-C0B173C7431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478401C1-0251-03D4-080A-D34E06D7BAA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IL"/>
          </a:p>
        </p:txBody>
      </p:sp>
      <p:sp>
        <p:nvSpPr>
          <p:cNvPr id="71" name="Picture Placeholder 70">
            <a:extLst>
              <a:ext uri="{FF2B5EF4-FFF2-40B4-BE49-F238E27FC236}">
                <a16:creationId xmlns:a16="http://schemas.microsoft.com/office/drawing/2014/main" id="{F2581518-448A-E7A0-E6CA-FF1B0A44882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/>
      </p:sp>
      <p:sp>
        <p:nvSpPr>
          <p:cNvPr id="72" name="Text Placeholder 71">
            <a:extLst>
              <a:ext uri="{FF2B5EF4-FFF2-40B4-BE49-F238E27FC236}">
                <a16:creationId xmlns:a16="http://schemas.microsoft.com/office/drawing/2014/main" id="{0C29B8C2-832B-DF17-EA18-D33F4D525CA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IL"/>
          </a:p>
        </p:txBody>
      </p:sp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8D68D52C-9122-0ABD-66B7-66B86CF542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2599" y="5949304"/>
            <a:ext cx="2086803" cy="29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4587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_Certificate of Participation" id="{FEA4A1BD-843C-4F4E-9BB5-A3B23F4C3248}" vid="{483B9BC6-1288-7142-A03B-75B6D52A5005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1180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Centra No1</vt:lpstr>
      <vt:lpstr>Centra No1 Medium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Amalia Magril</dc:creator>
  <cp:lastModifiedBy>Amalia Magril</cp:lastModifiedBy>
  <cp:revision>14</cp:revision>
  <dcterms:created xsi:type="dcterms:W3CDTF">2022-08-17T17:31:33Z</dcterms:created>
  <dcterms:modified xsi:type="dcterms:W3CDTF">2022-08-18T13:14:18Z</dcterms:modified>
</cp:coreProperties>
</file>