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>
        <p:scale>
          <a:sx n="76" d="100"/>
          <a:sy n="76" d="100"/>
        </p:scale>
        <p:origin x="1488" y="1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tendance 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417C5-CCD5-F52E-CE0F-2EC25A0061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817988"/>
            <a:ext cx="9144000" cy="1072055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US" dirty="0"/>
              <a:t>Insert name here</a:t>
            </a:r>
            <a:endParaRPr lang="en-I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9E1D76-AB72-5BF9-7D5F-E33C7D1174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147647"/>
            <a:ext cx="9144000" cy="52852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en-IL" sz="1800" kern="1200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For completing the [name of event/training]</a:t>
            </a:r>
            <a:endParaRPr lang="en-I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A20BE9-D6B7-477E-AEEA-CE39BB0216B1}"/>
              </a:ext>
            </a:extLst>
          </p:cNvPr>
          <p:cNvSpPr txBox="1"/>
          <p:nvPr userDrawn="1"/>
        </p:nvSpPr>
        <p:spPr>
          <a:xfrm>
            <a:off x="3581400" y="1633322"/>
            <a:ext cx="4790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L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</a:rPr>
              <a:t>Congratulations to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872576B-18AC-9437-EE52-EAD6D5998E18}"/>
              </a:ext>
            </a:extLst>
          </p:cNvPr>
          <p:cNvCxnSpPr>
            <a:cxnSpLocks/>
          </p:cNvCxnSpPr>
          <p:nvPr userDrawn="1"/>
        </p:nvCxnSpPr>
        <p:spPr>
          <a:xfrm>
            <a:off x="2720866" y="2826979"/>
            <a:ext cx="675026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4C55C6D-09D7-6863-4B58-F0A9C59BD4FB}"/>
              </a:ext>
            </a:extLst>
          </p:cNvPr>
          <p:cNvCxnSpPr>
            <a:cxnSpLocks/>
          </p:cNvCxnSpPr>
          <p:nvPr userDrawn="1"/>
        </p:nvCxnSpPr>
        <p:spPr>
          <a:xfrm>
            <a:off x="1546225" y="5989153"/>
            <a:ext cx="1906423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34BCD71-70EE-95B7-3512-7D05DA9C301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269413" y="4876801"/>
            <a:ext cx="1398587" cy="636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IL" dirty="0"/>
              <a:t>Insert logo here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B4F0EB-D955-709A-06C1-461E46C586A2}"/>
              </a:ext>
            </a:extLst>
          </p:cNvPr>
          <p:cNvSpPr txBox="1"/>
          <p:nvPr userDrawn="1"/>
        </p:nvSpPr>
        <p:spPr>
          <a:xfrm>
            <a:off x="3092961" y="1108594"/>
            <a:ext cx="600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0" dirty="0">
                <a:latin typeface="Centra No1 Medium" pitchFamily="2" charset="77"/>
                <a:ea typeface="Centra No1 Medium" pitchFamily="2" charset="77"/>
              </a:rPr>
              <a:t>Certificate of </a:t>
            </a:r>
            <a:r>
              <a:rPr lang="en-US" sz="2400" b="0" i="0" kern="1200" dirty="0">
                <a:solidFill>
                  <a:schemeClr val="tx1"/>
                </a:solidFill>
                <a:latin typeface="Centra No1 Medium" pitchFamily="2" charset="77"/>
                <a:ea typeface="Centra No1 Medium" pitchFamily="2" charset="77"/>
                <a:cs typeface="+mn-cs"/>
              </a:rPr>
              <a:t>Completion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50808284-38FB-0D8F-A82B-C037F02889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46225" y="4876801"/>
            <a:ext cx="3635375" cy="2709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Centra No1" pitchFamily="2" charset="77"/>
                <a:ea typeface="Centra No1" pitchFamily="2" charset="77"/>
              </a:defRPr>
            </a:lvl1pPr>
          </a:lstStyle>
          <a:p>
            <a:pPr lvl="0"/>
            <a:r>
              <a:rPr lang="en-US" dirty="0"/>
              <a:t>Name of certifier</a:t>
            </a:r>
            <a:endParaRPr lang="en-IL" dirty="0"/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7CC630BC-05DB-C003-4A29-A2E1224052A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546225" y="5147732"/>
            <a:ext cx="2373313" cy="5787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65000"/>
                  </a:schemeClr>
                </a:solidFill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IL" dirty="0"/>
              <a:t>Insert signature here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FFE6E90-5571-62DA-CD43-02534239BFF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093369" y="4214050"/>
            <a:ext cx="4005262" cy="3693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IL" sz="1800" kern="1200" dirty="0" smtClean="0">
                <a:solidFill>
                  <a:srgbClr val="282828"/>
                </a:solidFill>
                <a:latin typeface="Centra No1" pitchFamily="2" charset="77"/>
                <a:ea typeface="Centra No1" pitchFamily="2" charset="77"/>
                <a:cs typeface="+mn-cs"/>
              </a:defRPr>
            </a:lvl1pPr>
          </a:lstStyle>
          <a:p>
            <a:pPr lvl="0"/>
            <a:r>
              <a:rPr lang="en-IL" dirty="0"/>
              <a:t>[Date]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5BEF9FA-B32A-9F1F-9FA6-684D51E2C03D}"/>
              </a:ext>
            </a:extLst>
          </p:cNvPr>
          <p:cNvSpPr txBox="1"/>
          <p:nvPr userDrawn="1"/>
        </p:nvSpPr>
        <p:spPr>
          <a:xfrm>
            <a:off x="3581400" y="3800788"/>
            <a:ext cx="4790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L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</a:rPr>
              <a:t>Completion date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A51B0F36-7CE0-422E-1146-15B1F1BBEAEA}"/>
              </a:ext>
            </a:extLst>
          </p:cNvPr>
          <p:cNvCxnSpPr>
            <a:cxnSpLocks/>
          </p:cNvCxnSpPr>
          <p:nvPr userDrawn="1"/>
        </p:nvCxnSpPr>
        <p:spPr>
          <a:xfrm>
            <a:off x="5187366" y="4554181"/>
            <a:ext cx="181726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076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picture containing shape&#10;&#10;Description automatically generated">
            <a:extLst>
              <a:ext uri="{FF2B5EF4-FFF2-40B4-BE49-F238E27FC236}">
                <a16:creationId xmlns:a16="http://schemas.microsoft.com/office/drawing/2014/main" id="{FB9CAC0B-EAAF-3359-4009-E0D9B3932D4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9811"/>
            <a:ext cx="12191999" cy="6897622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0A4D0A-A234-DDF0-E390-F7DFC30C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920" y="1529255"/>
            <a:ext cx="6892159" cy="977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51C902-175B-FA75-09E1-1DBD6937F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B3351-070A-C144-83A6-FE361070DCAB}" type="datetimeFigureOut">
              <a:rPr lang="en-IL" smtClean="0"/>
              <a:t>17/08/2022</a:t>
            </a:fld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22067-89FD-75F1-1BAD-C0B96A8B2E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F2E1B-7700-E92B-BE95-50E37AB87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2B2AB-E425-F44E-9F47-BCD4A797E817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917628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60">
            <a:extLst>
              <a:ext uri="{FF2B5EF4-FFF2-40B4-BE49-F238E27FC236}">
                <a16:creationId xmlns:a16="http://schemas.microsoft.com/office/drawing/2014/main" id="{78CDE209-FFEF-BE78-E59D-769AAE966E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2" name="Subtitle 61">
            <a:extLst>
              <a:ext uri="{FF2B5EF4-FFF2-40B4-BE49-F238E27FC236}">
                <a16:creationId xmlns:a16="http://schemas.microsoft.com/office/drawing/2014/main" id="{FBEAFDE0-CDA3-1CA7-558C-C68B99CF26B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3" name="Picture Placeholder 62">
            <a:extLst>
              <a:ext uri="{FF2B5EF4-FFF2-40B4-BE49-F238E27FC236}">
                <a16:creationId xmlns:a16="http://schemas.microsoft.com/office/drawing/2014/main" id="{F630C0AF-0505-518B-6A5C-B61DBBBBD23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64" name="Text Placeholder 63">
            <a:extLst>
              <a:ext uri="{FF2B5EF4-FFF2-40B4-BE49-F238E27FC236}">
                <a16:creationId xmlns:a16="http://schemas.microsoft.com/office/drawing/2014/main" id="{78180047-134E-724E-A218-5809764AE01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5" name="Picture Placeholder 64">
            <a:extLst>
              <a:ext uri="{FF2B5EF4-FFF2-40B4-BE49-F238E27FC236}">
                <a16:creationId xmlns:a16="http://schemas.microsoft.com/office/drawing/2014/main" id="{CEC4A2E4-4D47-5B86-D87B-69FB6649F82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66" name="Text Placeholder 65">
            <a:extLst>
              <a:ext uri="{FF2B5EF4-FFF2-40B4-BE49-F238E27FC236}">
                <a16:creationId xmlns:a16="http://schemas.microsoft.com/office/drawing/2014/main" id="{01275B89-A2D1-6835-2764-DDF3E643E23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IL"/>
          </a:p>
        </p:txBody>
      </p: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8D68D52C-9122-0ABD-66B7-66B86CF54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2599" y="5949304"/>
            <a:ext cx="2086803" cy="29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458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rtificate of Completion" id="{510F80CD-B719-634C-BBB8-645E2ED86760}" vid="{BD0877CD-A22B-A643-812E-F38045D42D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1174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Centra No1</vt:lpstr>
      <vt:lpstr>Centra No1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Amalia Magril</dc:creator>
  <cp:lastModifiedBy>Amalia Magril</cp:lastModifiedBy>
  <cp:revision>12</cp:revision>
  <dcterms:created xsi:type="dcterms:W3CDTF">2022-08-17T17:31:33Z</dcterms:created>
  <dcterms:modified xsi:type="dcterms:W3CDTF">2022-08-18T13:06:20Z</dcterms:modified>
</cp:coreProperties>
</file>