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I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8282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15611"/>
    <p:restoredTop sz="96327"/>
  </p:normalViewPr>
  <p:slideViewPr>
    <p:cSldViewPr snapToGrid="0" snapToObjects="1">
      <p:cViewPr>
        <p:scale>
          <a:sx n="76" d="100"/>
          <a:sy n="76" d="100"/>
        </p:scale>
        <p:origin x="1488" y="13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ttendance Certifica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5417C5-CCD5-F52E-CE0F-2EC25A0061B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2253693"/>
            <a:ext cx="9144000" cy="1072055"/>
          </a:xfrm>
        </p:spPr>
        <p:txBody>
          <a:bodyPr anchor="b">
            <a:normAutofit/>
          </a:bodyPr>
          <a:lstStyle>
            <a:lvl1pPr algn="ctr">
              <a:defRPr sz="4800" b="1" i="0">
                <a:latin typeface="Centra No1" pitchFamily="2" charset="77"/>
                <a:ea typeface="Centra No1" pitchFamily="2" charset="77"/>
              </a:defRPr>
            </a:lvl1pPr>
          </a:lstStyle>
          <a:p>
            <a:r>
              <a:rPr lang="en-US" dirty="0"/>
              <a:t>Insert name here</a:t>
            </a:r>
            <a:endParaRPr lang="en-IL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19E1D76-AB72-5BF9-7D5F-E33C7D1174D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524000" y="3695080"/>
            <a:ext cx="9144000" cy="528528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buNone/>
              <a:defRPr lang="en-IL" sz="1800" kern="1200" dirty="0">
                <a:solidFill>
                  <a:srgbClr val="282828"/>
                </a:solidFill>
                <a:latin typeface="Centra No1" pitchFamily="2" charset="77"/>
                <a:ea typeface="Centra No1" pitchFamily="2" charset="77"/>
                <a:cs typeface="+mn-cs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In recognition of your time and dedication in making the [name of event] a success!</a:t>
            </a:r>
            <a:endParaRPr lang="en-IL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AA20BE9-D6B7-477E-AEEA-CE39BB0216B1}"/>
              </a:ext>
            </a:extLst>
          </p:cNvPr>
          <p:cNvSpPr txBox="1"/>
          <p:nvPr userDrawn="1"/>
        </p:nvSpPr>
        <p:spPr>
          <a:xfrm>
            <a:off x="3581400" y="1920050"/>
            <a:ext cx="4790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L" dirty="0">
                <a:solidFill>
                  <a:srgbClr val="282828"/>
                </a:solidFill>
                <a:latin typeface="Centra No1" pitchFamily="2" charset="77"/>
                <a:ea typeface="Centra No1" pitchFamily="2" charset="77"/>
              </a:rPr>
              <a:t>presented to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872576B-18AC-9437-EE52-EAD6D5998E18}"/>
              </a:ext>
            </a:extLst>
          </p:cNvPr>
          <p:cNvCxnSpPr>
            <a:cxnSpLocks/>
          </p:cNvCxnSpPr>
          <p:nvPr userDrawn="1"/>
        </p:nvCxnSpPr>
        <p:spPr>
          <a:xfrm>
            <a:off x="2720866" y="3262684"/>
            <a:ext cx="6750269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3852019D-5E91-6760-27DC-AB5259A6BD71}"/>
              </a:ext>
            </a:extLst>
          </p:cNvPr>
          <p:cNvCxnSpPr>
            <a:cxnSpLocks/>
          </p:cNvCxnSpPr>
          <p:nvPr userDrawn="1"/>
        </p:nvCxnSpPr>
        <p:spPr>
          <a:xfrm>
            <a:off x="4370369" y="4870764"/>
            <a:ext cx="3451262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5E31B9FD-5640-8F33-1772-6D818D04354B}"/>
              </a:ext>
            </a:extLst>
          </p:cNvPr>
          <p:cNvSpPr txBox="1"/>
          <p:nvPr userDrawn="1"/>
        </p:nvSpPr>
        <p:spPr>
          <a:xfrm>
            <a:off x="1524000" y="4980512"/>
            <a:ext cx="47900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IL" sz="1400" dirty="0">
                <a:solidFill>
                  <a:srgbClr val="282828"/>
                </a:solidFill>
                <a:latin typeface="Centra No1" pitchFamily="2" charset="77"/>
                <a:ea typeface="Centra No1" pitchFamily="2" charset="77"/>
              </a:rPr>
              <a:t>Signature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04C55C6D-09D7-6863-4B58-F0A9C59BD4FB}"/>
              </a:ext>
            </a:extLst>
          </p:cNvPr>
          <p:cNvCxnSpPr>
            <a:cxnSpLocks/>
          </p:cNvCxnSpPr>
          <p:nvPr userDrawn="1"/>
        </p:nvCxnSpPr>
        <p:spPr>
          <a:xfrm>
            <a:off x="1546336" y="5633559"/>
            <a:ext cx="1906312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534BCD71-70EE-95B7-3512-7D05DA9C301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9269413" y="4980512"/>
            <a:ext cx="1398587" cy="636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latin typeface="Centra No1" pitchFamily="2" charset="77"/>
                <a:ea typeface="Centra No1" pitchFamily="2" charset="77"/>
              </a:defRPr>
            </a:lvl1pPr>
          </a:lstStyle>
          <a:p>
            <a:r>
              <a:rPr lang="en-IL" dirty="0"/>
              <a:t>Insert logo here</a:t>
            </a:r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14681363-0AC5-9B51-B61E-58666C6237A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597400" y="4356317"/>
            <a:ext cx="2997200" cy="39373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lang="en-IL" sz="3200" kern="1200" dirty="0" smtClean="0">
                <a:solidFill>
                  <a:srgbClr val="282828"/>
                </a:solidFill>
                <a:latin typeface="Centra No1" pitchFamily="2" charset="77"/>
                <a:ea typeface="Centra No1" pitchFamily="2" charset="77"/>
                <a:cs typeface="+mn-cs"/>
              </a:defRPr>
            </a:lvl1pPr>
          </a:lstStyle>
          <a:p>
            <a:pPr lvl="0"/>
            <a:r>
              <a:rPr lang="en-IL" dirty="0"/>
              <a:t>01/01/2022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EB4F0EB-D955-709A-06C1-461E46C586A2}"/>
              </a:ext>
            </a:extLst>
          </p:cNvPr>
          <p:cNvSpPr txBox="1"/>
          <p:nvPr userDrawn="1"/>
        </p:nvSpPr>
        <p:spPr>
          <a:xfrm>
            <a:off x="3092961" y="1253092"/>
            <a:ext cx="60060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0" i="0" dirty="0">
                <a:latin typeface="Centra No1" pitchFamily="2" charset="77"/>
                <a:ea typeface="Centra No1" pitchFamily="2" charset="77"/>
              </a:rPr>
              <a:t>Certificate of Achievement</a:t>
            </a:r>
          </a:p>
        </p:txBody>
      </p:sp>
    </p:spTree>
    <p:extLst>
      <p:ext uri="{BB962C8B-B14F-4D97-AF65-F5344CB8AC3E}">
        <p14:creationId xmlns:p14="http://schemas.microsoft.com/office/powerpoint/2010/main" val="19890769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Shape&#10;&#10;Description automatically generated">
            <a:extLst>
              <a:ext uri="{FF2B5EF4-FFF2-40B4-BE49-F238E27FC236}">
                <a16:creationId xmlns:a16="http://schemas.microsoft.com/office/drawing/2014/main" id="{FFD63B81-61E8-9889-66A4-004B90C69C1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" y="-19811"/>
            <a:ext cx="12192000" cy="687325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10A4D0A-A234-DDF0-E390-F7DFC30CE5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49920" y="1529255"/>
            <a:ext cx="6892159" cy="977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IL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51C902-175B-FA75-09E1-1DBD6937F2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AB3351-070A-C144-83A6-FE361070DCAB}" type="datetimeFigureOut">
              <a:rPr lang="en-IL" smtClean="0"/>
              <a:t>17/08/2022</a:t>
            </a:fld>
            <a:endParaRPr lang="en-I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D22067-89FD-75F1-1BAD-C0B96A8B2E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8F2E1B-7700-E92B-BE95-50E37AB87E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12B2AB-E425-F44E-9F47-BCD4A797E817}" type="slidenum">
              <a:rPr lang="en-IL" smtClean="0"/>
              <a:t>‹#›</a:t>
            </a:fld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2917628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I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CFF67FBF-8F2C-A916-4711-17891052AD5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IL" dirty="0"/>
          </a:p>
        </p:txBody>
      </p:sp>
      <p:sp>
        <p:nvSpPr>
          <p:cNvPr id="22" name="Subtitle 21">
            <a:extLst>
              <a:ext uri="{FF2B5EF4-FFF2-40B4-BE49-F238E27FC236}">
                <a16:creationId xmlns:a16="http://schemas.microsoft.com/office/drawing/2014/main" id="{9DBBAEE9-B1D3-7E2C-A4C5-C4CA9459E50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IL"/>
          </a:p>
        </p:txBody>
      </p:sp>
      <p:sp>
        <p:nvSpPr>
          <p:cNvPr id="23" name="Picture Placeholder 22">
            <a:extLst>
              <a:ext uri="{FF2B5EF4-FFF2-40B4-BE49-F238E27FC236}">
                <a16:creationId xmlns:a16="http://schemas.microsoft.com/office/drawing/2014/main" id="{EE96220E-9F6C-E893-5912-0DDFE465E899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B92FE0D5-3DBF-D39A-2217-D3F2D2EFCB4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IL" dirty="0"/>
          </a:p>
        </p:txBody>
      </p:sp>
      <p:pic>
        <p:nvPicPr>
          <p:cNvPr id="20" name="Picture 19" descr="Icon&#10;&#10;Description automatically generated">
            <a:extLst>
              <a:ext uri="{FF2B5EF4-FFF2-40B4-BE49-F238E27FC236}">
                <a16:creationId xmlns:a16="http://schemas.microsoft.com/office/drawing/2014/main" id="{8D68D52C-9122-0ABD-66B7-66B86CF542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52599" y="5949304"/>
            <a:ext cx="2086803" cy="293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54587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rtificate of Achievement" id="{7C4942C1-1DEC-E34A-9A9D-E2A2925C79E0}" vid="{64568AE1-61A7-4D4B-97EE-A5F0FD174F1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1143</TotalTime>
  <Words>0</Words>
  <Application>Microsoft Macintosh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Centra No1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Amalia Magril</dc:creator>
  <cp:lastModifiedBy>Amalia Magril</cp:lastModifiedBy>
  <cp:revision>7</cp:revision>
  <dcterms:created xsi:type="dcterms:W3CDTF">2022-08-17T17:31:33Z</dcterms:created>
  <dcterms:modified xsi:type="dcterms:W3CDTF">2022-08-18T12:35:17Z</dcterms:modified>
</cp:coreProperties>
</file>